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5" r:id="rId3"/>
    <p:sldId id="276" r:id="rId4"/>
    <p:sldId id="257" r:id="rId5"/>
    <p:sldId id="285" r:id="rId6"/>
    <p:sldId id="277" r:id="rId7"/>
    <p:sldId id="278" r:id="rId8"/>
    <p:sldId id="279" r:id="rId9"/>
    <p:sldId id="280" r:id="rId10"/>
    <p:sldId id="281" r:id="rId11"/>
    <p:sldId id="282" r:id="rId12"/>
    <p:sldId id="258" r:id="rId13"/>
    <p:sldId id="259" r:id="rId14"/>
    <p:sldId id="261" r:id="rId15"/>
    <p:sldId id="260" r:id="rId16"/>
    <p:sldId id="262" r:id="rId17"/>
    <p:sldId id="263" r:id="rId18"/>
    <p:sldId id="264" r:id="rId19"/>
    <p:sldId id="265" r:id="rId20"/>
    <p:sldId id="266" r:id="rId21"/>
    <p:sldId id="267" r:id="rId22"/>
    <p:sldId id="268" r:id="rId23"/>
    <p:sldId id="270" r:id="rId24"/>
    <p:sldId id="271" r:id="rId25"/>
    <p:sldId id="272" r:id="rId26"/>
    <p:sldId id="273" r:id="rId27"/>
    <p:sldId id="274"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044" y="52"/>
      </p:cViewPr>
      <p:guideLst/>
    </p:cSldViewPr>
  </p:slideViewPr>
  <p:notesTextViewPr>
    <p:cViewPr>
      <p:scale>
        <a:sx n="1" d="1"/>
        <a:sy n="1" d="1"/>
      </p:scale>
      <p:origin x="0" y="0"/>
    </p:cViewPr>
  </p:notesTextViewPr>
  <p:sorterViewPr>
    <p:cViewPr>
      <p:scale>
        <a:sx n="100" d="100"/>
        <a:sy n="100" d="100"/>
      </p:scale>
      <p:origin x="0" y="-13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22T19:35:25.521"/>
    </inkml:context>
    <inkml:brush xml:id="br0">
      <inkml:brushProperty name="width" value="0.35" units="cm"/>
      <inkml:brushProperty name="height" value="0.35" units="cm"/>
      <inkml:brushProperty name="color" value="#FFFFFF"/>
      <inkml:brushProperty name="ignorePressure" value="1"/>
    </inkml:brush>
  </inkml:definitions>
  <inkml:trace contextRef="#ctx0" brushRef="#br0">3958 1925,'-1'-36,"0"26,0 1,1-1,0 0,1 0,3-15,-4 25,0 0,0 0,0-1,0 1,0 0,0 0,0-1,0 1,0 0,1 0,-1 0,0 0,0-1,0 1,0 0,1 0,-1 0,0 0,0-1,0 1,0 0,1 0,-1 0,0 0,0 0,1 0,-1 0,0 0,0 0,0 0,1 0,-1 0,0 0,0 0,1 0,-1 0,0 0,0 0,1 0,-1 0,0 0,0 0,0 0,1 0,-1 0,0 1,0-1,0 0,1 0,-1 0,0 0,0 0,0 1,0-1,0 0,1 0,-1 0,0 1,0-1,0 0,0 0,0 1,0-1,4 6,0 1,0 0,-1-1,6 15,8 30,18 83,-1 59,-13-64,29 131,15 91,-21 0,-43-337,0 39,-1-50,0-1,0 1,-1-1,1 1,-1-1,1 0,-1 1,0-1,0 0,0 1,-1-1,1 0,0 0,-1 0,0 0,1 0,-3 1,3-2,-1 0,1 0,-1-1,0 1,1-1,-1 1,0-1,1 1,-1-1,0 0,1 0,-1 0,0 0,1 0,-1-1,0 1,1 0,-1-1,0 1,1-1,-1 1,1-1,-1 0,1 0,-1 0,1 0,-3-2,-4-3,0-1,0-1,-8-8,13 12,-21-25,1-1,1-1,2-1,1 0,-21-53,11 12,-31-121,54 173,3 6,0 1,-2-1,0 1,-13-26,18 39,-1 0,1 0,-1 0,0 0,1 0,-1 0,0 1,1-1,-1 0,0 0,0 1,0-1,0 0,0 1,0-1,0 1,0-1,0 1,0 0,0-1,0 1,0 0,0 0,0 0,0 0,0 0,-2 0,0 1,0 0,1 0,-1 0,1 1,-1-1,1 1,0 0,0 0,0 0,0 0,-3 3,-13 16,2 1,0 0,-18 37,-36 84,57-115,-117 273,106-253,16-36,2-11,5-3,0 0,0 0,0 0,1 0,-1 0,1 0,0 0,-1 0,1 0,0-2,-2-206,5 124,3-360,1 338,-6 103,-1-1,1 1,0-1,1 1,-1 0,1 0,0-1,5-8,-7 14,0 0,1 0,-1-1,0 1,0 0,1 0,-1-1,0 1,1 0,-1 0,0 0,1-1,-1 1,0 0,1 0,-1 0,0 0,1 0,-1 0,0 0,1 0,-1 0,0 0,1 0,-1 0,0 0,1 0,-1 0,1 0,-1 0,0 0,1 1,-1-1,2 1,-1 0,0 1,0-1,0 0,0 1,0-1,0 0,0 1,0-1,1 3,4 14,0 0,0 1,3 25,7 70,-16-109,32 589,-32-578,0-9,1 1,-1-1,-1 0,1 0,-1 1,-1-1,-3 12,0-16,-2-10,2-9,1 1,0-1,0 0,-1-32,1 13,-68-772,73 733,3 63,2 19,7 31,-1 0,8 53,-20-90,62 501,-57-462,-1-30,-1-11,2-20,17-237,-11 111,18-225,-28 360,6-50,-6 55,0 1,1 0,0 0,-1 0,2 0,-1 0,0 0,5-5,-6 8,1 1,-1-1,0 1,1 0,-1 0,1 0,0 0,-1 0,1 0,0 0,0 0,-1 1,1-1,0 1,0-1,0 1,0 0,0 0,-1 0,1 0,0 0,0 0,0 0,0 1,0-1,0 1,-1-1,1 1,0 0,0-1,-1 1,1 0,2 2,3 2,-1-1,1 1,-1 0,0 0,-1 1,10 11,-3 0,-2 0,0 1,-1 0,10 28,17 79,-34-119,-1 0,1 0,0 0,1-1,0 1,6 10,-7-13,0-1,1 1,-1-1,1 1,-1-1,1 0,0 0,0 0,0-1,0 1,0-1,1 1,4 0,27 6,0-2,1-1,-1-1,55-3,-69 0,0 2,0 0,0 1,0 1,-1 1,0 0,0 2,0 1,18 10,-31-15,-1 0,1 0,-1 1,0 0,0 0,-1 0,0 1,0 0,0 0,6 9,-9-12,0 0,0 0,0 0,0 0,1 0,-1-1,1 1,-1-1,7 4,-8-6,-1 0,1 1,0-1,0 0,0 1,0-1,-1 0,1 0,0 0,0 0,0 0,0 0,0 0,0 0,-1 0,1 0,0-1,0 1,0 0,0-1,-1 1,1 0,0-1,0 1,-1-1,1 1,0-1,0 1,-1-1,1 0,-1 1,1-1,-1 0,1 0,-1 1,1-1,-1 0,0 0,1 0,-1 1,0-1,0 0,1 0,-1-1,4-16,-1 0,0 0,-2 0,0 0,0 0,-4-25,1-2,1 7,2 0,2 0,9-50,-7 54,-1 0,-1-50,-4 51,3 0,9-59,-3 50,-2 0,0-50,-6-87,-2 68,2-294,-2 376,-1 0,-11-48,2 19,11 49,-1 1,0-1,-1 0,0 0,-1 1,0 0,0 0,0 0,-1 0,-1 1,1-1,-1 1,0 1,-1-1,1 1,-1 0,0 1,-1 0,0 0,0 0,0 1,0 0,0 1,-1-1,0 2,1-1,-14-1,-43 0,-78 6,38 1,16-4,-94 3,77 12,-16 0,88-10,-38 7,41-5,-53 3,-83 6,-16 1,132-15,-1-2,1-3,-53-10,-171-38,198 41,-126-1,187 12,-1-1,1-1,1-1,-1 0,-19-7,-73-32,28 9,75 31,0 0,0 0,0 1,0-1,0 1,-1 1,1-1,0 1,-1 0,1 0,0 0,-1 1,1-1,0 1,0 1,0-1,-1 1,1 0,1 0,-1 0,0 1,0 0,1 0,-5 4,-34 29,2 1,-56 67,-57 101,104-125,3 2,3 2,4 1,-44 141,47-98,6 0,-25 227,48-276,4 1,3 0,15 136,-12-203,1 1,0-1,0 0,2-1,-1 1,2-1,-1 1,2-2,-1 1,2-1,0 0,0 0,1-1,0 0,0-1,1 0,1 0,-1-1,2-1,-1 1,1-2,0 0,0 0,0-1,1-1,0 0,0 0,18 1,-12-3,-1-1,1-1,0 0,-1-2,24-4,-5-2,66-24,-8-7,116-65,86-75,-7-38,-289 216,8-8,1 0,0 1,1 1,-1 0,21-10,-30 16,0 1,0 0,0 0,1-1,-1 1,0 0,0 0,0 0,0 0,1 0,-1 0,0 0,0 1,0-1,0 0,1 1,-1-1,0 1,0-1,0 1,0-1,1 2,0 0,-1 0,1 0,-1 0,1 0,-1 1,0-1,0 0,0 1,0-1,0 1,0-1,-1 1,1 2,1 21,-1 1,0-1,-3 1,-7 47,-57 240,-36 35,-242 559,142-462,9-44,31-79,44-92,64-131,49-94,6-13,25-56,85-150,104-148,80-154,-217 377,694-1216,36 12,-573 970,-53 87,-59 100,-117 175,1 0,0 1,1 0,0 1,9-9,-15 19,-4 8,-21 36,-74 106,-78 86,-72 98,-784 1180,867-1256,46-76,39-70,50-80,29-33,-1-1,1 1,-1-1,1 1,-1-1,1 0,-1 1,1-1,-1 1,0-1,1 0,-1 0,0 1,1-1,-1 0,1 0,-1 0,0 0,1 0,-1 0,0 0,1 0,-1 0,0 0,1 0,-1 0,-1 0,1-1,0 0,1-1,-1 1,0 0,0 0,1 0,-1 0,1-1,-1 1,1 0,-1-1,1 1,0 0,0-1,-1-1,-2-43,8-59,23-139,47-217,-19 131,-45 237,-10 91,-1 0,0 0,0 0,0 0,-1 1,1-1,0 0,-1 0,1 0,-1 1,0-1,1 0,-2-1,1 2,1 1,0 0,-1-1,1 1,-1 0,1-1,-1 1,1 0,-1 0,1-1,-1 1,1 0,-1 0,1 0,-1 0,1 0,-1 0,0 0,1 0,-1 0,1 0,-1 0,1 0,-1 0,1 0,-1 1,0-1,-5 4,0-1,0 1,0 0,1 0,-8 9,7-8,-290 313,228-240,12-11,28-32,-3 0,-50 45,79-79,0 1,1-1,-1 1,0-1,0 0,0 1,0-1,0 0,0-1,0 1,-1 0,1 0,-4 0,5-1,1 0,-1-1,1 1,-1 0,1 0,0 0,-1-1,1 1,0 0,-1 0,1-1,0 1,-1 0,1-1,0 1,-1 0,1-1,0 1,0 0,0-1,-1 1,1-1,0 1,0 0,0-1,0 1,0-2,1-24,5 1,2 1,0 0,14-28,45-79,-66 129,80-139,133-175,129-106,-329 404,2 1,24-21,-38 37,-1 0,1 0,-1 0,1 0,0 0,-1 0,1 0,0 1,0-1,-1 1,1-1,2 1,-3 0,-1 0,1 0,0 0,-1 0,1 1,0-1,-1 0,1 0,-1 1,1-1,-1 0,1 1,-1-1,1 1,-1-1,1 1,-1-1,1 1,-1-1,1 1,-1-1,0 1,0-1,1 1,-1 0,0-1,0 1,1 0,-1 0,1 11,-1-1,0 1,0 0,-2-1,1 0,-1 1,-1-1,-4 13,-75 205,-62 90,-535 908,508-986,157-227,13-16,4-7,60-103,69-114,58-95,-58 100,480-801,-499 841,-35 64,-74 111,0 0,1 0,-1 1,1 0,0 0,0 0,10-6,-15 11,0 0,1-1,-1 1,0 0,1 0,-1 0,0 0,1 0,-1 0,0 0,0 0,1 0,-1 0,0 0,1 0,-1 0,0 0,1 0,-1 0,0 0,0 0,1 0,-1 1,0-1,0 0,1 0,-1 0,0 0,0 1,1-1,-1 0,0 0,0 1,0-1,1 0,-1 0,0 1,0-1,0 0,0 1,1 1,-1 0,0 0,1 0,-1 0,0 0,0 0,-1 0,1 0,-1 4,-7 22,-2 0,-16 34,-85 168,-69 97,-618 946,775-1239,-122 191,108-158,196-338,47-75,192-347,278-462,-649 1111,4-8,74-94,-102 141,1 2,-1-1,1 0,0 1,0-1,0 1,1 0,-1 1,6-3,-9 4,1 1,0-1,-1 1,1 0,0 0,0 0,-1 0,1 0,0 0,-1 0,1 1,0-1,-1 1,1-1,0 1,-1 0,1-1,-1 1,1 0,-1 0,0 0,1 0,-1 0,0 0,0 1,1-1,-1 0,0 1,1 2,3 4,0 0,-1 1,0 0,0 0,-1 0,0 0,-1 0,2 15,2 18,-2 1,-2 64,-9 15,-36 183,-48 122,88-415,-57 237,40-169,-66 244,82-311,1-2,6-20,0 1,30-69,3 1,3 2,58-83,-18 47,114-122,-45 84,-121 124,2 1,1 2,54-31,-67 45,1 1,0 1,0 0,0 1,1 1,36-2,-22 3,-28 1,0 1,-1-1,1 1,0 1,0-1,-1 1,9 2,-10-2,-1 0,0 0,0 0,0 0,1 1,-1-1,-1 1,1-1,0 1,0 0,-1 0,1 0,-1 0,1 0,-1 0,2 4,2 6,-1 0,0 1,-1-1,0 1,-1 0,0 0,-1 0,-1 0,-1 17,6-83,2-9,14-65,-19 122,-1 0,1 0,-1 0,1 0,1 0,-1 1,1-1,0 1,0-1,6-6,-7 10,-1-1,1 1,0 0,-1 0,1 0,0 0,0 0,-1 0,1 1,0-1,0 1,0-1,0 1,0-1,0 1,0 0,0 0,0 0,0 0,0 1,0-1,0 0,0 1,0 0,-1-1,1 1,0 0,0 0,0 0,2 2,32 30,-36-33,0 0,0 1,0-1,1 0,-1 0,0 0,0 1,0-1,0 0,1 0,-1 0,0 0,0 0,0 1,1-1,-1 0,0 0,0 0,1 0,-1 0,0 0,0 0,1 0,-1 0,0 0,0 0,1 0,-1 0,0 0,0 0,0 0,1 0,-1 0,0 0,0-1,1 1,-1 0,0 0,0 0,0 0,1 0,-1-1,0 1,2-14,-7-16,1 21,1 1,-1 1,0-1,0 1,-1-1,-7-7,11 14,0-1,-1 1,1 0,-1-1,1 1,-1 0,1 0,-1 0,0 0,1 0,-1 1,0-1,0 0,-3 0,3 1,1 0,-1 1,1-1,0 0,-1 1,1-1,-1 1,1-1,0 1,-1-1,1 1,0 0,0 0,0 0,0 0,-1 0,1 0,0 0,1 0,-1 0,0 0,-1 2,-2 5,1-1,-1 1,2 0,-1 0,1 0,0 0,1 1,-1 12,1-10,5-23,-3 7,26-93,34-137,-2-125,-53 337,-6 23,0 0,1 0,-1 0,0 0,0 0,1 0,-1 0,0 1,1-1,-1 0,0 0,0 0,0 0,1 1,-1-1,0 0,0 0,0 1,1-1,-1 0,0 0,0 1,0-1,0 0,0 0,0 1,1-1,-1 0,0 1,0-1,0 0,0 0,0 1,0-1,0 1,8 43,0 169,-7-211,-1-1,0 0,0 1,0-1,0 0,0 1,0-1,-1 0,1 1,0-1,-1 0,1 0,-2 2,2-3,-1-1,1 1,-1-1,0 1,1-1,-1 1,1-1,-1 0,1 1,-1-1,1 1,-1-1,1 0,0 0,0 1,-1-1,1 0,0-1,0 2,0 0,0 0,0 1,-1-1,1 0,0 0,0 0,0 0,0 0,0 0,0 0,0 0,0 0,0 0,0 0,0 0,0 0,0 1,0-1,0 0,0 0,-1 0,1 0,0 0,0 0,0 0,0 0,0 0,0 0,0 0,0 0,0 0,0 0,-1 0,1 0,0 0,0 0,0 0,0 0,0 0,0 0,0 0,0 0,0 0,-1 19,5 30,-4-47,8 85,-6 127,-6-197,4-17,-1 0,1 0,0 0,0 0,-1 0,1 0,0 0,0 0,-1 0,1 0,0 0,0 0,-1 0,1 0,0 0,0 0,-1 0,1 0,0 0,0-1,-1 1,1 0,0 0,0 0,0 0,0-1,-1 1,1 0,0 0,0 0,0-1,0 1,0 0,-1-1,-14-29,2-7,1-2,1 1,3-2,1 1,2-1,0-73,5 107,-1 1,1 1,0 0,0 0,1 0,-1 0,1 0,0 0,0 0,0 0,0 0,4-7,-4 11,-1-1,0 1,1 0,-1 0,0 0,1-1,-1 1,0 0,1 0,-1 0,1 0,-1 0,0 0,1 0,-1 0,1 0,-1 0,0 0,1 0,-1 0,0 1,1-1,-1 0,0 0,1 0,-1 0,1 1,-1-1,0 0,0 0,1 1,-1-1,0 0,1 0,-1 1,0-1,0 0,0 1,1 0,9 16,0 4,-1 1,-1 0,-1 1,-1 0,-1 0,3 42,-4 148,-4-179,-3 518,5-524,1 0,1-1,2 1,10 31,-6-24,8 59,-17-86,-1-1,2 0,-1 0,5 13,-5-17,1-1,0 1,-1 0,1 0,0-1,0 1,0-1,1 0,-1 0,1 0,-1 0,1 0,3 2,15 8,36 28,-50-35,-1 1,-1-1,1 1,-1 1,0-1,0 1,0 0,-1 0,4 10,-2-5,0-1,1 0,0 0,15 18,-10-15,15 25,31 78,-51-102,0 0,7 29,-9-26,14 31,-13-37,4 11,26 37,-31-53,0 0,1 0,0-1,0 0,1 0,-1-1,1 1,15 7,-8-3,1 0,-1 0,-1 1,0 1,16 18,-12-11,28 22,-38-35,0-1,0-1,1 1,-1-1,1-1,0 1,0-1,10 2,17 2,-24-5,0 0,0 0,0 1,0 1,-1 0,1 0,13 9,3 7,-2 1,0 1,36 42,-27-27,-29-33,0 0,-1 0,2 0,-1-1,0 0,1 0,-1 0,12 4,52 10,-25-8,-10 1,-6-2,0-1,0-2,38 4,2-10,-44 0,0 1,31 4,-39 0,0 2,-1 0,0 0,0 2,-1 0,22 15,-34-21,9 5,-3-1,0-1,0 1,0-2,1 1,0-1,-1-1,1 0,1 0,13 2,56 9,-49-8,1-1,33 1,100-7,72 2,-229 0,0-1,0 1,0 0,-1 1,1 0,0 0,0 0,-1 1,1 0,-1 0,0 0,0 1,0 0,-1 0,1 1,-1 0,0 0,0 0,-1 0,1 1,-1 0,0 0,-1 0,0 0,0 0,0 1,-1-1,1 1,-2 0,3 10,-1 41,-4-49,1 1,0 0,1 0,0-1,1 1,0-1,5 16,-1-13,1 2,0 1,-1 0,-1 0,0 1,-1-1,0 1,1 19,-4-18,1 8,-3 39,1-58,0-1,-1 1,0-1,0 1,-1-1,1 1,-1-1,-1 0,1 0,-1 0,1 0,-8 9,5-10,0 0,0 0,-1 0,1-1,-1 0,0 0,0 0,0-1,-9 3,-1-1,0 0,-26 2,-288-1,180-7,-60 1,-243 3,156 27,-6 0,128-28,559-1,346-13,-727 13,31-3,63-11,-85 11,-1-1,0 1,0-2,0 0,-1 0,0-1,0 0,0 0,11-11,-17 14,9-9,0 0,0 0,-1-1,11-16,-23 28,1 0,-1 1,1-1,-1 0,1 0,-1 0,0 1,1-1,-1 0,0 0,0 0,0 0,0 0,0 0,0 1,0-1,0 0,0 0,0 0,0 0,-1 0,1 0,0 1,0-1,-1 0,1 0,-1 0,1 1,-1-1,1 0,-1 1,1-1,-1 0,0 1,1-1,-1 1,-1-2,-4-1,0 0,1 0,-1 1,0 0,-7-2,-46-8,0 2,-83-3,-321-2,123 8,5-21,308 24,-150-25,168 27,0 0,0-1,1 0,-15-8,22 11,0 0,0-1,0 1,1-1,-1 1,0-1,0 0,1 1,-1-1,0 0,1 1,-1-1,1 0,-1 0,1 0,-1 1,1-1,0 0,-1 0,1 0,-1-1,2 1,-1 0,0 0,0 0,1 0,-1 1,0-1,1 0,-1 0,1 0,-1 1,1-1,-1 0,1 1,0-1,-1 1,1-1,0 0,1 0,5-3,-1 0,2 1,-1 0,14-4,55-10,136-14,332-10,-344 29,-177 10,943-49,-911 51,-54 0,-1 0,0 0,0 0,0 0,0 0,1 0,-1 0,0 0,0 0,0 0,0 0,0 0,1 0,-1 0,0 0,0 0,0 0,0 0,1 0,-1 0,0 0,0 0,0 1,0-1,0 0,0 0,1 0,-1 0,0 0,0 0,0 0,0 1,0-1,0 0,0 0,0 0,0 0,0 0,1 1,-1-1,0 0,0 0,0 0,0 1,-13 4,-28 3,0-1,-52 1,42-4,-158 12,-394 44,248 1,-220 28,417-78,198-12,80-4,308-54,-272 34,-75 12,954-125,-968 132,-48 1,-18 5,-1 0,0 0,0 0,0 0,0 0,0 0,1 0,-1 0,0 0,0 0,0 0,0 0,0 0,0-1,0 1,0 0,1 0,-1 0,0 0,0 0,0 0,0 0,0-1,0 1,0 0,0 0,0 0,0 0,0 0,0 0,0-1,0 1,0 0,0 0,0 0,0 0,0 0,0-1,0 1,0 0,0 0,0 0,0 0,0 0,0 0,0-1,0 1,0 0,0 0,-1 0,1 0,0 0,0 0,-5-3,0 0,0 0,-1 1,-10-3,-443-106,414 102,-253-41,-532-21,811 71,-32-2,-93 8,139-6,0 1,0 0,0 0,1 0,-1 1,0-1,0 1,1 0,-1 0,-7 6,11-7,0 0,1-1,-1 1,0 0,1 0,-1 0,0 0,1 0,-1 0,1 0,0 0,-1 0,1 1,0-1,0 0,0 0,-1 0,1 0,1 2,-1 0,1 0,0 0,0 0,0 0,0 0,1 0,-1-1,1 1,-1 0,4 2,7 10,1 0,0-1,2-1,16 13,76 46,-41-36,2-2,1-3,1-4,143 36,306 27,-283-66,400-9,-452-29,-171 11,0 0,19-6,-29 8,0 0,0-1,0 1,0-1,0 0,0 1,-1-1,1 0,2-3,-5 4,1 1,-1-1,1 1,-1-1,0 1,1-1,-1 0,0 1,1-1,-1 0,0 1,0-1,0 1,0-1,0 0,0 0,0 1,0-1,0 0,0 1,0-1,0 0,0 1,0-1,-1 0,1 1,0-1,0 1,-1-1,1 0,-1 0,-2-2,1 1,-1 0,1 0,-1-1,0 1,0 1,0-1,0 0,-6-1,-29-10,0 2,-57-8,-176-18,-477 6,-4 61,387-3,47 11,64 2,-62 33,294-66,-35 12,53-18,1 1,-1 0,1-1,0 1,0 1,0-1,0 0,0 1,0-1,0 1,-2 4,4-6,1 0,-1 1,1-1,-1 0,1 0,0 1,0-1,-1 0,1 0,0 1,0-1,0 0,1 0,-1 1,0-1,0 0,1 0,-1 1,1-1,-1 0,1 0,-1 0,1 0,0 0,-1 0,1 0,0 0,0 0,0 0,0 0,1 1,5 3,-1 1,2-1,10 6,8 2,1-1,0-1,0-2,1 0,54 8,0-5,0-4,1-3,0-4,0-3,-1-4,113-22,-48-4,-1-7,229-93,-277 89,-86 37,0-1,0-1,-1 1,0-2,12-11,-20 18,0-1,0 0,-1 0,1 0,-1-1,0 1,0-1,0 1,0-1,-1 1,1-1,-1 0,0 0,0 0,0 0,-1 0,1 0,-1 0,0 0,-1-7,0 6,-1 0,0 0,0 0,-1 0,1 1,-1-1,0 1,0-1,-1 1,1 0,-1 1,0-1,0 0,0 1,0 0,-1 0,-5-2,-17-10,-1 1,0 2,-31-9,-106-24,-9 8,-200-17,229 43,-267 13,369 1,1 2,0 2,0 2,-43 14,66-16,0 1,1 0,1 1,-1 1,1 1,1 0,0 1,1 1,0 0,-21 26,24-24,0 2,2-1,0 1,1 1,0 0,2 0,0 0,-8 34,8-15,2 1,1-1,2 60,2-86,0 1,1 0,1-1,0 1,0-1,1 0,5 12,-4-15,-1-1,2 0,-1 0,1-1,0 1,0-1,1 0,0 0,0-1,0 0,9 6,5 2,1-1,0-1,1-1,0 0,45 11,-32-12,1-3,1-1,48 1,-13-7,-1-3,0-4,99-22,80-34,-195 46,-1-2,74-40,-112 52,0-2,0 0,-1 0,-1-2,0 0,20-21,-29 27,-1 1,0-1,0 1,-1-1,1 0,-2 0,1-1,0 1,-1 0,0-1,-1 0,0 1,0-1,0 0,-1 0,0 0,0 1,0-1,-1 0,-2-9,-2 1,0 0,-2 0,1 1,-2 0,0 0,0 1,-2-1,1 2,-2 0,1 0,-2 1,-12-11,-11-6,-2 2,0 1,-44-21,-26-7,-2 4,-176-51,215 79,-120-18,156 35,-1 1,1 2,0 1,-1 1,-53 10,71-7,0 1,0 0,0 1,1 1,-21 11,28-12,0-1,1 1,-1 1,1-1,0 2,1-1,0 1,0 0,-11 18,16-22,0 0,0 0,0 1,1-1,0 1,0 0,0-1,0 1,1 0,0-1,0 1,0 0,1 0,-1-1,1 1,0-1,0 1,1-1,0 1,-1-1,1 1,1-1,4 7,4 4,0 0,1 0,1-1,25 21,-3-6,2-1,0-2,2-2,1-1,58 23,-23-16,2-4,93 19,-123-35,0-2,0-2,1-3,91-3,-112-3,1 0,-1-2,-1-1,1-1,-1-1,0-1,0-2,-1 0,44-29,-53 28,-1-1,0 0,-1-2,0 1,-1-2,-1 1,-1-2,0 0,-1 0,-1 0,0-2,-2 1,0-1,-1 0,0 0,-2-1,3-25,-7 37,1 0,-1 1,-1-1,1 0,-1 1,-1-1,1 0,-1 1,-1 0,1-1,-1 1,0 0,-6-7,4 5,-1 1,-1 0,0 1,0 0,0 0,-1 1,0-1,0 2,-10-6,-9-2,0 1,-1 1,-1 1,1 2,-57-9,21 9,0 2,0 3,-1 3,1 3,-1 3,1 2,-77 21,63-8,1 3,1 3,1 4,2 3,-98 62,161-90,-25 16,-51 42,78-57,0-1,1 1,0 1,1-1,0 1,0 1,0-1,1 1,1-1,-1 2,1-1,-2 10,5-14,0 0,1 0,0 0,0 0,0-1,1 1,0 0,0 0,0-1,0 1,1 0,-1-1,1 1,1-1,-1 0,0 0,1 0,0 0,5 6,7 6,1-1,0 0,19 13,-35-28,33 23,0-2,1-1,2-1,-1-2,42 13,-9-8,137 26,-150-38,1-4,-1-2,59-2,-87-4,0 0,0-2,0-1,-1-1,0-1,0-1,-1-2,33-16,-32 11,-2-2,1-1,-2 0,-1-2,0-1,-1 0,-1-1,-2-2,28-42,-26 30,0 0,-3-1,-1-1,-1 0,-3-1,12-62,-21 86,0 0,-2 0,0 0,-1-1,0 1,-3-17,1 23,0-1,-1 1,0 0,-1 0,1 0,-2 1,1-1,-1 1,-1 0,1 0,-9-8,-3-1,0 0,-1 1,-41-26,-76-34,-23 1,-4 7,-2 8,-3 7,-312-57,152 71,306 38,0 0,0 2,-42 6,57-6,-1 1,0 0,0 0,1 1,-1 0,1 0,0 1,0-1,0 1,1 1,-1-1,1 1,0 0,0 0,-4 6,-1 4,1 1,0 0,1 0,1 1,0 0,2 0,0 0,-3 19,1 3,2 1,1 64,5-83,0 0,1 0,2-1,0 1,1-1,1 0,1 0,0-1,2 0,0 0,23 34,-17-34,1 0,0 0,1-2,1 0,0-1,2-1,0-1,0 0,1-2,26 12,0-5,0-2,1-1,57 9,155 10,-221-33,0-1,0-2,0-1,0-2,-1-2,52-15,-63 12,0-1,0-1,-1-1,-1-1,0-2,0 0,-2-2,0 0,26-26,-15 7,59-77,-76 89,-1-1,-1-1,-1 0,16-44,-27 58,1-1,-2 1,0-1,0 1,-1-1,0 0,-2 0,1 1,-1-1,-1 0,0 1,-6-18,-2 1,-2 1,0 1,-2 0,-20-30,-5-1,-3 1,-2 2,-3 3,-2 1,-78-63,56 58,-3 4,-2 3,-148-72,201 110,-1 0,-1 1,0 2,0 0,0 2,-44-6,66 12,0 0,0 0,0 0,0 0,-1 0,1 1,0 0,0-1,0 1,0 0,0 1,1-1,-1 0,0 1,-3 2,0 1,0 1,1 0,0 0,0 0,-6 11,-12 24,1 0,-23 64,-26 101,68-197,-50 185,48-170,1 1,1 0,2 0,0 0,2 1,3 25,1-27,1 0,1 0,1-1,1 0,1 0,1-1,21 31,1-6,2-1,47 47,-16-25,2-3,4-3,119 80,-137-108,0-2,2-3,1-2,2-3,0-3,82 19,-117-34,1-2,0 0,27-1,-45-3,1 0,-1 0,0-1,0 0,0-1,0 0,0 0,-1 0,1-1,0 1,-1-2,0 1,0-1,0 0,8-7,-3-1,0 0,0-1,-1-1,-1 0,12-24,-2-2,14-43,-25 60,-1-2,0 1,-2-1,-1 0,1-46,-5 56,-1-1,0 0,-1 1,-1-1,-1 1,0 0,-1 0,0 0,-1 0,-14-22,6 15,-2 1,0 0,-1 1,-2 1,0 1,0 0,-25-16,16 15,-1 1,0 2,-1 0,0 2,-38-11,64 24,0-1,0 1,0 0,0 0,-1 0,1 1,0-1,0 1,-1 0,1 0,0 1,-1-1,1 1,0 0,0 0,-6 3,8-3,1 0,-1 0,0 1,1-1,-1 0,1 1,0-1,-1 1,1 0,0-1,0 1,0 0,0 0,-1 2,1 1,0-1,0 1,0-1,1 1,0-1,-1 1,2-1,0 7,4 16,2 0,1-1,1 0,23 46,-29-66,24 52,48 75,-60-110,0-1,2-1,1-1,0 0,42 33,-52-46,1-1,0 0,17 8,-23-13,-1 0,0 0,0 0,0-1,1 1,-1-1,0 1,1-1,-1 0,0 0,1 0,-1 0,0 0,1-1,-1 1,0-1,1 1,-1-1,0 0,0 0,0 0,4-2,-3 0,0 0,0 0,0-1,-1 1,1-1,-1 1,0-1,0 0,0 0,0 0,-1 0,0 0,0 0,0 0,1-6,-1-6,0 0,0 0,-3-20,-8-36,-3 0,-26-82,-97-322,-31-114,122 376,43 196,0-1,1 1,0 0,2-1,0 1,4-19,-4 32,0-1,1 1,-1 1,1-1,0 0,1 0,-1 1,1-1,0 1,0 0,0 0,0 0,1 0,5-4,-5 5,-1 1,1 0,0 0,0 0,0 1,0 0,0-1,0 1,0 0,1 1,-1-1,0 1,1 0,4 0,4 2,-1 1,0 0,0 0,0 1,-1 1,1 0,-1 0,0 1,0 1,17 13,4 7,-2 1,-1 1,-1 1,30 43,80 144,-97-143,-4 3,-3 1,29 99,-62-173,1 1,-1-1,0 1,0-1,0 1,-1-1,0 1,0 5,0-9,0-1,0 1,0-1,-1 1,1-1,0 0,0 1,-1-1,1 1,0-1,0 0,-1 1,1-1,0 0,-1 1,1-1,0 0,-1 0,1 1,-1-1,1 0,0 0,-1 0,1 0,-1 0,1 1,-1-1,1 0,0 0,-1 0,-2 0,1-1,-1 1,1-1,-1 0,1 1,0-1,0 0,-1 0,-1-2,-24-14,-37-29,-7-5,51 42,21 9,0 0,0 0,0 0,0 0,0 0,0 0,-1 0,1 0,0 0,0 0,0-1,0 1,0 0,-1 0,1 1,0-1,0 0,0 0,0 0,0 0,-1 0,1 0,0 0,0 0,0 0,0 0,0 0,0 0,-1 0,1 0,0 0,0 1,0-1,0 0,0 0,0 0,0 0,0 0,0 0,-1 1,1-1,0 0,0 0,0 0,0 0,0 0,0 1,0-1,0 0,0 0,0 0,0 1,2 2,0 1,0 0,0-1,0 1,1-1,0 0,3 4,150 187,-31-3,-19 1,-8 5,-9 3,105 351,-164-437,-28-106,0-1,-1 1,0 0,0-1,-1 14,0-20,0-1,0 0,0 0,0 0,0 1,0-1,0 0,0 0,0 1,0-1,0 0,-1 0,1 0,0 1,0-1,0 0,0 0,0 0,-1 0,1 1,0-1,0 0,0 0,-1 0,1 0,0 0,0 0,0 0,-1 0,1 0,0 1,0-1,0 0,-1 0,1 0,0 0,0 0,-1 0,1 0,0 0,0-1,0 1,-1 0,1 0,0 0,-17-15,-24-42,-34-63,46 72,-126-198,105 175,-78-87,100 130,20 21,1 0,0-1,0 1,1-1,-6-10,12 18,0 0,0 0,0-1,0 1,-1 0,1 0,0 0,0 0,0 0,0 0,0 0,0 0,0 0,0 0,0-1,0 1,0 0,0 0,0 0,0 0,0 0,0 0,0 0,0 0,0-1,0 1,0 0,0 0,0 0,0 0,0 0,0 0,0 0,0 0,0 0,1 0,-1-1,0 1,0 0,0 0,0 0,0 0,0 0,0 0,0 0,0 0,0 0,0 0,1 0,-1 0,0 0,0 0,0 0,0 0,0 0,0 0,0 0,12 4,25 19,-2 1,58 52,-58-47,122 114,-119-101,-38-42,0 0,0 0,0 0,0 0,0 0,-1 0,1 0,0 0,0 0,0 0,0 0,0 0,0 0,0 0,0 0,0 0,0 0,0 0,0 0,0 1,-1-1,1 0,0 0,0 0,0 0,0 0,0 0,0 0,0 0,0 0,0 0,0 0,0 0,0 1,0-1,0 0,0 0,0 0,0 0,0 0,0 0,0 0,0 0,0 0,0 0,0 0,0 1,0-1,-17-13,-61-67,-45-68,-178-284,21-26,131 211,74 129,67 105,-1 1,0 0,-12-12,21 24,-1-1,0 0,1 1,-1-1,0 1,0-1,0 1,0-1,0 1,1-1,-1 1,0 0,0 0,0-1,-1 1,1 0,1 0,-1 1,0-1,1 0,-1 0,1 0,-1 1,1-1,-1 0,1 1,0-1,-1 0,1 1,-1-1,1 0,0 1,-1-1,1 1,0-1,-1 1,1-1,0 1,-1 0,-1 8,0-1,0 1,1-1,0 1,0 13,5 327,1-214,5 223,-9-248,-6-79,5-31,0 0,-1 1,1-1,0 1,0-1,0 0,-1 1,1-1,0 0,0 1,0-1,-1 0,1 0,0 1,-1-1,1 0,0 0,-1 1,1-1,0 0,-1 0,1 0,-1 0,1 1,0-1,-1 0,1 0,0 0,-1 0,1 0,-1 0,0 0,-2-2,0 0,1 0,-1-1,0 1,1-1,0 1,-1-1,1 0,0 0,0 0,-2-6,-33-60,-29-76,41 85,-203-496,98 230,71 181,55 133,-1-1,2 1,0-1,0 1,-1-19,4 29,0 1,0-1,-1 0,2 0,-1 1,0-1,0 0,0 1,1-1,-1 1,1-1,-1 0,1 1,0-1,0 1,0-1,-1 1,1 0,1-1,-1 1,0 0,0 0,0 0,1 0,-1 0,0 0,1 0,-1 0,1 0,-1 0,4 0,-1 1,0-1,0 1,0 1,-1-1,1 0,0 1,0 0,0 0,0 0,-1 1,1-1,-1 1,8 4,5 5,0 1,0 0,-1 1,22 25,4 11,38 57,22 50,94 195,55 185,-196-416,-24-60,-27-56,-2-5,-5-18,-85-247,74 222,-221-583,-8-25,121 292,23 57,28 78,59 184,-10-57,23 95,0 1,-1-1,1 0,0 0,0 0,0 1,1-1,-1 0,2-3,-2 5,0 1,0 0,1-1,-1 1,0 0,0-1,0 1,1 0,-1-1,0 1,1 0,-1 0,0-1,1 1,-1 0,0 0,1 0,-1 0,0-1,1 1,-1 0,0 0,1 0,-1 0,1 0,-1 0,0 0,1 0,-1 0,1 0,-1 0,0 0,1 0,-1 0,0 1,1-1,-1 0,0 0,1 0,-1 0,0 1,1-1,8 8,-1 0,0 1,0 0,-1 0,0 1,8 14,79 140,22 71,190 574,-85 34,-184-652,-34-180,-2 0,1 0,-1 1,-1-1,0 0,-2 14,2-24,0-1,-1 0,1 1,0-1,0 0,0 0,0 1,0-1,0 0,-1 0,1 1,0-1,0 0,0 0,-1 0,1 1,0-1,0 0,0 0,-1 0,1 0,0 1,-1-1,1 0,0 0,0 0,-1 0,1 0,0 0,-1 0,1 0,0 0,0 0,-1 0,1 0,0 0,-1 0,1 0,0 0,0 0,-1 0,1-1,0 1,0 0,-1 0,1 0,0 0,0-1,-1 1,-2-3,0 0,0 0,0-1,0 1,-4-7,-66-127,-142-380,32-18,107 285,22 49,21 68,22 73,11 60,-1 0,1 0,0 0,0 0,0 0,0-1,0 1,0 0,0 0,0 0,0 0,0 0,0-1,0 1,0 0,0 0,0 0,0 0,0 0,0 0,0-1,0 1,0 0,0 0,0 0,0 0,0 0,1 0,-1-1,0 1,0 0,0 0,0 0,0 0,0 0,0 0,0 0,1 0,-1 0,0-1,0 1,0 0,0 0,0 0,0 0,1 0,-1 0,7 9,7 17,-1 1,-1 1,-1 0,12 52,16 127,1 103,-24-176,-15-123,1 3,-3-20,-5-26,-73-282,5 26,-66-539,125 723,-25-180,17 84,22 188,1 0,-1 0,2 0,0 0,2-13,-3 25,0 0,0 0,0-1,0 1,0 0,0 0,0-1,0 1,1 0,-1 0,0-1,0 1,0 0,0 0,0-1,1 1,-1 0,0 0,0 0,0 0,1-1,-1 1,0 0,0 0,1 0,-1 0,0 0,0 0,1 0,-1-1,0 1,0 0,1 0,-1 0,0 0,1 0,-1 0,0 0,0 0,1 1,-1-1,0 0,0 0,1 0,-1 0,0 0,0 0,1 0,-1 0,0 1,0-1,0 0,1 0,-1 0,0 1,0-1,0 0,0 0,1 0,-1 1,0-1,4 6,0 0,-1 1,0-1,5 14,8 32,12 61,-4 16,-7 1,3 241,-25-194,-45 285,-26-80,66-353,10-29,0 0,0 0,0 0,0 0,-1 1,1-1,0 0,0 0,0 0,0 0,0 0,-1 0,1 0,0 0,0 0,0 0,0 0,-1 0,1 0,0 0,0 0,0 0,0 0,-1 0,1 0,0 0,0 0,0 0,0 0,-1-1,1 1,0 0,0 0,0 0,0 0,0 0,0 0,-1 0,1-1,0 1,0 0,0 0,0 0,0 0,0 0,0-1,0 1,0 0,0 0,0 0,0 0,0-1,0 1,0 0,0 0,0 0,0 0,0-1,0 1,0 0,0 0,0 0,-4-53,7-454,-1 339,-1 146,-1 26,0 43,-27 410,-38 5,-156 513,218-963,-1 0,0-1,-6 15,10-26,0 1,-1 0,1-1,0 1,0-1,0 1,-1-1,1 1,0 0,-1-1,1 1,0-1,-1 0,1 1,-1-1,1 1,-1-1,1 0,-1 1,1-1,-1 0,1 1,-1-1,0 0,1 0,-1 0,1 1,-1-1,0 0,1 0,-1 0,1 0,-1 0,0 0,1 0,-1 0,0-1,1 1,-1 0,1 0,-1 0,1-1,-1 1,0 0,1-1,-1 0,-3-4,0 0,1 0,0-1,0 0,0 0,1 0,-3-11,-13-48,3 0,-10-110,17 113,-78-705,39 0,47 655,-26 426,22-269,-35 285,-30 102,-227 762,184-856,17-67,25-75,24-69,43-119,0 0,0 0,-1 0,0 0,-7 10,11-18,0 1,-1-1,1 0,0 0,0 1,-1-1,1 0,0 0,-1 0,1 1,0-1,-1 0,1 0,0 0,-1 0,1 0,0 0,-1 0,1 1,0-1,-1 0,1 0,-1 0,1-1,0 1,-1 0,1 0,0 0,-1 0,1 0,-1-1,0 1,0-1,0 0,0 0,0-1,1 1,-1 0,0 0,1 0,-1 0,1-1,-2-2,-2-14,0 0,-3-33,1-39,5 0,13-123,-7 147,29-323,54-405,-8 89,-26 183,-10 54,-9 96,3 124,-34 233,0 0,11-24,-14 36,1 0,-1 0,1 0,0 0,0 1,0-1,0 1,0-1,0 1,5-4,-6 6,0-1,0 1,0-1,-1 1,1 0,0 0,0-1,0 1,0 0,0 0,0 0,0 0,0 0,-1 0,1 0,0 0,0 0,0 1,0-1,0 0,0 1,0-1,-1 0,1 1,0-1,0 1,0 0,2 2,0-1,-1 1,0 0,1 0,-1 0,0 0,0 0,2 7,4 12,-1 0,-1 0,0 1,2 33,-2 8,-3 114,-38 171,-82 283,-30-2,61-301,17-84,-11 26,59-216,21-54,-1 0,1 1,-1-1,0 0,1 0,-1 0,0 1,0-1,0 0,0 0,0 0,0 0,0-1,0 1,0 0,-3 1,3-2,0-1,0 1,1 0,-1 0,0-1,0 1,0-1,0 1,0-1,1 1,-1-1,0 1,0-1,1 0,-1 1,0-1,1 0,-1 0,1 1,-1-1,1 0,-1 0,1 0,0 0,-1 0,1 0,0-1,-10-26,1 0,2-1,1-1,-4-37,10 66,-20-183,5-63,1-678,16 871,14-87,-15 136,0 0,0 0,1 1,-1-1,1 0,0 1,4-7,-5 11,-1-1,0 1,1-1,-1 1,0-1,1 1,-1 0,1-1,-1 1,0 0,1-1,-1 1,1 0,-1 0,1-1,-1 1,1 0,-1 0,1 0,-1 0,1 0,0 0,-1 0,1 0,-1 0,1 0,-1 0,1 0,-1 0,1 0,-1 0,1 0,-1 1,1-1,-1 0,1 0,-1 1,1-1,-1 0,1 1,0 0,2 2,-1 1,1-1,-1 1,0 0,1 0,-2 0,1 0,1 6,4 13,6 34,-3 16,2 115,-14 23,-37 257,-76 215,69-470,39-180,0 3,-2-1,-1 0,-25 58,33-90,1 0,0-1,0 1,-1 0,0 0,1-1,-1 1,0-1,-1 1,1-1,0 0,0 0,-1 0,0 0,1 0,-1-1,-3 3,4-4,1 0,0 0,0 0,-1 0,1 0,0 0,0-1,-1 1,1 0,0 0,0-1,0 1,0-1,0 1,0-1,-2-1,-1-1,1 0,0 0,0 0,0 0,0-1,-2-3,-47-75,5-2,3-2,4-2,-36-117,35 75,6-2,-32-254,63 354,2 0,3-51,-1 78,1-1,0 0,0 1,0-1,1 1,0 0,0-1,0 1,1 0,5-9,-7 13,0 0,0 0,0 0,0 0,0 0,1 0,-1 0,0 1,0-1,0 1,1-1,-1 1,0-1,1 1,-1 0,0-1,1 1,1 0,0 0,-1 1,1-1,-1 1,1 0,-1 0,1 0,-1 0,0 0,1 0,-1 1,0-1,4 4,4 5,0 1,0 0,-2 0,1 1,-1 0,6 14,10 21,-2 2,-2 0,17 71,23 164,-27 4,-32-237,-1-1,-3 1,-14 80,16-122,-1 0,-1 0,1 0,-2-1,1 0,-1 1,0-1,-8 12,10-18,0 0,0-1,1 1,-1 0,0-1,0 1,-1-1,1 1,0-1,0 0,-1 0,1 0,0 0,-1-1,1 1,-1-1,1 1,-1-1,0 0,1 0,-1 0,1 0,-1 0,1-1,-1 1,1-1,-1 0,1 1,0-1,-1 0,1-1,-4-1,-5-4,0 0,1 0,0-1,1 0,0-1,0 0,1-1,0 1,0-1,1-1,-7-14,-10-18,-29-76,26 47,-21-93,-37-338,41-18,30 207,8 52,7 63,8 67,-9 125,1 0,0 0,1 0,0 0,0 0,0 1,1-1,4-6,-7 12,1 0,-1 1,1-1,-1 0,1 0,0 1,-1-1,1 1,0-1,0 1,-1-1,1 1,0-1,0 1,0-1,-1 1,1 0,0 0,0-1,0 1,0 0,0 0,0 0,0 0,-1 0,1 0,0 0,0 0,0 0,0 1,0-1,0 0,0 1,-1-1,1 0,0 1,0-1,-1 1,1-1,0 1,0 0,5 5,-1-1,0 1,-1 0,1 0,-1 0,-1 1,1 0,-1-1,5 15,7 26,17 88,7 147,-13 34,-14 1,-14 0,-74 555,31-631,-3-71,43-154,-2 1,0-1,-1 0,-12 17,19-31,0 0,-1 0,1 0,-1 0,1 0,-1-1,0 1,0 0,0-1,0 1,0-1,0 0,0 0,0 0,0 0,-1 0,1 0,0 0,-1-1,-2 1,3-2,-1 1,1-1,-1 0,1 1,0-1,-1-1,1 1,0 0,0 0,0-1,0 1,0-1,0 0,1 1,-1-1,0 0,1 0,-3-4,-4-7,0 0,1-1,1 0,-6-19,-32-126,1-71,-26-454,47-2,22 553,0 128,1 0,-1 0,1-1,-1 1,1 0,1 0,-1 0,3-6,-4 11,1 0,-1 0,0-1,0 1,0 0,1 0,-1 0,0 0,0-1,1 1,-1 0,0 0,0 0,1 0,-1 0,0 0,1 0,-1 0,0 0,0 0,1 0,-1 0,0 0,0 0,1 0,-1 0,0 0,1 0,-1 0,0 1,0-1,1 0,-1 0,0 0,0 0,0 0,1 1,-1-1,0 0,0 0,0 0,0 1,1-1,-1 1,16 28,-4 4,12 50,13 108,-4 60,1 281,-34-393,-6-1,-45 258,46-363,-3 1,-1-1,-1 0,-27 58,35-88,1 0,0-1,-1 1,0-1,0 0,1 1,-1-1,0 0,-1 0,1 0,0-1,-1 1,1 0,-6 2,7-4,-1 0,1 1,-1-1,1 0,-1 0,0 0,1 0,-1 0,1-1,-1 1,1 0,-1-1,1 1,-1-1,1 1,-1-1,1 0,-1 0,1 1,-2-3,-3-3,1 1,-1-2,1 1,1 0,-1-1,1 0,0 0,1 0,0-1,-4-11,-2-15,1-1,-6-55,-4-178,21-84,48-231,28-15,-26 204,-21 149,-6 84,-24 149,1 0,0 1,1-1,0 1,7-12,-10 21,-1 1,1 0,0 0,0 0,0 0,0 0,0 0,0 0,0 0,0 1,0-1,0 0,1 0,-1 1,0 0,-1-1,1 1,-1 0,1 0,0 0,-1 0,1 0,0 0,-1 0,1 1,-1-1,1 0,0 0,-1 0,1 1,-1-1,1 0,-1 0,1 1,-1-1,1 1,0 0,3 4,0 0,-1 0,0 0,0 1,0-1,0 1,-1 0,3 11,6 23,7 57,5 135,-20 90,-22 12,-113 604,-42-201,-26-15,145-537,47-162,0 0,-19 35,26-55,0-1,-1 0,1 0,-1 0,1 1,-1-2,0 1,0 0,0 0,-3 2,4-4,1 0,-1 0,1 1,-1-1,0 0,1 0,-1 0,1 0,-1 0,1 0,-1 0,0 0,1 0,-1 0,1 0,-1 0,1 0,-1-1,1 1,-1 0,1 0,-1-1,0 1,1 0,0 0,-1-1,1 1,-1-1,0 0,-2-4,0 0,1 0,-1 0,1 0,0 0,1-1,-1 1,-1-11,-13-129,2-680,16 653,59-1268,-35 1156,4 86,-13 135,-15 60,-1-1,1 0,-1 1,1-1,0 1,1-1,-1 1,3-3,-4 5,-1 1,1-1,0 1,-1-1,1 1,0-1,0 1,-1-1,1 1,0 0,0 0,0-1,-1 1,1 0,0 0,0 0,0 0,0 0,-1 0,1 0,0 0,0 0,0 0,0 0,-1 1,1-1,1 1,0 0,0 1,1-1,-1 1,0 0,0 0,0 0,-1 0,1 0,0 0,2 5,4 10,1 1,-2 1,0-1,7 38,23 175,4 596,-66 9,11-587,-18 63,31-302,-1 0,0-1,-1 1,-4 11,7-20,-1-1,1 0,0 1,0-1,0 0,0 1,-1-1,1 0,0 0,0 1,-1-1,1 0,0 0,0 1,-1-1,1 0,0 0,-1 0,1 0,0 1,0-1,-1 0,1 0,-1 0,1 0,0 0,-1 0,1 0,-9-9,-14-52,-172-735,60-15,114 677,-28-183,15 71,18 90,15 147,1 1,0 0,0 0,0 0,3-11,-3 19,0 0,0-1,0 1,0 0,0 0,0 0,0 0,1-1,-1 1,0 0,0 0,0 0,0 0,0 0,0 0,0-1,1 1,-1 0,0 0,0 0,0 0,0 0,1 0,-1 0,0 0,0 0,0 0,1 0,-1 0,0 0,0 0,0 0,0 0,1 0,-1 0,0 0,0 0,0 0,1 0,-1 0,0 0,0 0,0 0,0 0,0 0,1 0,-1 1,0-1,0 0,0 0,0 0,0 0,1 0,-1 0,0 1,0-1,0 0,0 0,0 0,0 1,15 29,3 27,-3 2,14 110,19 251,-7 542,-43-883,2-76,0 0,0 0,0 0,-1 0,1-1,-1 1,0 0,1-1,-3 5,3-7,-1 0,1 0,0 1,0-1,0 0,-1 0,1 0,0 0,0 0,0 0,-1 0,1 0,0 0,0 0,-1 0,1 0,0 0,0 0,0 0,-1 0,1 0,0 0,0 0,0 0,-1 0,1 0,0-1,0 1,0 0,-1 0,1 0,0 0,0 0,0-1,0 1,-1 0,-11-17,-3-12,1 0,1-1,2 0,-14-60,16 56,-41-201,14-89,-34-1018,77 1160,-5 157,11-47,-11 66,0 0,0 0,1 0,-1 0,1 0,1 0,-1 1,1-1,0 1,0 0,6-6,-7 9,0 0,0 0,1 0,-1 0,1 0,-1 1,1-1,-1 1,1 0,0 0,0 0,-1 1,1-1,0 1,0 0,0 0,0 0,-1 1,1-1,0 1,0 0,-1 0,7 2,2 3,1 0,-1 0,0 1,0 1,13 11,-5-2,-1 1,-1 1,-1 0,0 1,-1 2,-2-1,15 29,2 11,34 100,-6 9,69 347,-121-488,-5-56,-3-175,-2 57,4-297,2 391,10-50,-10 84,1 0,0 0,2 0,0 0,16-30,-20 43,1 0,0 0,0 0,0 0,0 0,1 1,6-6,-8 8,0 0,0-1,0 1,0 0,0 0,0 1,1-1,-1 0,0 1,0-1,1 1,-1 0,4 0,-1 1,-1 0,1 0,0 1,0 0,-1 0,1 0,-1 0,1 1,-1 0,0 0,0 0,0 0,-1 0,1 1,4 6,7 8,-1 1,0 1,-2 0,16 33,-7-6,-2 2,14 56,-3 21,-5 1,15 254,-36-189,-26 261,19-423,2-1,-2 0,-2 0,0 0,-15 41,19-68,0 1,0-1,0 1,-1-1,1 0,-1 0,1 0,-5 4,6-5,-1-1,0 1,0-1,1 1,-1-1,0 1,0-1,0 0,0 1,0-1,0 0,1 0,-1 0,0 1,0-1,0 0,0 0,-2-1,0 0,0 0,0-1,0 1,0-1,1 0,-1 0,0 0,1 0,-1 0,1-1,0 1,0-1,0 1,-2-5,-8-11,1-2,0 1,-9-27,-23-71,5-1,-36-194,-1-255,75 565,-10-105,6-131,4 227,1 0,0 0,1 0,0 0,7-18,-9 28,0 0,0 0,1 0,-1 1,1-1,-1 0,0 0,1 1,-1-1,1 0,0 1,-1-1,1 0,0 1,-1-1,1 1,0-1,-1 1,1-1,0 1,0 0,0-1,0 1,-1 0,1 0,0-1,0 1,0 0,0 0,0 0,0 0,-1 0,1 0,0 0,0 1,0-1,0 0,0 0,-1 1,1-1,1 1,3 2,0 1,-1-1,1 1,-1 0,0 0,0 1,0-1,-1 1,0 0,6 9,25 62,-30-64,32 84,-4 2,25 133,-55-219,6 36,-8-45,0-1,0 0,0 0,0 1,0-1,0 0,-1 0,1 0,-1 1,0-1,1 0,-1 0,0 0,0 0,0 0,-3 3,3-5,0 1,0 0,0-1,0 1,0 0,0-1,0 1,-1-1,1 0,0 1,0-1,0 0,-1 0,1 0,0 0,0 0,-1 0,1 0,0 0,0 0,0 0,-1-1,1 1,0-1,0 1,0-1,0 1,-2-2,-5-2,1-1,0 0,-10-9,-14-16,1 0,1-2,-27-40,-67-118,76 109,4-2,3-2,-56-178,69 152,26 101,0 0,0 0,1 0,0 0,0-1,1 1,1 0,3-14,-4 20,1 0,-1 1,1-1,0 0,0 0,0 1,0-1,0 1,1 0,0 0,-1 0,1 0,0 0,1 1,-1-1,0 1,1 0,-1 0,1 0,0 0,0 1,0-1,0 1,0 0,0 0,0 1,0-1,0 1,0 0,7 0,0 1,0 1,-1 0,1 1,-1 0,1 0,-1 1,0 0,-1 1,1 0,14 12,3 5,-1 1,-1 1,-1 1,-1 2,35 54,-40-53,-2 1,23 56,-31-65,-2 0,0 1,-1 0,-1 0,2 31,-6-50,0 1,1-1,-1 1,-1 0,1-1,0 1,-1-1,1 1,-1 0,0-1,1 1,-1-1,-1 0,1 1,0-1,-1 0,1 0,-1 0,-1 3,1-4,0-1,0 1,0 0,0 0,0-1,0 1,1-1,-1 0,0 0,0 0,0 0,0 0,0 0,0 0,0 0,0-1,0 1,0-1,0 0,0 1,0-1,0 0,1 0,-1 0,-2-2,-10-6,1-1,0 0,0-1,1 0,0-1,1 0,-13-19,-60-104,79 127,-11-20,-2-1,1 0,-22-58,38 82,-1 1,1-1,0 0,0 0,0 1,1-1,-1 0,1 0,1 0,-1 0,1 0,-1 1,1-1,1 0,-1 1,1-1,0 0,2-4,-1 4,1 2,-1-1,0 0,1 1,0-1,0 1,0 0,0 0,0 1,1-1,-1 1,1 0,0 0,0 1,-1-1,1 1,8-1,1 0,1 1,-1 0,0 1,1 0,-1 1,0 1,0 1,15 4,-8-1,0 2,-1 0,0 1,33 21,-19-6,-1 1,-1 1,-2 2,0 1,32 42,-14-7,-2 2,-4 2,-2 1,36 89,-42-73,-3 2,-4 1,21 125,-47-208,3 14,0 0,-2 0,0 1,-1-1,-1 1,-4 29,4-47,-1 0,1 0,-1 0,1 0,-1 0,0 0,0 0,0 0,0 0,0 0,0-1,-1 1,1 0,0-1,-1 1,-1 1,1-3,1 1,0 0,0-1,-1 0,1 1,0-1,-1 0,1 0,0 1,-1-1,1 0,-1 0,1-1,0 1,-1 0,1 0,0-1,-1 1,0-1,-5-3,0 1,0-1,1-1,0 1,0-1,0 0,-8-10,-17-21,2-1,2-1,1-1,2-2,-29-65,-67-228,101 274,7 27,2-1,1 0,2 0,-3-40,9 72,1 0,0 0,0 0,0-1,0 1,1 0,-1 0,0 0,1 0,0 0,-1 1,1-1,0 0,0 0,0 0,0 0,0 1,1-1,-1 1,0-1,1 1,-1-1,1 1,0 0,-1 0,1 0,0 0,0 0,-1 0,1 0,0 0,0 1,3-1,3-1,1 1,-1 1,1-1,-1 1,1 1,14 2,-10-1,-1 1,0 1,-1 0,1 1,-1 0,1 0,-2 1,1 1,-1 0,0 0,0 1,9 9,6 9,-2 1,40 59,-30-34,-3 2,-1 2,-3 0,23 76,-25-53,-4 0,17 139,-36-207,0 1,0-1,-2 20,1-31,0 1,0-1,0 1,0-1,0 1,-1-1,1 1,0-1,0 1,0-1,-1 0,1 1,0-1,0 1,-1-1,1 0,0 1,-1-1,1 0,0 1,-1-1,1 0,-1 0,0 1,0-1,1 0,-1 0,0 0,0 0,1-1,-1 1,0 0,0 0,1-1,-1 1,0 0,1-1,-1 1,0 0,1-1,-1 1,0-2,-8-7,1 0,0-1,-12-20,-132-259,142 268,-233-548,196 433,6-1,-29-182,63 276,2 0,1-53,4 84,0 0,2 0,-1 1,2-1,-1 0,2 1,-1 0,2 0,-1 0,12-18,-13 24,0 1,0 1,1-1,-1 0,1 1,0 0,0-1,0 1,0 1,0-1,1 1,-1 0,1 0,0 0,0 0,0 1,-1 0,1 0,0 0,0 1,0 0,1 0,-1 0,0 0,9 3,-4-1,-1 0,1 1,-1 1,0 0,0 0,0 0,-1 1,15 12,-1 1,36 38,-17-10,-2 2,-2 1,31 56,-47-69,-2 1,-1 1,-2 0,-2 1,13 56,-27-86,-4-13,-10-22,-83-199,91 210,-6-32,11 46,1-1,0 0,-1 1,1-1,0 0,0 0,0 1,0-1,0 0,1 0,-1 1,0-1,1 0,-1 1,1-1,0-1,0 2,0 1,0-1,0 1,0 0,-1-1,1 1,0 0,0-1,0 1,0 0,0 0,0 0,0 0,0 0,0 0,0 0,0 0,0 0,-1 0,1 1,0-1,0 0,0 1,0-1,0 0,0 1,-1-1,2 2,12 6,-1 0,0 2,-1-1,0 2,0 0,-1 0,9 14,11 13,-3 1,-1 1,-2 2,36 81,53 191,-80-204,23 131,-53-210,-4-31,0 0,0 0,0 0,0 0,0 0,0-1,-1 1,1 0,0 0,0 0,0 0,0 0,0 0,0 0,0 0,0 0,-1 0,1 0,0 0,0 0,0 1,0-1,0 0,0 0,0 0,0 0,0 0,-1 0,1 0,0 0,0 0,0 0,0 0,0 0,0 0,0 0,0 1,0-1,0 0,0 0,0 0,0 0,0 0,0 0,0 0,0 0,0 1,0-1,0 0,0 0,0 0,0 0,0 0,0 0,0 0,-21-42,12 21,-92-192,-48-110,145 315,0-1,1 1,-4-19,7 27,0-1,0 0,0 0,0 1,0-1,0 0,0 1,0-1,0 0,0 0,0 1,1-1,-1 0,0 1,0-1,1 0,-1 1,0-1,1 1,0-2,-1 2,1 0,-1 0,1-1,-1 1,1 0,-1 0,1 0,-1 0,1 0,-1 0,1 0,-1 0,1 0,-1 0,1 0,0 0,-1 0,1 0,-1 0,1 1,-1-1,4 2,0 0,0 0,0 1,-1-1,7 7,8 11,-1 1,-1 0,25 45,-25-39,44 69,111 193,-141-232,-4 0,-1 2,19 76,-42-125,-7-14,-14-27,18 31,-37-74,4-1,-30-92,33 83,-172-496,194 553,-8-22,1 0,3-1,-7-58,19 101,1 1,-1-1,1 0,1 1,0-1,0 0,0 1,2-7,-2 11,0 0,0 0,0 0,0 0,0 0,1 0,-1 1,1-1,-1 0,1 1,-1-1,1 1,0 0,0-1,0 1,0 0,0 0,0 0,0 0,0 1,0-1,0 1,0-1,0 1,4-1,3 1,0 0,0 1,0 0,-1 0,1 1,0 0,12 5,4 3,34 18,-22-7,0 2,-1 1,-2 3,-1 0,0 2,-3 1,34 42,-40-41,-1 1,-2 1,-1 0,-1 2,-2 0,-2 1,-1 1,10 42,-22-72,-1 0,1 0,-1 0,0 13,-1-20,0 1,0-1,0 0,0 1,0-1,0 0,0 0,-1 1,1-1,0 0,0 0,0 1,0-1,0 0,-1 0,1 1,0-1,0 0,0 0,-1 0,1 1,0-1,0 0,0 0,-1 0,1 0,0 1,-1-1,1 0,-1 0,-10-4,-5-9,1 0,0-1,1-1,-19-25,26 31,-60-75,5-4,3-3,3-1,-79-189,128 264,1-1,0 1,-5-37,10 51,1 0,-1 0,1 0,0 0,0 0,0 0,1 0,-1 0,1 0,0 0,0 0,0 0,0 0,0 0,0 1,4-5,-4 5,0 1,1 0,-1 0,1 0,0 0,-1 0,1 0,0 0,0 1,-1-1,1 0,0 1,0 0,0-1,0 1,0 0,0 0,0 0,-1 0,4 1,5 1,1 1,-1 0,1 1,-1 0,0 1,-1 0,1 0,14 12,18 16,-2 2,-2 2,-1 1,-2 2,-1 1,-3 2,37 63,-19-15,-3 1,62 185,-35-15,-61-200,-2 0,1 75,-10-120,-1 0,-1-1,-5 26,6-41,0 1,0 0,0-1,-1 1,1 0,-1-1,1 1,-1-1,1 1,-1-1,0 1,0-1,0 1,0-1,0 0,0 1,0-1,0 0,-1 0,1 0,0 0,-1 0,1 0,-1 0,-1 0,1-1,0-1,-1 1,1-1,0 1,0-1,0 0,0 0,0 0,0 0,0 0,0 0,0-1,1 1,-1-1,0 1,1-1,-1 0,-2-3,-7-10,0-1,0 0,-11-26,-27-65,5-1,4-3,6-1,-33-188,61 267,1 0,2-1,1 0,1 1,7-52,-6 80,1 1,0-1,0 0,1 1,-1-1,1 1,0 0,0-1,1 1,-1 0,1 0,0 1,0-1,0 0,4-3,-5 6,1 0,-1 0,1-1,-1 1,1 1,-1-1,1 0,-1 1,1-1,0 1,-1 0,1 0,0 0,-1 0,1 0,0 1,-1-1,1 1,-1 0,1 0,-1 0,1 0,-1 0,1 0,-1 1,3 1,8 6,0 1,-1 0,0 1,0 0,-1 1,-1 1,0-1,-1 1,0 1,8 16,0 6,-1 1,21 73,-17-34,-4 0,-4 1,5 117,-18-148,1-46,0 1,0-1,0 0,0 0,0 0,0 1,0-1,0 0,0 0,0 0,0 1,0-1,-1 0,1 0,0 0,0 0,0 1,0-1,0 0,0 0,-1 0,1 0,0 0,0 1,0-1,0 0,-1 0,1 0,0 0,0 0,0 0,-1 0,1 0,0 0,0 0,-9-7,-2-10,1-1,1 0,0-1,1 0,-6-25,12 40,-22-75,3-1,-20-147,33 138,8 79,0 0,1 1,0-1,0 0,1 0,4-12,-5 21,-1 0,0 0,0 0,0 0,1 1,-1-1,0 0,1 0,-1 0,1 0,-1 1,1-1,0 0,-1 0,1 1,0-1,-1 0,1 1,0-1,0 1,-1-1,1 1,0 0,0-1,0 1,0 0,0-1,0 1,0 0,-1 0,1 0,1 0,0 0,0 1,0 0,0 0,-1 0,1 0,-1 0,1 0,-1 0,1 1,-1-1,0 1,1-1,-1 1,2 2,4 8,-1 0,0 0,0 1,-2 0,1 0,2 14,12 84,-18-101,14 124,-15-119,-4-26,-3-11,-60-131,-32-85,90 212,0 6,2-1,1 1,0-1,1-1,-2-27,7 45,0 0,0 1,0-1,1 0,-1 0,1 0,0 0,0 1,0-1,1 0,-1 1,1-1,0 1,0 0,0-1,0 1,5-5,-3 6,-1-1,1 0,0 1,0 0,0 0,0 0,0 0,0 1,1 0,-1 0,0 0,1 0,5 0,3 1,1 0,-1 1,1 1,-1 0,0 0,1 2,-1 0,23 10,-14-3,0 2,0 0,-2 2,1 0,-2 1,28 30,-11-5,61 87,-97-127,1 0,-1 1,1-1,0 0,-1 0,1-1,0 1,0 0,0 0,0 0,0 0,0-1,0 1,1 0,-1-1,-1-1,0 0,1 0,-1 1,0-1,1 0,-1 0,0 1,0-1,0 0,0 0,0 0,0 0,0 1,0-1,0 0,0 0,0 0,-1 1,1-1,0 0,0 0,-1 0,-41-149,14 61,21 65,-47-153,53 173,-1 0,0 0,1 0,-1 0,-1 0,-2-4,0 8,3 7,4 55,-2-60,32 669,-33-623,1-48,0 0,0 0,0 1,-1-1,1 0,0 0,0 1,0-1,0 0,0 0,0 0,0 1,0-1,-1 0,1 0,0 0,0 1,0-1,-1 0,1 0,0 0,0 0,0 1,-1-1,1 0,0 0,0 0,-1 0,1 0,0 0,-1 0,-7-6,-2-8,1 0,1-1,0 0,-6-18,0 2,-15-32,-87-214,112 265,1 0,0 0,1-1,0 1,1-1,0 0,2-18,-1 26,1 0,0 0,1 0,-1 0,1 0,0 0,0 0,0 0,1 0,0 1,-1-1,2 1,-1 0,0 0,1 0,0 1,0-1,0 1,9-6,-5 5,1 0,0 1,1-1,-1 2,0-1,1 2,-1-1,1 1,0 0,0 1,-1 0,1 1,17 3,10 4,0 1,40 16,-43-12,-1 1,-1 2,0 2,50 36,-31-15,79 79,-120-106,-7-9,-1 0,1 0,0 0,0 0,0-1,1 1,-1-1,0 0,6 3,-8-5,-1 0,0 0,0 0,1 0,-1 0,0 0,1 0,-1 0,0 0,0 0,1 0,-1 0,0 0,1 0,-1 0,0 0,0-1,1 1,-1 0,0 0,0 0,1 0,-1-1,0 1,0 0,0 0,1 0,-1-1,0 1,0 0,0 0,0-1,1 1,-1 0,0 0,0-1,0 1,2-14,0 4,-2 10,1 0,-1 0,0 0,0 0,0 0,0 0,1 0,-1 0,0 0,0 0,0 0,0 0,1 0,-1 0,0 0,0 0,0 0,0 0,1 0,-1 0,0 0,0 0,0 0,0 0,1 0,-1 0,0 1,0-1,0 0,0 0,0 0,1 0,-1 0,0 1,0-1,0 0,0 0,0 0,0 0,0 1,0-1,0 0,0 0,0 0,0 1,6 8,0 1,-1 0,0 0,-1 0,0 1,4 16,-4-14,23 95,-4 1,-5 1,4 125,-21-221,3-18,8-12,-8 13,0 0,0 0,0 0,1 1,0 0,-1 0,1 0,0 0,0 1,0 0,0 0,0 0,0 0,0 1,0 0,1 0,-1 0,0 1,0 0,0 0,0 0,0 0,7 4,1 0,-1 1,0 0,0 0,0 1,-1 1,0 0,19 18,-12-6,-1 0,-1 1,18 30,-9-11,-25-40,0 0,1 1,-1-1,0 0,0 0,0 1,0-1,1 0,-1 1,0-1,0 0,1 0,-1 0,0 1,0-1,1 0,-1 0,0 0,0 1,1-1,-1 0,0 0,1 0,-1 0,0 0,1 0,-1 0,0 0,1 0,-1 0,0 0,1 0,-1 0,0 0,1 0,-1 0,0 0,1 0,-1-1,0 1,1 0,-1 0,0 0,0 0,1-1,-1 1,0 0,0 0,1-1,-1 1,0 0,0 0,0-1,1 1,-1-1,1-2,0-1,-1 0,1 0,-1 0,0 0,0 0,0 1,-1-6,-10-56,-3 1,-38-112,-11-44,61 213,0-1,1 0,0 0,1-1,1-11,-1 19,0 0,0 0,0 0,0 1,0-1,0 0,0 0,0 1,0-1,1 0,-1 0,0 1,1-1,-1 0,0 0,1 1,-1-1,1 1,-1-1,1 0,0 1,-1-1,1 1,-1-1,1 1,0 0,-1-1,1 1,0-1,0 1,-1 0,1 0,0 0,0-1,0 1,-1 0,1 0,0 0,0 0,1 0,1 1,0 0,-1 1,1-1,0 0,0 1,-1 0,1-1,-1 1,4 4,8 8,-1 1,0 0,17 26,27 58,-36-62,9 15,-3 1,24 65,-42-84,-9-34,0 0,0 0,0 0,0-1,0 1,0 0,-1 0,1 0,0 0,0 0,0 0,0 0,0 0,0 0,0 0,-1 0,1 0,0 0,0 0,0 0,0 0,0 0,0 0,0 0,-1 0,1 0,0 0,0 1,0-1,0 0,0 0,0 0,0 0,0 0,-1 0,1 0,0 0,0 0,0 0,0 1,0-1,0 0,0 0,-21-30,-17-33,-2-4,-132-185,31 46,129 188,-28-46,37 58,0 0,0-1,0 1,1-1,0 0,0 0,-1-8,3 14,0 1,0-1,-1 1,1-1,0 0,0 1,0-1,0 1,0-1,0 1,0-1,0 0,0 1,0-1,1 1,-1-1,0 1,0-1,0 1,1-1,-1 1,0-1,1 1,-1-1,0 1,1-1,-1 1,1-1,-1 1,0 0,1-1,-1 1,1 0,-1-1,1 1,0 0,-1 0,1 0,-1-1,1 1,-1 0,1 0,-1 0,1 0,0 0,-1 0,1 0,-1 0,1 0,0 0,-1 1,1-1,-1 0,1 0,-1 0,1 1,-1-1,1 0,0 1,5 2,0 1,0-1,-1 1,7 5,14 14,-2 1,-1 0,0 2,-2 1,32 54,-18-18,44 114,-90-201,-2 0,-22-34,4 10,-70-119,-182-290,237 391,45 65,-19-23,19 31,7 19,18 66,17 147,-7 82,-8 63,-57 928,-4-914,-4-57,3-71,-12 52,40-272,2 0,1 85,6-113,1-8,-2 1,0-1,-4 26,4-39,0-1,0 1,0 0,0-1,0 1,0 0,0-1,-1 1,1-1,0 1,0 0,-1-1,1 1,0-1,-1 1,1-1,-1 1,1-1,-1 1,1-1,-1 1,1-1,-2 1,1-1,0-1,0 1,0-1,0 0,0 1,0-1,0 0,1 0,-1 0,0 1,0-1,1 0,-1 0,0 0,1 0,-1 0,1 0,-1-3,-18-39,1-2,-11-50,28 92,-64-241,-38-279,86 373,17 142,0-1,0 0,1 1,0-1,3-12,-4 20,0 1,0-1,0 1,0 0,0-1,1 1,-1-1,0 1,0 0,0-1,1 1,-1 0,0-1,0 1,1 0,-1-1,0 1,0 0,1 0,-1-1,0 1,1 0,-1 0,1 0,-1-1,0 1,1 0,-1 0,1 0,-1 0,0 0,1 0,-1 0,1 0,-1 0,0 0,1 0,0 0,1 2,0-1,0 1,0 0,-1 0,1 0,0 0,-1 0,1 0,-1 0,0 0,2 4,8 20,-2 0,11 40,14 94,27 323,-51-171,-12-223,-21 126,22-209,-10 46,10-49,1-1,-1 1,0-1,0 1,-1-1,1 1,0-1,-1 0,1 0,-1 1,0-1,0 0,1-1,-4 4,3-5,1 0,0 1,0-1,0 0,0 0,0 0,0 0,0 0,-1 0,1 0,0 0,0 0,0-1,0 1,0 0,0-1,0 1,0-1,0 1,0-1,0 1,0-1,0 0,0 1,0-1,1 0,-1 0,0 0,0-1,-7-7,0 0,1 0,1-1,-1 1,-8-22,-4-11,3-1,-13-50,-31-197,26 42,-2-344,72-257,-35 838,2-31,2 1,2-1,23-79,-29 118,0-1,0 1,0 0,0 0,1 0,-1 1,1-1,0 0,0 1,0-1,0 1,0-1,1 1,-1 0,1 0,-1 0,1 0,0 1,3-3,-4 4,1 0,-1 0,1 0,0 0,-1 1,1-1,-1 1,1-1,-1 1,0 0,1 0,-1 0,0 0,1 0,-1 1,0-1,0 1,0-1,0 1,0 0,-1 0,1 0,1 2,19 22,-1 1,-2 1,0 0,27 61,39 134,-38-59,-7 1,37 336,-72-427,-6-53,1-21,0 0,0 0,0 0,0 0,0 0,0 0,0 0,0 0,0 0,0 1,0-1,0 0,0 0,0 0,0 0,0 0,0 0,0 0,0 0,0 1,0-1,0 0,0 0,0 0,0 0,0 0,0 0,0 0,0 0,0 0,0 0,0 1,-1-1,1 0,0 0,0 0,0 0,0 0,0 0,0 0,0 0,0 0,0 0,0 0,-1 0,1 0,0 0,0 0,0 0,0 0,0 0,0 0,0 0,0 0,-1 0,1 0,0 0,0 0,0 0,0 0,0 0,0 0,0 0,0 0,0 0,-1 0,1 0,0 0,0-1,-3-7,-1 0,2 0,-4-17,-32-139,-1-3,-57-273,89 405,-2-62,9 91,0-1,0 0,1 1,0-1,0 0,0 1,1-1,3-7,-4 12,-1 1,1 0,0 0,0 0,-1 0,1 0,0 0,0 0,0 0,0 1,0-1,0 0,0 0,0 1,0-1,1 1,-1-1,0 1,2-1,-1 1,0 0,0 0,1 0,-1 0,0 1,0-1,0 1,1-1,-1 1,0 0,0 0,0 0,0 0,3 2,6 6,-1 0,1 0,-2 1,0 0,0 0,0 1,7 15,10 17,-2 2,21 54,-1 17,55 237,-20 135,-71-418,-1 110,-7-174,0 1,-1-1,0 1,0-1,0 0,-4 9,5-14,-1 0,1 0,-1 0,0 0,1 0,-1 0,0 0,0 0,0 0,0 0,0-1,0 1,0 0,0-1,0 1,0 0,0-1,0 1,0-1,0 0,-1 1,1-1,0 0,0 0,0 0,-1 0,1 0,0 0,0 0,-1 0,1 0,0-1,0 1,0 0,0-1,-1 1,0-2,-5-1,0-1,0 0,0-1,1 0,0 0,0 0,-9-11,-35-44,3-3,-52-89,-259-527,324 601,33 77,0-1,0 1,1 0,-1 0,0-1,1 1,-1-1,1 1,0-1,-1 1,1 0,0-1,0 1,0-1,0 1,0-1,0 1,1-2,1 3,-1 0,1 1,0-1,-1 1,1-1,-1 1,1 0,-1-1,1 1,-1 0,0 0,1 0,-1 0,2 3,53 43,91 99,-109-106,90 103,121 174,-244-312,-10-15,-19-30,-125-261,141 284,-84-187,-268-607,37-7,261 630,52 153,-9-54,18 84,0 0,1 0,0 0,0-1,0 1,0 0,1-1,0 1,2-8,-2 12,0-1,0 1,0 0,0-1,0 1,0 0,0 0,0-1,0 1,1 0,-1 0,0 0,1 1,-1-1,1 0,-1 0,1 1,-1-1,1 1,0 0,-1-1,1 1,-1 0,1 0,0 0,-1 0,1 0,0 0,-1 0,4 1,3 1,1 0,-1 1,1 0,-1 0,0 0,0 1,0 1,0-1,8 8,66 59,-81-70,363 378,-343-357,183 209,-151-165,71 116,-110-157,0 1,17 49,-27-55,-4-19,0-1,0 0,0 0,0 0,0 0,0 0,0 0,0 1,0-1,0 0,0 0,0 0,0 0,0 0,0 0,0 1,0-1,0 0,0 0,0 0,0 0,-1 0,1 0,0 0,0 0,0 0,0 1,0-1,0 0,0 0,-1 0,1 0,0 0,0 0,0 0,0 0,0 0,0 0,-1 0,1 0,0 0,0 0,0 0,0 0,0 0,0 0,-1 0,1 0,0 0,0 0,0 0,0-1,0 1,0 0,-1 0,-24-23,13 11,-185-188,8-7,-190-275,303 371,56 78,17 26,37 49,37 56,-4 3,-5 2,-4 4,-5 2,-5 2,-5 2,42 170,-74-231,5 58,-15-105,-1 20,0-25,-1 1,1-1,0 0,0 0,0 0,0 0,0 1,0-1,0 0,-1 0,1 0,0 0,0 0,0 0,0 0,0 0,-1 1,1-1,0 0,0 0,0 0,0 0,-1 0,1 0,0 0,0 0,0 0,-1 0,1 0,0 0,0 0,0 0,0 0,-1 0,1-1,0 1,0 0,-1 0,-12-11,-69-95,40 50,-71-96,-47-74,-26-58,-584-1042,650 1101,103 190,-23-66,40 99,-1 1,1-1,-1 1,1-1,0 1,0-1,-1 1,1-1,0 1,0-1,1 1,-1-1,0 1,1-3,-1 4,1 0,-1 0,1 0,-1-1,1 1,-1 0,1 0,-1 0,1 0,-1 0,1 0,-1 0,1 0,-1 1,1-1,-1 0,0 0,1 0,-1 0,1 1,-1-1,1 0,-1 0,0 1,1-1,-1 0,0 1,1-1,-1 0,0 1,1-1,-1 1,0 0,15 16,0 1,22 40,70 130,125 334,-47 26,-94-218,-71-241,14 150,-33-232,-1 0,1 0,-1 0,-1 0,0 0,-1 9,2-16,-1 1,1-1,0 1,0-1,-1 1,1-1,0 1,-1-1,1 1,0-1,-1 1,1-1,-1 0,1 1,-1-1,1 0,-1 1,1-1,-1 0,1 0,-1 1,1-1,-1 0,0 0,1 0,-1 0,1 0,-1 0,1 0,-1 0,0 0,1 0,-1 0,1 0,-1 0,1 0,-1-1,0 1,1 0,-1 0,1-1,-1 1,1 0,-1-1,1 1,-1-1,-11-7,1-1,-15-14,-213-186,-133-125,228 182,-230-318,283 331,84 128,1 0,0-1,1 1,-7-21,12 31,0 1,0 0,0 0,0 0,0-1,-1 1,1 0,0 0,0-1,0 1,0 0,0 0,0-1,0 1,0 0,0 0,0 0,0-1,0 1,0 0,1 0,-1-1,0 1,0 0,0 0,0 0,0-1,0 1,0 0,1 0,-1 0,0 0,0-1,0 1,1 0,-1 0,0 0,0 0,0 0,1 0,-1-1,0 1,0 0,0 0,1 0,-1 0,0 0,0 0,1 0,-1 0,20 12,20 26,-2 2,56 76,343 474,-48 48,-360-580,-27-50,-9-13,-76-87,44 48,-79-90,112 127,-150-175,4-18,-216-374,261 370,97 185,1-2,2 1,0-1,-6-26,13 45,-1 0,1-1,0 1,0 0,0 0,0 0,1 0,-1 0,0 0,1 0,-1-1,3-2,-3 4,1 0,-1 1,1-1,-1 1,1-1,-1 1,1-1,0 1,-1-1,1 1,0-1,-1 1,1 0,0-1,0 1,-1 0,1 0,0 0,0 0,0-1,-1 1,1 0,0 0,0 0,0 1,1-1,6 3,-1 0,1 1,-1 0,1 1,-1-1,-1 1,1 0,-1 1,12 12,19 22,49 66,184 323,-30 23,48 180,-269-592,-15-33,-10-20,-120-224,53 105,-34-65,-63-119,117 202,51 108,-1 0,2 0,-1 0,1 0,0 0,0 0,0-10,1 15,0 0,0 0,1 0,-1 0,0 0,0 0,1 0,-1 0,1 0,-1 0,1 0,-1 1,1-1,-1 0,1 0,0 1,0-1,-1 0,2 0,0 0,0 0,0 1,-1-1,1 1,0-1,0 1,0 0,0 0,0 0,-1 0,1 0,0 0,0 0,2 1,8 2,0 1,-1 0,1 1,-1 0,0 0,13 9,67 50,-84-58,69 54,-3 4,100 113,100 161,-210-259,-41-60,-22-19,0 0,1 0,-1 0,0 0,0 0,0 0,1 0,-1 0,0 0,0 0,0 0,1 0,-1 0,0 0,0 0,0 0,1 0,-1 0,0 0,0 0,0 0,0 0,1 0,-1-1,0 1,0 0,0 0,0 0,1 0,-1 0,0-1,0 1,0 0,0 0,0 0,0 0,0-1,0 1,0 0,0 0,1 0,-1-1,0 1,0 0,0 0,0 0,0-1,0 1,0 0,-1 0,1 0,0-1,0 1,-1-8,-1-1,0 1,-5-14,-20-46,-70-125,36 78,-369-830,428 941,8 13,10 28,84 201,39 100,-135-326,3 4,0 1,-2 0,0 1,-1-1,0 1,0 21,-3-37,-1-1,0 0,0 1,0-1,-1 1,1-1,0 0,0 1,-1-1,1 0,-1 1,1-1,-1 0,0 0,1 1,-1-1,0 0,0 0,0 0,0 0,0 0,0 0,-2 1,1-1,0-1,1 1,-1-1,0 0,0 0,0 0,0 0,0 0,0 0,0-1,0 1,0 0,1-1,-1 0,0 1,0-1,-2-1,-19-12,-1-1,2 0,0-2,-29-28,28 24,-133-124,-183-220,-89-203,363 465,52 74,13 28,0 1,0-1,-1 1,1-1,0 1,0-1,0 1,0-1,0 1,0-1,0 1,0-1,0 1,0-1,0 0,0 1,0-1,0 1,0-1,0 1,1-1,-1 0,1 1,-1 0,1 0,-1 0,1 0,0 0,-1 0,1 0,-1 0,1 0,-1 0,1 1,-1-1,1 0,-1 0,1 0,-1 1,1-1,-1 0,0 1,1-1,-1 0,1 1,21 19,25 33,74 108,28 77,-110-174,109 194,-122-207,-3 1,-2 1,18 67,-38-114,1 0,-1 0,0-1,0 1,-1 0,0 0,0 9,0-14,-1 0,1 0,0 0,-1 0,1-1,0 1,-1 0,1 0,-1 0,1 0,-1 0,0-1,1 1,-1 0,0-1,0 1,1 0,-1-1,-1 1,0 0,0 0,0-1,0 1,0-1,0 0,0 0,0 0,0 0,0 0,0 0,0 0,0-1,-3 0,-4-1,1-1,-1 0,0-1,1 0,0 0,-13-9,-44-38,57 44,-61-58,-64-76,-8-9,136 145,0 0,-1 0,-10-6,15 11,1-1,0 1,-1 0,1 0,-1 0,1-1,-1 1,1 0,0 0,-1 0,1 0,-1 0,1 0,-1 0,1 0,-1 0,1 0,-1 0,1 0,0 0,-1 0,1 0,-1 0,1 1,-1-1,0 1,1 0,-1 0,1 0,0-1,0 1,-1 0,1 0,0 0,0 0,0 0,0 0,0 0,0 0,0 0,0 0,1 0,-1 0,1 1,6 23,2-1,1 0,15 27,0 1,298 747,-293-699,-29-98,1 5,0 0,-1 0,0 1,1 7,-2-15,0 1,0-1,0 0,0 0,0 1,0-1,0 0,0 0,0 0,0 1,-1-1,1 0,0 0,0 1,0-1,0 0,0 0,0 0,0 1,-1-1,1 0,0 0,0 0,0 0,0 0,-1 1,1-1,0 0,0 0,0 0,-1 0,1 0,0 0,0 0,0 0,-1 1,1-1,0 0,0 0,-1 0,1 0,0 0,0 0,-1 0,1-1,-2 0,-1 0,1 0,0-1,0 1,0-1,0 0,0 1,-2-4,-51-61,-91-141,91 124,-328-554,369 611,-15-43,27 65,1-1,0 0,0 0,0 0,1 0,0 0,0-6,0 10,0 0,0 0,0 0,1 0,-1 0,0 1,1-1,-1 0,0 0,1 0,-1 1,1-1,-1 0,1 0,0 1,-1-1,1 1,-1-1,1 0,0 1,0-1,-1 1,1 0,0-1,0 1,0 0,0-1,0 1,-1 0,1 0,0 0,0-1,0 1,0 0,0 0,0 1,0-1,-1 0,1 0,0 0,0 1,0-1,0 0,0 1,-1-1,2 1,13 5,0 1,-1 0,1 1,17 14,63 51,-28-14,-2 4,-3 3,-3 2,90 137,-64-67,120 266,-125-211,-77-180,-8-17,-17-22,1-1,-22-38,17 25,-341-457,13 36,49-23,225 318,77 159,0 0,0-1,1 1,-1-1,2 1,-1-1,1 0,0-10,1 18,0 0,0-1,0 1,1 0,-1-1,0 1,0 0,0-1,1 1,-1 0,0-1,0 1,1 0,-1 0,0-1,1 1,-1 0,0 0,1 0,-1-1,0 1,1 0,-1 0,1 0,-1 0,0 0,1 0,-1 0,0 0,1 0,-1 0,1 0,-1 0,0 0,1 0,-1 0,0 0,1 0,-1 1,1-1,-1 0,0 0,1 0,-1 1,1-1,4 4,1-1,-1 1,0 0,1 1,4 5,29 31,-1 3,64 95,46 117,238 580,-375-808,4 9,22 78,-38-106,-6-15,-31-39,-50-78,39 51,-284-343,297 379,27 30,9 12,39 91,-1-8,10 53,40 188,-8 156,-71-390,-9-69,0-26,0-1,0 1,0-1,0 1,0-1,0 1,0-1,0 1,-1-1,1 1,0-1,0 0,0 1,-1-1,1 1,0-1,0 1,-1-1,1 0,0 1,-1 0,0-1,0 0,1-1,-1 1,1 0,-1 0,1 0,-1 0,1 0,-1-1,1 1,0 0,-1 0,1-1,-1 1,1 0,-1-1,1 1,0 0,-1-1,1 0,-17-20,-144-256,106 173,15 31,-170-324,24-9,69 84,70 189,34 102,10 24,5 14,22 46,55 143,-4 35,-10 3,-11 3,38 383,-86-544,-7-62,1-14,0 0,0 0,0 0,0 0,0 0,0 0,0 0,0 0,0 0,0 0,0 0,0 0,0 0,-1 1,1-1,0 0,0 0,0 0,0 0,0 0,0 0,0 0,0 0,0 0,0 0,-1 0,1 0,0 0,0 0,0 0,0 0,0-1,0 1,0 0,0 0,0 0,0 0,0 0,0 0,-1 0,1 0,0 0,0 0,0 0,0 0,0 0,0 0,0 0,0-1,0 1,0 0,0 0,0 0,0 0,0 0,0 0,0 0,0 0,0 0,0-1,-12-27,7 17,-45-125,7-2,5-2,-26-192,-3-439,63 568,5 167,12-71,-12 99,1-1,1 1,-1 0,1 0,1 0,-1 0,9-13,-11 20,0-1,0 1,0 0,0 0,0 0,0 0,0 0,0 0,0 0,1 0,-1 0,0 0,1 1,-1-1,1 0,-1 1,1-1,-1 1,1 0,-1 0,1-1,-1 1,1 0,-1 0,1 0,-1 0,1 1,-1-1,1 0,-1 1,1-1,-1 1,1-1,-1 1,1 0,1 1,4 3,-1 0,0 1,0 0,0 0,9 12,24 40,-3 1,34 72,-18-18,-4 2,-6 1,34 149,-38-87,25 286,-58-401,-3 68,-2-127,0 1,-1-1,0 1,0-1,-2 7,3-11,0 1,0-1,0 1,-1-1,1 1,0-1,-1 1,1-1,0 0,-1 1,1-1,0 0,-1 1,1-1,-1 0,1 1,0-1,-1 0,1 0,-1 0,0 1,0-1,0 0,0 0,0-1,0 1,0 0,0 0,1-1,-1 1,0 0,0-1,0 1,0-1,1 1,-1-1,0 1,0-1,-11-11,0-1,1 0,1 0,0-1,1 0,-10-20,7 12,-69-127,6-4,-87-256,-35-342,188 718,9 33,0 0,0 0,0 0,0 0,0 0,0 0,0 0,0 1,0-1,0 0,0 0,0 0,0 0,0 0,0 0,-1 0,1 0,0 0,0 0,0 0,0 0,0 0,0 0,0 0,0 0,0 0,-1 0,1 0,0 0,0 0,0 0,0 0,0 0,0 0,0 0,0 0,-1 0,1 0,0 0,0 0,0 0,1 51,-1-42,16 708,-16-700,0-38,-19-321,13 305,6 37,0 0,0-1,0 1,0 0,0 0,0-1,0 1,0 0,0 0,0 0,0-1,0 1,0 0,0 0,0 0,0 0,-1-1,1 1,0 0,0 0,0 0,0 0,0 0,-1-1,1 1,0 0,0 0,0 0,0 0,-1 0,1 0,0 0,0 0,0 0,-1 0,1-1,0 1,0 0,0 0,-1 0,1 0,0 0,0 1,0-1,-1 0,1 0,0 0,0 0,0 0,-1 0,1 0,0 0,0 0,0 0,0 1,-1-1,1 0,0 0,0 0,0 0,0 0,0 1,0-1,-1 0,1 0,0 0,0 1,-4 6,0 1,0-1,1 1,0 0,1 0,-1 0,2 0,-2 12,-3 9,-47 293,3-10,39-272,11-39,0-1,0 1,0 0,0-1,0 1,-1-1,1 1,0-1,0 1,-1-1,1 1,0-1,0 1,-1-1,1 1,-1-1,1 1,0-1,-1 0,1 1,-1-1,1 0,-1 1,1-1,-1 0,1 0,-1 1,1-1,-1 0,1 0,-2 0,1-1,0 1,0-1,0 0,0 0,0 0,1 0,-1 0,0 0,1-1,-1 1,0 0,1 0,-1 0,1-2,-8-24,2-1,0 1,2-1,-1-35,1 7,-25-414,29 464,-2-25,1 67,-11 671,-36-2,0-352,41-318,5-33,0-8,0-18,-17-456,42 1,85-179,-76 540,-32 115,1 0,0 1,-1-1,1 1,0-1,1 1,-1-1,0 1,1 0,-1 0,1 0,0 0,0 0,0 0,2-2,-2 3,0 1,0-1,-1 1,1-1,0 1,0 0,0-1,0 1,0 0,0 0,0 0,0 1,-1-1,1 0,0 1,0-1,0 1,0 0,-1 0,1-1,0 1,1 2,2-1,-1 1,1 0,-1 1,0-1,0 1,0 0,-1 0,1 0,-1 0,0 0,0 1,4 9,1 4,-1 2,5 24,-8-29,11 47,7 70,-1 148,-21-17,-12 0,-56 326,65-571,-2 21,-2 0,-2 0,-22 60,30-97,0 1,0-1,0 0,0 1,0-1,-1 0,1 0,-1 0,0 0,1 0,-1 0,0 0,-3 1,4-2,0-1,1 0,-1 0,0 0,0 0,1 1,-1-1,0 0,0 0,1 0,-1-1,0 1,0 0,0 0,1 0,-1-1,0 1,1 0,-1 0,0-1,1 1,-1-1,0 1,1-1,-1 1,1-1,-1 1,0-2,-4-4,1-1,1 0,-1 0,1 0,0 0,1-1,-1 1,0-9,-19-119,-24-485,33-7,13 606,-1-646,1 649,-1 6,1 0,0 0,1 0,1 0,-1 0,2 1,0-1,7-19,-9 28,0 1,1 0,-1 0,0-1,1 1,-1 0,1 0,0 1,-1-1,1 0,0 1,0-1,0 1,0-1,1 1,-1 0,0 0,1 0,-1 0,3 0,-2 1,1-1,-1 1,0 1,1-1,-1 0,0 1,0 0,1 0,-1 0,0 0,0 0,0 1,4 2,6 5,-1 0,0 1,0 0,-1 1,16 20,193 273,-185-247,-3 1,-3 1,38 108,-67-166,14 50,-14-48,1 0,-1 1,1-1,-1 1,0 0,-1-1,1 1,0-1,-1 0,0 1,-1 3,2-6,-1 0,1 0,-1-1,1 1,0 0,-1 0,1-1,-1 1,0 0,1-1,-1 1,0-1,1 1,-1-1,0 1,1-1,-1 1,0-1,0 0,0 1,1-1,-1 0,0 0,0 0,0 1,0-1,0 0,1 0,-1 0,0 0,0-1,0 1,0 0,0 0,1 0,-1-1,0 1,-1-1,-3-2,0 0,0 0,0 0,1 0,-6-6,-15-17,2-1,0 0,-34-59,-5-18,4-3,6-2,-63-186,90 210,23 69,3 16,2 4,4 15,8 32,22 115,8 98,3 95,-7-7,48 380,31 5,278 834,-275-1192,-5-89,-16-87,-71-147,69 94,-98-147,1 1,0-1,0 0,0 0,0 0,0 0,4 2,-6-5,-1 0,0 0,1 1,-1-1,1 0,-1 0,0 0,1 0,-1 0,0 0,1 0,-1 0,1 0,-1 0,0 0,1 0,-1 0,1 0,-1-1,0 1,1 0,-1 0,0 0,1 0,-1-1,0 1,1 0,-1-1,1 0,0-1,0 1,0-1,0 0,-1 1,1-1,0 0,-1 1,0-1,1-2,3-30,-2 0,-1-1,-5-53,1 47,-17-208,-82-587,30 284,51 332,19 83,2 130,1 0,-1 0,1 0,1 0,-1 0,1 0,4-8,-6 14,0 1,0-1,1 0,-1 1,0-1,1 1,-1-1,1 1,-1-1,0 1,1 0,-1-1,1 1,-1-1,1 1,-1 0,1 0,0-1,-1 1,1 0,-1 0,1-1,0 1,-1 0,1 0,-1 0,1 0,0 0,-1 0,1 0,-1 0,1 0,0 0,-1 1,1-1,0 0,-1 0,1 1,-1-1,1 0,-1 0,1 1,-1-1,1 1,-1-1,1 0,-1 1,0-1,1 1,-1-1,1 1,-1-1,1 2,18 33,-7-6,-2 0,12 56,2 62,-18-105,-1-20,-4-21,1-5,-1-41,0 38,-3-217,5-112,-1 312,1 1,7-31,-9 48,1-1,0 1,0 0,0 0,1 1,0-1,0 0,1 1,-1 0,1 0,0 0,8-7,-10 11,0-1,0 1,0 0,1-1,-1 1,0 0,1 0,-1 1,1-1,-1 0,1 1,-1-1,1 1,0 0,-1 0,1 0,-1 0,1 1,0-1,-1 1,1-1,3 2,0 1,-1 0,0 0,0 0,0 0,0 1,0-1,0 1,-1 1,6 6,0 1,-1 1,-1 1,0-1,-1 1,10 29,5 22,-4 2,15 102,2 147,-16 149,-21-405,-3-46,-1-19,-4-28,-3-27,-7-103,10-64,9 193,1-1,2 0,1 0,9-37,-10 66,0 0,0 0,0 0,0 1,1-1,0 1,0 0,1 0,6-8,-9 12,0 0,0 0,0 0,1 0,-1 0,0 0,1 1,-1-1,1 0,-1 1,1-1,-1 1,1 0,-1-1,1 1,-1 0,3 0,-2 0,1 1,-1 0,0-1,0 1,0 0,0 0,0 0,0 0,0 0,0 1,0-1,0 1,0-1,-1 1,3 2,6 10,0 0,0 0,-2 1,1 0,-2 0,9 26,27 107,-20-26,-16-77,13 46,-13-74,-6-17,-1 0,0 0,0 1,0-1,0 0,0 0,1 0,-1 0,0 1,0-1,0 0,0 0,1 0,-1 0,0 0,0 0,0 0,1 1,-1-1,0 0,0 0,0 0,1 0,-1 0,0 0,0 0,1 0,-1 0,0 0,0 0,0 0,1-1,-1 1,0 0,1 0,0-2,0 0,1 0,-1 1,0-2,0 1,0 0,-1 0,1 0,0 0,-1 0,1-5,3-17,-1 0,-1 0,-1 0,-3-29,-17-102,11 104,-14-84,7 56,-6-139,20 206,2 0,0 1,0-1,4-14,-4 22,0 1,0-1,0 1,1 0,-1-1,1 1,0 0,0 0,0 0,0 0,1 1,-1-1,1 0,0 1,-1 0,5-3,-5 4,-1 0,1 1,0-1,-1 0,1 1,0-1,-1 1,1 0,0-1,0 1,-1 0,1 0,0 0,0 0,0 0,-1 1,1-1,0 0,0 1,-1 0,1-1,0 1,-1 0,1 0,1 1,8 6,-1 0,0 1,0 0,-1 1,14 18,42 65,23 47,92 199,-112-184,-68-153,1-1,-1 0,1 1,-1-1,1 1,0-1,0 0,0 0,0 1,0-1,0 0,0 0,2 2,-2-4,-1-1,1 1,-1 0,0 0,0-1,0 1,1 0,-1-1,0 1,-1 0,1-1,0 1,0 0,0 0,-1-1,0-1,-7-33,-2 0,-1 1,-27-57,-62-103,84 166,7 12,6 10,0 1,-1 0,1-1,-1 1,-1 0,1 1,-10-10,12 16,4 6,9 13,137 266,-125-233,-3 1,-2 1,18 93,-34-129,-2-19,0 0,0 0,1 0,-1 0,0 1,0-1,0 0,0 0,0 0,0 0,0 0,0 0,0 0,0 0,0 0,0 1,0-1,0 0,0 0,0 0,0 0,0 0,0 0,0 0,0 0,0 0,0 1,0-1,0 0,-1 0,1 0,0 0,0 0,0 0,0 0,0 0,0 0,0 0,0 0,0 0,0 0,0 0,0 1,-1-1,1 0,0 0,0 0,0 0,0 0,0 0,0 0,0 0,0 0,0 0,-1 0,1 0,0 0,0 0,0 0,0 0,0 0,0-1,0 1,0 0,-18-27,15 21,-53-91,5 10,-68-157,115 236,2 0,-1 1,1-1,0 0,-1-12,3 19,0 1,0 0,0-1,0 1,0 0,0-1,0 1,0 0,0-1,0 1,0 0,0-1,0 1,0 0,0-1,0 1,0 0,0-1,1 1,-1 0,0-1,0 1,0 0,0 0,1-1,-1 1,0 0,0 0,1-1,-1 1,0 0,0 0,1 0,-1 0,0-1,1 1,-1 0,0 0,1 0,-1 0,0 0,1 0,-1 0,0 0,1 0,-1 0,0 0,1 0,-1 0,0 0,0 0,1 0,-1 0,0 0,1 0,-1 1,0-1,1 0,-1 0,0 0,0 1,1-1,-1 0,5 4,0 0,0 0,-1 0,0 0,0 1,0 0,3 5,26 43,-28-43,116 233,-51-93,-62-135,-5-8,0 0,0-1,0 0,1 0,0 0,0 0,1-1,7 8,-12-12,1-1,-1 0,1 1,-1-1,1 0,-1 1,1-1,-1 0,1 0,-1 0,1 0,0 1,-1-1,1 0,-1 0,1 0,-1 0,1 0,0 0,-1 0,1 0,-1 0,1-1,-1 1,1 0,-1 0,1 0,-1-1,1 1,-1 0,1-1,-1 1,1 0,0-1,5-3,-2 2,1 1,-1 0,1 1,-1-1,1 1,-1-1,1 1,-1 1,1-1,-1 1,1 0,-1 0,0 0,1 0,6 4,6 2,-2 1,27 16,-28-13,-1 0,0 0,-1 1,0 1,-1 0,0 1,12 22,-40-71,3 2,-94-177,-75-169,170 343,-15-68,26 96,1-1,-1-1,2 1,-1 0,1 0,0 0,2-9,-1 17,-1-1,0 1,0 0,1 0,-1 0,0 0,1 0,-1 0,1 0,0 0,-1 0,1 0,0 0,-1 0,1 0,0 0,0 0,0 1,0-1,1-1,-1 2,0 0,0 0,0 0,0 0,0 0,0 0,0 0,0 0,0 0,0 1,0-1,0 0,0 0,0 1,0-1,0 1,-1-1,1 1,1 0,4 4,0 0,-1 0,0 0,0 1,5 7,13 20,-2 0,20 43,28 79,-63-141,12 28,0-5,-2 1,-2 1,18 79,-32-114,1-1,-1 0,0 1,1-1,-1 1,-1-1,1 1,-1-1,1 1,-1-1,0 0,0 1,0-1,-1 0,1 0,-3 4,2-5,0 1,0-1,-1 0,1 0,-1 0,1 0,-1-1,0 1,1-1,-1 1,0-1,0 0,0 0,-5 1,-6-1,0 0,0 0,1-1,-1-1,0-1,-25-5,-8-5,0-1,1-3,-50-24,-128-76,25 11,193 102,0 0,0 0,-1 1,1 0,-13-2,19 4,-1 0,0 0,1 0,-1 0,1 0,-1 0,1 0,-1 0,0 0,1 1,-1-1,1 0,-1 0,1 1,-1-1,1 0,-1 0,1 1,-1-1,1 1,0-1,-1 0,1 1,0-1,-1 1,1-1,0 1,-1-1,1 1,0-1,0 1,0 0,-1-1,1 1,0-1,0 1,0-1,0 1,0 0,0-1,0 1,0-1,0 1,1-1,-1 1,0 0,2 10,0 0,0 0,1-1,8 19,23 46,-30-67,48 86,100 138,-10-18,-61-70,-49-84,-27-47,-18-31,-46-58,-111-111,135 151,22 23,-31-35,40 43,-1 0,2-1,-1 1,1-1,0 0,-5-10,8 15,0-1,-1 1,1 0,0-1,0 1,-1 0,1 0,0-1,0 1,1 0,-1-1,0 1,0 0,1-1,-1 1,0 0,1 0,0 0,-1-1,1 1,0 0,-1 0,1 0,0 0,0 0,0 0,0 0,0 0,0 0,1 0,2-1,0 0,0 0,0 0,0 1,0 0,1 0,-1 0,5 0,9 0,0 0,0 2,1 0,-2 1,1 1,0 1,30 10,119 53,-159-63,71 35,-49-23,1-1,41 14,-71-28,0-1,0 0,0 1,0-1,0 0,0 1,0-1,0 0,0 0,0 0,0 0,0 0,0 0,0 0,0 0,0 0,0 0,-1 0,1-1,0 1,0 0,0-1,1 0,-1 0,-1-1,0 1,0 0,0-1,0 1,0 0,0-1,0 1,0 0,0 0,-1-1,1 1,-1 0,1-1,-1 1,1 0,-2-2,-10-20,0 1,-2 0,-22-27,18 24,2 4,-171-253,182 265,-22-43,25 49,1 1,0-1,1 1,-1-1,0 1,1-1,-1 1,1-1,0 1,0-1,0 0,0 1,0-1,1 1,-1-1,1 0,0-2,0 5,0-1,-1 0,1 0,0 0,-1 1,1-1,0 1,0-1,0 0,0 1,0-1,0 1,-1 0,1-1,0 1,0 0,0 0,0-1,0 1,0 0,0 0,0 0,0 0,1 0,-1 1,0-1,0 0,-1 0,3 1,31 13,-33-14,18 10,-1 0,1 2,-2 0,0 0,0 2,-1 0,-1 1,22 27,-35-39,0-1,0 1,0 0,0 1,0-1,-1 0,0 1,1-1,-1 0,-1 1,1-1,0 8,-1-10,0 1,-1-1,1 1,-1-1,1 1,-1-1,0 0,0 1,1-1,-1 0,0 1,0-1,0 0,0 0,-1 0,1 0,0 0,0 0,-1 0,1-1,0 1,-1 0,1-1,0 1,-1-1,1 1,-1-1,1 0,-1 1,0-1,1 0,-3 0,-7 0,-1 1,1-1,-1-1,1 0,-15-3,-59-18,38 9,25 7,11 2,-1 1,1 0,-1 0,0 2,0-1,0 2,-18 0,28 0,1 1,-1-1,0 1,1 0,-1 0,1-1,-1 1,1 0,-1 0,1 0,0 1,-1-1,1 0,0 0,0 1,0-1,0 1,0-1,0 1,0-1,1 1,-1 0,0-1,1 1,-1 0,1-1,0 1,0 0,-1 0,1-1,0 1,1 0,-1 0,0-1,1 4,1 6,1 0,-1 0,2 0,5 11,10 18,1-1,35 47,-40-63,-13-21,-1 0,1 1,-1-1,1 0,-1 0,0 1,0-1,0 1,0-1,0 1,-1 0,1-1,-1 1,0 0,1 3,-2-5,1-1,0 1,-1 0,1-1,-1 1,1 0,0-1,-1 1,0-1,1 1,-1-1,1 1,-1-1,1 1,-1-1,0 0,1 1,-1-1,0 0,-1 1,-28 1,2-5,0-1,0-2,1-1,-39-15,57 19,-75-28,1-3,2-4,1-3,3-4,1-3,-77-64,-96-102,224 194,-27-17,50 36,0-1,1 1,-1 0,0 0,0 0,0 0,0 0,0 1,-1-1,1 1,0-1,0 1,-5 0,7 0,0 0,-1 0,1 1,-1-1,1 0,-1 1,1-1,0 0,-1 1,1-1,-1 1,1-1,0 1,0-1,-1 0,1 1,0 0,0-1,0 1,-1-1,1 1,0-1,0 1,0-1,0 1,0-1,0 1,0-1,0 1,0-1,0 1,1 0,1 8,1 0,-1-1,2 0,7 15,84 141,-3-4,-72-128,-16-27,-13-20,-28-39,25 39,1-1,1-1,-9-17,40 53,76 121,-79-111,-1 1,-2 0,11 34,-25-61,1 0,-1 1,0-1,-1 0,1 1,-1-1,1 1,-1-1,0 0,0 1,0-1,-1 1,0-1,-1 5,2-7,-1 0,1 0,-1 0,1 0,-1-1,0 1,1 0,-1 0,0-1,0 1,1 0,-1-1,0 1,0-1,0 1,0-1,0 0,0 1,-1-1,-1 1,0-1,1 0,-1 0,0 0,1 0,-1 0,0-1,1 1,-1-1,-3-1,-23-9,0-2,1-1,-43-29,16 10,37 22,-12-7,-64-27,90 43,1 1,-1 0,0 0,0 0,1 1,-1-1,0 1,-4 0,6 0,0 1,1-1,-1 0,1 1,0-1,-1 1,1-1,-1 1,1 0,0-1,-1 1,1 0,0 0,0 0,-2 2,1 0,0 1,0-1,1 1,-1-1,1 1,0 0,0-1,0 1,1 0,0 0,-1 0,1-1,0 1,1 0,1 7,32 160,-15-92,8 34,-49-147,-102-204,122 236,1 0,0 1,0-1,0 0,0 0,0 0,1 0,-1 0,0 0,1 0,0 0,-1-1,1 1,0 0,0 0,0 0,1 0,-1 0,0 0,1 0,-1 0,1 0,1-4,-1 5,0 0,0 1,0-1,0 0,0 0,0 1,0-1,0 1,0-1,0 1,1-1,-1 1,0 0,0-1,0 1,2 0,1 0,0 0,1 0,-1 0,0 1,0 0,6 1,7 4,-1 0,1 1,-1 1,0 0,-1 2,0-1,0 2,-1 0,18 19,-14-12,-1 1,-1 1,0 0,-2 1,23 46,-22-28,-15-39,0 1,0-1,1 0,-1 1,0-1,0 0,0 0,0 1,0-1,0 0,-1 1,1-1,0 0,0 1,0-1,0 0,0 0,0 1,0-1,-1 0,1 0,0 1,0-1,0 0,-1 0,1 1,0-1,0 0,0 0,-1 0,1 0,0 1,-1-1,1 0,0 0,0 0,-1 0,1 0,0 0,-1 0,1 0,0 0,0 0,-1 0,1 0,0 0,-1 0,1 0,0 0,-1 0,1 0,0 0,0 0,-1-1,1 1,0 0,-1 0,-9-5,1 1,-1-1,1-1,0 0,0 0,-8-8,-8-5,-74-55,-178-122,270 191,-44-23,48 27,1 0,0 0,-1 0,1 1,0-1,-1 0,1 1,-1 0,1-1,-1 1,1 0,-1 0,1 1,-1-1,1 0,0 1,-5 1,6-1,0 0,0 0,0 0,0 0,0 0,0 0,0 0,0 0,0 1,1-1,-1 0,0 1,1-1,-1 0,1 1,0-1,-1 1,1-1,0 1,0-1,0 1,0-1,0 1,0 1,8 39,10 13,37 78,-28-71,-20-43,-11-19,-5-9,-14-17,-26-40,30 40,0 4,8 14,11 8,0 0,0 0,0 0,-1 0,1 0,0 0,0 0,0 0,0 0,-1 0,1 0,0-1,0 1,0 1,0-1,-1 0,1 0,0 0,0 0,0 0,0 0,-1 0,1 0,0 0,0 0,0 0,0 0,-1 0,1 1,0-1,0 0,0 0,0 0,0 0,0 0,0 0,-1 1,1-1,0 0,0 0,0 0,0 0,0 1,0 2,-1 1,1 0,0-1,0 1,1-1,-1 1,1-1,1 7,13 37,-9-30,-1-2,88 282,-86-272,-5-15,-12-30,7 13,-88-182,-98-209,33-9,140 359,53 163,26 145,-1 125,-52-299,-11-65,0-20,1-1,0 0,0 0,0 0,0 0,-1 0,1 0,0 0,0 0,0 0,-1 0,1 0,0 0,0 0,0 0,-1 0,1 0,0 0,0-1,0 1,-1 0,1 0,0 0,0 0,0 0,0 0,-1 0,1-1,0 1,0 0,0 0,0 0,0 0,0-1,0 1,-1 0,1 0,0 0,0 0,0-1,0 1,0 0,0 0,0-1,-17-37,-70-219,48 136,-161-642,178 669,16 75,4 18,2 5,2 26,60 265,-26-144,-3 11,17 222,-50-377,0 8,-6-31,-17-65,-25-161,10 37,32 188,9 44,70 380,-4 302,-67-683,-1-10,0-1,0 1,-1-1,-1 1,-1 0,-6 26,8-42,-1 1,1 0,0 0,-1 0,1-1,0 1,-1 0,1 0,-1-1,0 1,1 0,-1-1,1 1,-1 0,0-1,1 1,-1-1,-1 1,2-1,-1 0,1 0,-1 0,0 0,1 0,-1 0,1 0,-1 0,1 0,-1 0,1 0,-1 0,1-1,-1 1,1 0,-1 0,1-1,-1 1,1 0,-1-1,0 0,-1-2,-1 0,0 0,1 0,0-1,0 1,-4-8,-4-22,0 0,2 0,2-1,-3-35,-19-320,27 349,2 35,1 8,6 56,13 360,-19-373,-2-38,-2-16,-1-25,-2-56,4-1,3 1,5 0,3 0,44-171,-30 179,36-79,81-130,177-232,29 18,-125 196,-35 65,26-3,-166 198,2 2,90-65,-128 103,0 1,1 0,0 1,1 0,-1 1,1 0,0 1,1 0,-1 1,1 1,-1 0,1 1,26 0,-37 1,0 1,0-1,0 0,0 1,0-1,0 1,-1 0,1 0,0 0,-1 0,1 1,0-1,-1 1,0 0,1-1,-1 1,0 0,0 0,0 1,0-1,2 4,0 2,0 1,0 0,-1 0,-1 0,0 0,2 11,2 19,1 67,-8 11,-19 129,-38 120,-12-63,56-255,-2-1,-2-1,-3 0,-28 46,42-80,-1 1,-1-1,0-1,-16 17,22-26,1 0,-1 0,1 0,-1 0,1-1,-1 1,0-1,0 0,0 0,0 0,0 0,-3 0,4-1,0 0,0 0,-1 0,1 0,0-1,0 1,0-1,0 0,0 1,0-1,0 0,0 0,0 0,0-1,0 1,0 0,1-1,-4-2,-11-15,1-1,1 0,0-1,2 0,-12-27,15 32,-15-38,1-2,3 0,3-1,2 0,-10-75,-9-298,33 423,-1-31,2 0,1 0,10-63,-11 98,1 0,-1 1,1-1,0 0,0 1,0-1,0 1,0-1,0 1,1 0,-1-1,1 1,0 0,-1 0,1 0,0 0,4-2,-5 3,0 1,0 0,0-1,0 1,0 0,0 0,0 0,0 0,0 0,0 0,0 0,0 1,0-1,0 0,0 0,0 1,0-1,0 1,1 0,1 1,1 1,-1-1,0 1,1 0,-1 0,4 6,7 11,0 1,-2 0,18 43,49 161,-9 41,42 308,-4 290,-67-504,-30-283,-11-75,0-1,0 1,0-1,1 1,-1 0,0-1,1 1,-1-1,1 1,0-1,-1 1,1-1,0 0,0 1,0-1,1 2,-1-5,0 0,0 0,-1 0,1 0,0 0,-1-1,0 1,1 0,-1 0,0 0,0-4,1-44,-3 0,-9-65,-29-105,-44-80,67 246,15 47,-1-1,1 1,1-1,-1 0,1 0,1 0,-1 0,1 0,2-11,-2 16,1 1,0-1,1 0,-1 1,0-1,1 1,-1 0,1-1,0 1,-1 0,1 0,0 0,1 0,-1 0,0 0,0 1,1-1,-1 1,1 0,0 0,-1 0,1 0,0 0,-1 0,1 1,0-1,0 1,3 0,11-2,-1 2,1 0,-1 2,1-1,-1 2,0 0,0 1,0 1,22 9,15 9,66 40,-16-1,94 77,-189-132,1 1,-1 0,0 0,-1 1,0 0,-1 0,0 1,9 19,0 4,13 51,-6-5,-3 0,11 124,-28-194,-2 0,1-1,-1 1,-1 0,-2 16,2-23,1 0,-1 0,0 0,1 0,-1 0,0 0,-1 0,1-1,0 1,0 0,-1-1,1 1,-1-1,1 1,-1-1,0 1,1-1,-1 0,0 0,0 0,0 0,0 0,0-1,0 1,0-1,0 1,0-1,0 1,-3-1,-2 0,0 0,0-1,0 0,0 0,1 0,-1-1,0 0,-7-3,-1-2,-1-1,-20-13,4-2,2-2,-35-34,35 29,-40-29,50 49,20 10,-1-1,1 1,-1 0,1 0,-1 0,1 0,0 0,-1 0,1 0,-1 0,1 0,-1 0,1 0,-1 0,1 1,-1-1,1 0,0 0,-1 0,1 1,-1-1,1 0,-1 1,0 0,1 1,-1-1,1 1,-1 0,1-1,0 1,0 0,-1-1,1 1,0 0,1-1,-1 1,0-1,0 1,1 0,-1-1,2 4,10 30,1 0,3-1,25 45,-8-17,0 3,-2 1,24 81,-47-127,-6-47,-5-463,0-2,12 129,9-96,48-700,38 0,-64 855,5 93,-40 191,2 0,0 0,1 1,18-29,-25 45,1 0,0 0,0 0,0 0,0 1,0-1,1 0,-1 1,1 0,0 0,0 0,-1 0,1 0,1 0,-1 1,0-1,0 1,0 0,1 0,3-1,-3 3,0-1,-1 1,1 0,-1 0,1 1,-1-1,1 1,-1 0,0 0,0 0,0 0,0 0,0 0,-1 1,1 0,-1-1,1 1,-1 0,2 4,9 11,-1 1,-1 1,0 0,10 30,26 96,-23-42,-5 1,-4 0,-5 1,-3 121,-47 419,38-624,-10 110,-27 513,39-637,0-4,-1 0,1 0,1 0,-1 0,0 0,1 0,0 0,0 0,0 0,3 6,1-9,2-14,1-23,-2-1,3-70,-7 80,6-707,-11 463,3 263,3-114,-1 108,-1 1,2-1,0 1,0 0,1 0,7-15,-10 25,1 0,-1 0,1 0,0 0,-1 0,1 1,0-1,1 1,-1-1,0 1,1 0,-1 0,1 0,0 0,-1 0,1 0,0 1,0 0,0-1,1 1,-1 0,0 1,0-1,1 0,5 1,-3 1,0 0,0 0,0 0,-1 1,1 0,0 1,-1-1,1 1,-1 0,0 1,0-1,0 1,0 0,5 5,27 29,59 74,23 56,3 39,-90-146,-23-52,-9-9,0 0,0 0,0 0,0 0,1 0,-1 0,0 0,0 0,0 0,0 0,1 0,-1 0,0 0,0 0,0 0,0 0,0-1,1 1,-1 0,0 0,0 0,0 0,0 0,0 0,0-1,0 1,0 0,1 0,-1 0,0 0,0-1,0 1,0 0,0 0,0 0,0 0,0-1,0 1,0 0,0 0,0 0,0-1,-1-15,0 0,-1-1,0 1,-1 0,-7-19,7 21,-162-464,113 344,45 117,1 2,0 0,1 0,0-1,2 1,0-1,-2-22,5 36,0 0,0 0,0 0,0 0,1 0,-1 1,1-1,-1 0,2-3,-1 5,-1-1,0 1,1-1,-1 1,1-1,-1 1,1-1,-1 1,1 0,-1-1,1 1,-1 0,1-1,-1 1,1 0,-1 0,1 0,-1-1,1 1,0 0,0 0,2 1,0-1,0 1,0 0,0 0,0 0,0 0,0 0,-1 1,1-1,0 1,3 2,10 9,0 1,-1 1,0 0,-1 0,-1 1,-1 1,0 1,-1-1,17 39,-5-2,-3 0,19 83,-24-76,-2 0,-3 1,-3 1,0 81,-7-138,0 0,-1 1,0-1,0 0,0 1,-4 9,5-16,-1 1,1-1,0 1,0-1,-1 0,1 1,0-1,0 1,-1-1,1 0,0 1,-1-1,1 0,-1 0,1 1,0-1,-1 0,1 0,-1 1,1-1,-1 0,1 0,-1 0,1 0,-1 0,1 0,-1 0,1 0,-1 0,1 0,0 0,-1 0,1 0,-1 0,1 0,-1 0,1-1,-1 1,1 0,-1 0,1 0,0-1,-1 1,1 0,-1-1,1 1,0 0,-1-1,-8-9,1-1,0 1,0-1,1-1,0 1,-9-25,13 29,-124-282,61 128,56 134,1-1,2-1,-7-52,14 78,-1 0,1 0,0-1,0 1,0 0,0 0,1 0,0 0,-1 0,1 0,0 0,0 0,0 1,1-1,-1 0,1 1,-1-1,1 0,0 1,0 0,0-1,0 1,4-3,-2 3,0 0,0 1,0-1,0 1,0 0,1 0,-1 0,0 0,1 1,-1-1,0 1,1 0,-1 1,0-1,8 3,-2-1,-2 1,1 1,0-1,-1 1,1 1,-1 0,0 0,-1 1,1-1,-1 2,0-1,7 9,-4-4,-1 1,-1 0,0 0,0 0,-1 1,-1 0,6 17,-10-25,-1 1,0-1,0 1,0 10,-1-15,0 0,0 0,0 0,0 0,0 0,0 0,-1 0,1 0,0 0,-1 0,1 0,-1 0,1 0,-2 1,2-1,-1-1,1 0,-1 0,1 1,-1-1,1 0,-1 0,0 0,1 1,-1-1,1 0,-1 0,0 0,1 0,-1 0,1 0,-1 0,0-1,1 1,-1 0,1 0,-1 0,1-1,-1 1,1 0,-1 0,0-1,-3-2,0 0,0 0,1 0,0 0,-1-1,1 1,0-1,1 0,-1 0,1 0,-1 0,1 0,-3-9,-1-8,-9-36,15 55,-10-57,-5-85,10-59,4 170,3-50,-2 80,0 0,0 1,0-1,1 0,-1 0,1 1,0-1,0 0,0 1,0-1,3-3,-4 6,0 0,0-1,1 1,-1 0,0 0,1 0,-1-1,0 1,0 0,1 0,-1 0,0 0,1 0,-1 0,0 0,1 0,-1 0,0 0,1 0,-1 0,0 0,1 0,-1 0,0 0,1 0,-1 0,0 1,1-1,-1 0,1 0,13 17,-6-3,-1 0,0 1,-1 1,0-1,3 18,14 86,-21-111,1 13,16 108,-17-109,-1-1,-1 1,-1 0,-5 26,6-43,0-1,-1 0,1 0,-1 0,1 1,-1-1,0 0,0 0,0 0,0 0,0 0,-1-1,1 1,-1 0,1 0,-1-1,-2 3,3-4,-1 1,0-1,1 0,-1 0,0 1,1-1,-1 0,0 0,1-1,-1 1,1 0,-1 0,0-1,1 1,-1-1,1 1,-1-1,1 0,-1 0,1 0,-1 0,1 0,0 0,-3-2,-8-7,1-1,-1 0,1-1,1 0,-9-15,-41-71,44 68,-23-42,2-2,4-1,-32-111,62 176,0-1,1 1,1 0,-2-21,3 29,0-1,0 1,0 0,1 0,-1 0,1 0,-1-1,1 1,-1 0,1 0,0 0,0 0,0 0,0 1,1-1,-1 0,0 0,1 1,-1-1,1 1,0-1,-1 1,1 0,0 0,0-1,0 1,0 0,4-1,-3 2,0-1,0 1,0 0,0 0,0 0,0 0,0 1,0-1,0 1,0 0,0-1,0 1,0 1,0-1,0 0,-1 1,1 0,0-1,-1 1,0 0,1 0,-1 0,0 1,0-1,2 3,3 4,0 1,-1 0,0 0,0 0,6 16,17 74,-26-87,1-3,-2-9,0-19,-6-33,-9-53,12 97,0-1,-1 1,0 0,-4-8,6 14,0 1,0-1,0 1,0-1,0 1,-1-1,1 1,0-1,-1 1,1-1,0 1,0 0,-1-1,1 1,-1-1,1 1,0 0,-1-1,1 1,-1 0,1 0,-1-1,1 1,-1 0,1 0,-1 0,1 0,-1-1,1 1,-1 0,1 0,-1 0,0 0,1 0,-1 0,1 1,-1-1,1 0,-1 0,1 0,-1 0,1 1,-1-1,1 0,-1 0,1 1,0-1,-1 0,1 1,-1-1,1 1,0-1,-1 0,1 1,0-1,0 1,-1-1,1 1,-11 16,1-1,1 1,-8 21,-119 285,57-132,-53 135,-54 123,181-438,0-1,-12 20,14-27,0 0,0 0,0 0,0 0,0 0,-1 0,1-1,-1 1,0-1,-5 2,4-2,1 1,-1-1,1 1,0 0,0 0,0 0,0 1,1-1,-1 1,1 0,0 0,0 0,-4 7,0 4,1 0,-8 30,6-19,-41 146,31-99,-3-1,-45 101,47-139,-2 0,-1-1,-34 38,-17 24,67-84,0-1,0 1,1 0,1 0,0 0,0 1,-3 22,2 1,1 46,4-77,-1 55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22T19:35:28.124"/>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3A6A1-DD06-4EDF-9D63-3B0650E9D6C1}" type="datetimeFigureOut">
              <a:rPr lang="en-US" smtClean="0"/>
              <a:t>4/30/2023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A4318-6E4E-4E95-BDFC-814A4E95E0F0}" type="slidenum">
              <a:rPr lang="en-US" smtClean="0"/>
              <a:t>‹#›</a:t>
            </a:fld>
            <a:endParaRPr lang="en-US"/>
          </a:p>
        </p:txBody>
      </p:sp>
    </p:spTree>
    <p:extLst>
      <p:ext uri="{BB962C8B-B14F-4D97-AF65-F5344CB8AC3E}">
        <p14:creationId xmlns:p14="http://schemas.microsoft.com/office/powerpoint/2010/main" val="849833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B30000"/>
                </a:solidFill>
                <a:latin typeface="Arial" panose="020B0604020202020204" pitchFamily="34" charset="0"/>
              </a:rPr>
              <a:t>Multiplication of Bacteriophages </a:t>
            </a:r>
            <a:endParaRPr lang="en-US" sz="1800" b="0" i="0" u="none" strike="noStrike" baseline="0" dirty="0">
              <a:solidFill>
                <a:srgbClr val="B30000"/>
              </a:solidFill>
              <a:latin typeface="Arial" panose="020B0604020202020204" pitchFamily="34" charset="0"/>
            </a:endParaRPr>
          </a:p>
          <a:p>
            <a:r>
              <a:rPr lang="en-US" sz="1800" b="0" i="0" u="none" strike="noStrike" baseline="0" dirty="0">
                <a:solidFill>
                  <a:srgbClr val="000000"/>
                </a:solidFill>
                <a:latin typeface="Times New Roman" panose="02020603050405020304" pitchFamily="18" charset="0"/>
              </a:rPr>
              <a:t>The multiplication cycle of these phages, like that of all viruses, occurs in five distinct stages: attachment, penetration, biosynthesis, maturation, and release.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Times New Roman" panose="02020603050405020304" pitchFamily="18" charset="0"/>
              </a:rPr>
              <a:t>Attachment (adsorption)1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an attachment site on the virus attaches to a receptor site on the bacterial cell. T-even bacteriophages use fibers at the end of the tail as attachment sites. The complementary receptor sites are on the bacterial cell wall.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Times New Roman" panose="02020603050405020304" pitchFamily="18" charset="0"/>
              </a:rPr>
              <a:t>Penetration1 2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T-even bacteriophage injects its DNA (nucleic acid) into the bacterium. To do this, the bacteriophage’s tail releases an enzyme, </a:t>
            </a:r>
            <a:r>
              <a:rPr lang="en-US" sz="1800" b="1" i="0" u="none" strike="noStrike" baseline="0" dirty="0">
                <a:solidFill>
                  <a:srgbClr val="000000"/>
                </a:solidFill>
                <a:latin typeface="Times New Roman" panose="02020603050405020304" pitchFamily="18" charset="0"/>
              </a:rPr>
              <a:t>phage lysozyme, </a:t>
            </a:r>
            <a:r>
              <a:rPr lang="en-US" sz="1800" b="0" i="0" u="none" strike="noStrike" baseline="0" dirty="0">
                <a:solidFill>
                  <a:srgbClr val="000000"/>
                </a:solidFill>
                <a:latin typeface="Times New Roman" panose="02020603050405020304" pitchFamily="18" charset="0"/>
              </a:rPr>
              <a:t>which breaks down a portion of the bacterial cell wall.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Times New Roman" panose="02020603050405020304" pitchFamily="18" charset="0"/>
              </a:rPr>
              <a:t>Biosynthesis</a:t>
            </a:r>
            <a:r>
              <a:rPr lang="en-US" sz="1800" b="1" i="0" u="none" strike="noStrike" baseline="0" dirty="0">
                <a:solidFill>
                  <a:srgbClr val="FFFFFF"/>
                </a:solidFill>
                <a:latin typeface="Times New Roman" panose="02020603050405020304" pitchFamily="18" charset="0"/>
              </a:rPr>
              <a:t>2 3 </a:t>
            </a: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Times New Roman" panose="02020603050405020304" pitchFamily="18" charset="0"/>
              </a:rPr>
              <a:t>Once</a:t>
            </a:r>
            <a:r>
              <a:rPr lang="en-US" sz="1800" b="1" i="0" u="none" strike="noStrike" baseline="0" dirty="0">
                <a:solidFill>
                  <a:srgbClr val="FFFFFF"/>
                </a:solidFill>
                <a:latin typeface="Times New Roman" panose="02020603050405020304" pitchFamily="18" charset="0"/>
              </a:rPr>
              <a:t>6</a:t>
            </a:r>
            <a:r>
              <a:rPr lang="en-US" sz="1800" b="0" i="0" u="none" strike="noStrike" baseline="0" dirty="0">
                <a:solidFill>
                  <a:srgbClr val="000000"/>
                </a:solidFill>
                <a:latin typeface="Times New Roman" panose="02020603050405020304" pitchFamily="18" charset="0"/>
              </a:rPr>
              <a:t>the bacteriophage DNA has reached the cytoplasm of the host cell, the biosynthesis of viral nucleic acid and protein occurs. Host protein synthesis is stopped by virus-induced degradation of the host DNA, viral proteins that interfere with transcription, or the repression of translation.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Times New Roman" panose="02020603050405020304" pitchFamily="18" charset="0"/>
              </a:rPr>
              <a:t>Maturation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In this process, bacteriophage DNA and capsids are assembled into complete virions. The phage heads and tails are separately assembled from protein subunits, and the head is filled with phage DNA and attached to the tail. </a:t>
            </a:r>
            <a:r>
              <a:rPr lang="en-US" sz="1800" b="1" i="0" u="none" strike="noStrike" baseline="0" dirty="0">
                <a:solidFill>
                  <a:srgbClr val="FFFFFF"/>
                </a:solidFill>
                <a:latin typeface="Times New Roman" panose="02020603050405020304" pitchFamily="18" charset="0"/>
              </a:rPr>
              <a:t>1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Times New Roman" panose="02020603050405020304" pitchFamily="18" charset="0"/>
              </a:rPr>
              <a:t>Release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final stage of viral multiplication is the </a:t>
            </a:r>
            <a:r>
              <a:rPr lang="en-US" sz="1800" b="0" i="1" u="none" strike="noStrike" baseline="0" dirty="0">
                <a:solidFill>
                  <a:srgbClr val="000000"/>
                </a:solidFill>
                <a:latin typeface="Times New Roman" panose="02020603050405020304" pitchFamily="18" charset="0"/>
              </a:rPr>
              <a:t>release </a:t>
            </a:r>
            <a:r>
              <a:rPr lang="en-US" sz="1800" b="0" i="0" u="none" strike="noStrike" baseline="0" dirty="0">
                <a:solidFill>
                  <a:srgbClr val="000000"/>
                </a:solidFill>
                <a:latin typeface="Times New Roman" panose="02020603050405020304" pitchFamily="18" charset="0"/>
              </a:rPr>
              <a:t>of virions from the host cell. The term </a:t>
            </a:r>
            <a:r>
              <a:rPr lang="en-US" sz="1800" b="1" i="0" u="none" strike="noStrike" baseline="0" dirty="0">
                <a:solidFill>
                  <a:srgbClr val="000000"/>
                </a:solidFill>
                <a:latin typeface="Times New Roman" panose="02020603050405020304" pitchFamily="18" charset="0"/>
              </a:rPr>
              <a:t>lysis </a:t>
            </a:r>
            <a:r>
              <a:rPr lang="en-US" sz="1800" b="0" i="0" u="none" strike="noStrike" baseline="0" dirty="0">
                <a:solidFill>
                  <a:srgbClr val="000000"/>
                </a:solidFill>
                <a:latin typeface="Times New Roman" panose="02020603050405020304" pitchFamily="18" charset="0"/>
              </a:rPr>
              <a:t>is generally used for this stage in the multiplication of T- </a:t>
            </a: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Times New Roman" panose="02020603050405020304" pitchFamily="18" charset="0"/>
              </a:rPr>
              <a:t>even phages because in this case, the plasma membrane actually breaks open (lyses). </a:t>
            </a:r>
            <a:endParaRPr lang="en-US" dirty="0"/>
          </a:p>
        </p:txBody>
      </p:sp>
      <p:sp>
        <p:nvSpPr>
          <p:cNvPr id="4" name="Slide Number Placeholder 3"/>
          <p:cNvSpPr>
            <a:spLocks noGrp="1"/>
          </p:cNvSpPr>
          <p:nvPr>
            <p:ph type="sldNum" sz="quarter" idx="5"/>
          </p:nvPr>
        </p:nvSpPr>
        <p:spPr/>
        <p:txBody>
          <a:bodyPr/>
          <a:lstStyle/>
          <a:p>
            <a:fld id="{A8DA4318-6E4E-4E95-BDFC-814A4E95E0F0}" type="slidenum">
              <a:rPr lang="en-US" smtClean="0"/>
              <a:t>27</a:t>
            </a:fld>
            <a:endParaRPr lang="en-US"/>
          </a:p>
        </p:txBody>
      </p:sp>
    </p:spTree>
    <p:extLst>
      <p:ext uri="{BB962C8B-B14F-4D97-AF65-F5344CB8AC3E}">
        <p14:creationId xmlns:p14="http://schemas.microsoft.com/office/powerpoint/2010/main" val="197052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B6689-B4A6-4F58-A5B3-5A41FCA5D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E8A8BB-3BEF-45C0-BDB6-FCE88A4AA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A7BD72-C6F8-46DA-83F3-D9F963509D37}"/>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6108C583-A472-4743-8D7A-F3C5146FF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259CB-2E9C-4BA6-AFCF-87443B0A24AF}"/>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19488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61F8-8008-4AD9-B4A4-DA85D6DB98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C3B05D-A7B4-4F0B-8C1B-A1E45EDC9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63873-6E77-4509-A8DD-2A9C74DF652F}"/>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B2C8A47D-18ED-4B8F-8EC4-2B62940A2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55860E-F8E1-4069-B876-D66D9BBD86B3}"/>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38401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3F9E7B-9146-4C20-BC60-78122D7A82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706AF5-7224-49D6-AAAB-D493B336F3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92DC6-A096-40E1-9C56-35DC3D5228B5}"/>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CB77EAE8-6D2F-41FC-81B2-AE203C554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91BD1-4D1A-43E1-A040-889298FE20B5}"/>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126032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8C47B-DE0D-4CEA-BBDE-67E4E9344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F2A46-0745-4B83-BE76-F320B0A30E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21EB7-3EA7-4384-9EBC-6C522FED4341}"/>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266B7A4F-C781-431D-AFB8-6883B42FF5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CB06FC-5FFC-438C-964B-2092D9A84960}"/>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706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44EDA-D671-4C6E-9DD2-5B26E2D48A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9B184F-A1CA-47A4-B053-9DEB4DF4F0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DBE6B0-5E54-4D15-AC0D-962DE085F2E9}"/>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09A84E24-3777-4216-AB4E-42FE8E96F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27D15-FA40-4733-928C-E533AF98EA09}"/>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191148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2831-39AA-4EF6-BD94-1FE8F0AF2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08D30-DB1B-4981-BB33-AE64C93758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5A072E-8FF8-438A-B973-13DE9E731B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4B73EB-34F5-410A-9A94-F19AD57051B8}"/>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6" name="Footer Placeholder 5">
            <a:extLst>
              <a:ext uri="{FF2B5EF4-FFF2-40B4-BE49-F238E27FC236}">
                <a16:creationId xmlns:a16="http://schemas.microsoft.com/office/drawing/2014/main" id="{832F495E-B804-488C-ABBD-3D73B9F27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F38A5E-80C0-47DA-9624-85CDFE58CC95}"/>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410000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3454A-0972-40F5-9928-31E49698F1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6E0007-1560-4A3A-AB0C-061D5DF47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614EF-4A43-41CB-B710-7890090F70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F3B76A-B497-4012-A6E5-A3E20B2D3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A7E4B-8E68-4DE8-9918-9E18F45277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12A459-39FB-468E-930C-AC4571B21278}"/>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8" name="Footer Placeholder 7">
            <a:extLst>
              <a:ext uri="{FF2B5EF4-FFF2-40B4-BE49-F238E27FC236}">
                <a16:creationId xmlns:a16="http://schemas.microsoft.com/office/drawing/2014/main" id="{A09B69B8-C6F7-4F69-BB1D-4D2138FC37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A8C295-B393-4A8C-85E8-95057931450B}"/>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795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41E2-9194-46F0-B4B9-9E9AF7513D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86EC4-8C7D-4D07-A716-3085F5BDB20B}"/>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4" name="Footer Placeholder 3">
            <a:extLst>
              <a:ext uri="{FF2B5EF4-FFF2-40B4-BE49-F238E27FC236}">
                <a16:creationId xmlns:a16="http://schemas.microsoft.com/office/drawing/2014/main" id="{3771EFAD-1E4D-42FF-8368-93F263EBDD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12A85-D033-480B-B9E5-7419BE98150E}"/>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75147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A9DE97-D5A8-47A0-844E-A48EF0085AFB}"/>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3" name="Footer Placeholder 2">
            <a:extLst>
              <a:ext uri="{FF2B5EF4-FFF2-40B4-BE49-F238E27FC236}">
                <a16:creationId xmlns:a16="http://schemas.microsoft.com/office/drawing/2014/main" id="{B638AD14-0E92-40BB-A13C-C5C21F7C03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B62C61-63CF-4E7B-ADAB-F919B9DDF72D}"/>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165309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998F-DB42-4134-A383-F70E4E603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C43D80-1C90-44F2-A5B5-8A334D9B19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67A0EF-C9B2-4EDC-9966-055E27FD0A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3BD05-8866-45BA-BBC6-ABD53B32B461}"/>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6" name="Footer Placeholder 5">
            <a:extLst>
              <a:ext uri="{FF2B5EF4-FFF2-40B4-BE49-F238E27FC236}">
                <a16:creationId xmlns:a16="http://schemas.microsoft.com/office/drawing/2014/main" id="{96C81A38-C0BA-4DE0-A483-B6DA32036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C7B4E-068C-4B16-8489-66B24A6D1AB9}"/>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269285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E1DC9-2095-4E85-96FB-0A434B248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6E0DD4-C06E-40F9-96C3-3FC6C3348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EBE8C7-4A31-4260-9C5B-1052E88997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FBBA7E-A063-456C-A50C-616C611C0D38}"/>
              </a:ext>
            </a:extLst>
          </p:cNvPr>
          <p:cNvSpPr>
            <a:spLocks noGrp="1"/>
          </p:cNvSpPr>
          <p:nvPr>
            <p:ph type="dt" sz="half" idx="10"/>
          </p:nvPr>
        </p:nvSpPr>
        <p:spPr/>
        <p:txBody>
          <a:bodyPr/>
          <a:lstStyle/>
          <a:p>
            <a:fld id="{92AB6170-8A8B-4306-A818-C3252B7F6203}" type="datetimeFigureOut">
              <a:rPr lang="en-US" smtClean="0"/>
              <a:t>4/30/2023</a:t>
            </a:fld>
            <a:endParaRPr lang="en-US"/>
          </a:p>
        </p:txBody>
      </p:sp>
      <p:sp>
        <p:nvSpPr>
          <p:cNvPr id="6" name="Footer Placeholder 5">
            <a:extLst>
              <a:ext uri="{FF2B5EF4-FFF2-40B4-BE49-F238E27FC236}">
                <a16:creationId xmlns:a16="http://schemas.microsoft.com/office/drawing/2014/main" id="{4A145386-0EA8-405A-8D92-BEA0C19CB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B9791-5020-4911-9AAB-DEAFFE62FB15}"/>
              </a:ext>
            </a:extLst>
          </p:cNvPr>
          <p:cNvSpPr>
            <a:spLocks noGrp="1"/>
          </p:cNvSpPr>
          <p:nvPr>
            <p:ph type="sldNum" sz="quarter" idx="12"/>
          </p:nvPr>
        </p:nvSpPr>
        <p:spPr/>
        <p:txBody>
          <a:bodyPr/>
          <a:lstStyle/>
          <a:p>
            <a:fld id="{9836F425-E97B-4CD4-8049-E33EFD3910E8}" type="slidenum">
              <a:rPr lang="en-US" smtClean="0"/>
              <a:t>‹#›</a:t>
            </a:fld>
            <a:endParaRPr lang="en-US"/>
          </a:p>
        </p:txBody>
      </p:sp>
    </p:spTree>
    <p:extLst>
      <p:ext uri="{BB962C8B-B14F-4D97-AF65-F5344CB8AC3E}">
        <p14:creationId xmlns:p14="http://schemas.microsoft.com/office/powerpoint/2010/main" val="150754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EE5A6-F643-449E-9F67-4378EE231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9BD4E8-CAFD-4A6D-B5CF-74C522D3C8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D3831-D602-4590-A718-62BE8394D3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B6170-8A8B-4306-A818-C3252B7F6203}" type="datetimeFigureOut">
              <a:rPr lang="en-US" smtClean="0"/>
              <a:t>4/30/2023</a:t>
            </a:fld>
            <a:endParaRPr lang="en-US"/>
          </a:p>
        </p:txBody>
      </p:sp>
      <p:sp>
        <p:nvSpPr>
          <p:cNvPr id="5" name="Footer Placeholder 4">
            <a:extLst>
              <a:ext uri="{FF2B5EF4-FFF2-40B4-BE49-F238E27FC236}">
                <a16:creationId xmlns:a16="http://schemas.microsoft.com/office/drawing/2014/main" id="{F4380663-A9F2-4DE4-8C5A-05560DF84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B6E241-C430-4F57-89ED-DF1FB006EC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6F425-E97B-4CD4-8049-E33EFD3910E8}" type="slidenum">
              <a:rPr lang="en-US" smtClean="0"/>
              <a:t>‹#›</a:t>
            </a:fld>
            <a:endParaRPr lang="en-US"/>
          </a:p>
        </p:txBody>
      </p:sp>
    </p:spTree>
    <p:extLst>
      <p:ext uri="{BB962C8B-B14F-4D97-AF65-F5344CB8AC3E}">
        <p14:creationId xmlns:p14="http://schemas.microsoft.com/office/powerpoint/2010/main" val="185132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customXml" Target="../ink/ink2.xml"/><Relationship Id="rId4" Type="http://schemas.openxmlformats.org/officeDocument/2006/relationships/image" Target="../media/image80.png"/></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88F9F-9BA9-42C8-A0CE-C5A74F76C8E3}"/>
              </a:ext>
            </a:extLst>
          </p:cNvPr>
          <p:cNvSpPr>
            <a:spLocks noGrp="1"/>
          </p:cNvSpPr>
          <p:nvPr>
            <p:ph type="ctrTitle"/>
          </p:nvPr>
        </p:nvSpPr>
        <p:spPr/>
        <p:txBody>
          <a:bodyPr>
            <a:normAutofit/>
          </a:bodyPr>
          <a:lstStyle/>
          <a:p>
            <a:br>
              <a:rPr lang="en-US" sz="3600" b="0" i="0" u="none" strike="noStrike" baseline="0" dirty="0">
                <a:solidFill>
                  <a:srgbClr val="000000"/>
                </a:solidFill>
                <a:latin typeface="Arial Black" panose="020B0A04020102020204" pitchFamily="34" charset="0"/>
              </a:rPr>
            </a:br>
            <a:r>
              <a:rPr lang="en-US" sz="3600" b="0" i="0" u="none" strike="noStrike" baseline="0" dirty="0">
                <a:solidFill>
                  <a:srgbClr val="000000"/>
                </a:solidFill>
                <a:latin typeface="Arial Black" panose="020B0A04020102020204" pitchFamily="34" charset="0"/>
              </a:rPr>
              <a:t> </a:t>
            </a:r>
            <a:r>
              <a:rPr lang="en-US" sz="3600" b="1" i="0" u="none" strike="noStrike" baseline="0" dirty="0">
                <a:solidFill>
                  <a:srgbClr val="00658D"/>
                </a:solidFill>
                <a:latin typeface="Arial Black" panose="020B0A04020102020204" pitchFamily="34" charset="0"/>
              </a:rPr>
              <a:t>Viruses, </a:t>
            </a:r>
            <a:r>
              <a:rPr lang="en-US" sz="3600" b="1" i="0" u="none" strike="noStrike" baseline="0" dirty="0" err="1">
                <a:solidFill>
                  <a:srgbClr val="00658D"/>
                </a:solidFill>
                <a:latin typeface="Arial Black" panose="020B0A04020102020204" pitchFamily="34" charset="0"/>
              </a:rPr>
              <a:t>Viroids</a:t>
            </a:r>
            <a:r>
              <a:rPr lang="en-US" sz="3600" b="1" i="0" u="none" strike="noStrike" baseline="0" dirty="0">
                <a:solidFill>
                  <a:srgbClr val="00658D"/>
                </a:solidFill>
                <a:latin typeface="Arial Black" panose="020B0A04020102020204" pitchFamily="34" charset="0"/>
              </a:rPr>
              <a:t>, and Prions</a:t>
            </a:r>
            <a:endParaRPr lang="en-US" sz="3600" dirty="0">
              <a:latin typeface="Arial Black" panose="020B0A04020102020204" pitchFamily="34" charset="0"/>
            </a:endParaRPr>
          </a:p>
        </p:txBody>
      </p:sp>
      <p:sp>
        <p:nvSpPr>
          <p:cNvPr id="3" name="Subtitle 2">
            <a:extLst>
              <a:ext uri="{FF2B5EF4-FFF2-40B4-BE49-F238E27FC236}">
                <a16:creationId xmlns:a16="http://schemas.microsoft.com/office/drawing/2014/main" id="{24E97179-6CD3-4F33-8624-0DCCE0012E4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0565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2F700-46BA-4703-98BE-6F902D438895}"/>
              </a:ext>
            </a:extLst>
          </p:cNvPr>
          <p:cNvSpPr txBox="1"/>
          <p:nvPr/>
        </p:nvSpPr>
        <p:spPr>
          <a:xfrm>
            <a:off x="117566" y="0"/>
            <a:ext cx="11952514" cy="3970318"/>
          </a:xfrm>
          <a:prstGeom prst="rect">
            <a:avLst/>
          </a:prstGeom>
          <a:noFill/>
        </p:spPr>
        <p:txBody>
          <a:bodyPr wrap="square">
            <a:spAutoFit/>
          </a:bodyPr>
          <a:lstStyle/>
          <a:p>
            <a:r>
              <a:rPr lang="en-US" sz="3600" b="1" i="0" u="none" strike="noStrike" baseline="0" dirty="0">
                <a:solidFill>
                  <a:srgbClr val="C00000"/>
                </a:solidFill>
                <a:latin typeface="Arial" panose="020B0604020202020204" pitchFamily="34" charset="0"/>
              </a:rPr>
              <a:t>Viral Structure </a:t>
            </a:r>
            <a:endParaRPr lang="en-US" sz="3600" b="0" i="0" u="none" strike="noStrike" baseline="0" dirty="0">
              <a:solidFill>
                <a:srgbClr val="C00000"/>
              </a:solidFill>
              <a:latin typeface="Arial" panose="020B0604020202020204" pitchFamily="34" charset="0"/>
            </a:endParaRPr>
          </a:p>
          <a:p>
            <a:r>
              <a:rPr lang="en-US" sz="3600" b="1" i="0" u="none" strike="noStrike" baseline="0" dirty="0">
                <a:solidFill>
                  <a:srgbClr val="000000"/>
                </a:solidFill>
                <a:latin typeface="Times New Roman" panose="02020603050405020304" pitchFamily="18" charset="0"/>
              </a:rPr>
              <a:t>Viroid: </a:t>
            </a:r>
            <a:r>
              <a:rPr lang="en-US" sz="3600" b="0" i="0" u="none" strike="noStrike" baseline="0" dirty="0">
                <a:solidFill>
                  <a:srgbClr val="000000"/>
                </a:solidFill>
                <a:latin typeface="Times New Roman" panose="02020603050405020304" pitchFamily="18" charset="0"/>
              </a:rPr>
              <a:t>infectious RNA without capsid that cause some plant diseases, such as potato spindle tuber disease. </a:t>
            </a:r>
          </a:p>
          <a:p>
            <a:endParaRPr lang="en-US" sz="3600" dirty="0">
              <a:solidFill>
                <a:srgbClr val="000000"/>
              </a:solidFill>
              <a:latin typeface="Times New Roman" panose="02020603050405020304" pitchFamily="18" charset="0"/>
            </a:endParaRPr>
          </a:p>
          <a:p>
            <a:endParaRPr lang="en-US" sz="3600" b="0" i="0" u="none" strike="noStrike" baseline="0" dirty="0">
              <a:solidFill>
                <a:srgbClr val="0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A </a:t>
            </a:r>
            <a:r>
              <a:rPr lang="en-US" sz="3600" b="1" i="0" u="none" strike="noStrike" baseline="0" dirty="0">
                <a:solidFill>
                  <a:srgbClr val="000000"/>
                </a:solidFill>
                <a:latin typeface="Times New Roman" panose="02020603050405020304" pitchFamily="18" charset="0"/>
              </a:rPr>
              <a:t>virion </a:t>
            </a:r>
            <a:r>
              <a:rPr lang="en-US" sz="3600" b="0" i="0" u="none" strike="noStrike" baseline="0" dirty="0">
                <a:solidFill>
                  <a:srgbClr val="000000"/>
                </a:solidFill>
                <a:latin typeface="Times New Roman" panose="02020603050405020304" pitchFamily="18" charset="0"/>
              </a:rPr>
              <a:t>is an infectious viral particle composed of nucleic acid and surrounded by a protein coat outside a host cell. </a:t>
            </a:r>
            <a:endParaRPr lang="en-US" sz="3600" dirty="0"/>
          </a:p>
        </p:txBody>
      </p:sp>
    </p:spTree>
    <p:extLst>
      <p:ext uri="{BB962C8B-B14F-4D97-AF65-F5344CB8AC3E}">
        <p14:creationId xmlns:p14="http://schemas.microsoft.com/office/powerpoint/2010/main" val="31753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A12763-5D26-4263-9C5D-2DA905091598}"/>
              </a:ext>
            </a:extLst>
          </p:cNvPr>
          <p:cNvSpPr txBox="1"/>
          <p:nvPr/>
        </p:nvSpPr>
        <p:spPr>
          <a:xfrm>
            <a:off x="0" y="0"/>
            <a:ext cx="12096206" cy="5632311"/>
          </a:xfrm>
          <a:prstGeom prst="rect">
            <a:avLst/>
          </a:prstGeom>
          <a:noFill/>
        </p:spPr>
        <p:txBody>
          <a:bodyPr wrap="square">
            <a:spAutoFit/>
          </a:bodyPr>
          <a:lstStyle/>
          <a:p>
            <a:r>
              <a:rPr lang="en-US" sz="3600" b="1" i="0" u="none" strike="noStrike" baseline="0" dirty="0">
                <a:solidFill>
                  <a:srgbClr val="B30000"/>
                </a:solidFill>
                <a:latin typeface="Times New Roman" panose="02020603050405020304" pitchFamily="18" charset="0"/>
              </a:rPr>
              <a:t>Nucleic Acid </a:t>
            </a:r>
            <a:endParaRPr lang="en-US" sz="3600" b="0" i="0" u="none" strike="noStrike" baseline="0" dirty="0">
              <a:solidFill>
                <a:srgbClr val="B30000"/>
              </a:solidFill>
              <a:latin typeface="Times New Roman" panose="02020603050405020304" pitchFamily="18" charset="0"/>
            </a:endParaRPr>
          </a:p>
          <a:p>
            <a:pPr algn="just"/>
            <a:r>
              <a:rPr lang="en-US" sz="3600" b="0" i="0" u="none" strike="noStrike" baseline="0" dirty="0">
                <a:solidFill>
                  <a:srgbClr val="000000"/>
                </a:solidFill>
                <a:latin typeface="Times New Roman" panose="02020603050405020304" pitchFamily="18" charset="0"/>
              </a:rPr>
              <a:t>• virus have either DNA or RNA, but never both. </a:t>
            </a:r>
          </a:p>
          <a:p>
            <a:pPr algn="just"/>
            <a:endParaRPr lang="en-US" sz="3600" b="0" i="0" u="none" strike="noStrike" baseline="0" dirty="0">
              <a:solidFill>
                <a:srgbClr val="000000"/>
              </a:solidFill>
              <a:latin typeface="Times New Roman" panose="02020603050405020304" pitchFamily="18" charset="0"/>
            </a:endParaRPr>
          </a:p>
          <a:p>
            <a:pPr algn="just"/>
            <a:r>
              <a:rPr lang="en-US" sz="3600" b="0" i="0" u="none" strike="noStrike" baseline="0" dirty="0">
                <a:solidFill>
                  <a:srgbClr val="000000"/>
                </a:solidFill>
                <a:latin typeface="Times New Roman" panose="02020603050405020304" pitchFamily="18" charset="0"/>
              </a:rPr>
              <a:t>• The nucleic acid of a virus can be single-stranded or double-stranded. </a:t>
            </a:r>
          </a:p>
          <a:p>
            <a:pPr algn="just"/>
            <a:endParaRPr lang="en-US" sz="3600" b="0" i="0" u="none" strike="noStrike" baseline="0" dirty="0">
              <a:solidFill>
                <a:srgbClr val="000000"/>
              </a:solidFill>
              <a:latin typeface="Times New Roman" panose="02020603050405020304" pitchFamily="18" charset="0"/>
            </a:endParaRPr>
          </a:p>
          <a:p>
            <a:pPr algn="just"/>
            <a:r>
              <a:rPr lang="en-US" sz="3600" b="0" i="0" u="none" strike="noStrike" baseline="0" dirty="0">
                <a:solidFill>
                  <a:srgbClr val="000000"/>
                </a:solidFill>
                <a:latin typeface="Times New Roman" panose="02020603050405020304" pitchFamily="18" charset="0"/>
              </a:rPr>
              <a:t>• The nucleic acid can be linear or circular.</a:t>
            </a:r>
          </a:p>
          <a:p>
            <a:pPr algn="just"/>
            <a:r>
              <a:rPr lang="en-US" sz="3600" b="0" i="0" u="none" strike="noStrike" baseline="0" dirty="0">
                <a:solidFill>
                  <a:srgbClr val="000000"/>
                </a:solidFill>
                <a:latin typeface="Times New Roman" panose="02020603050405020304" pitchFamily="18" charset="0"/>
              </a:rPr>
              <a:t> </a:t>
            </a:r>
          </a:p>
          <a:p>
            <a:pPr algn="just"/>
            <a:r>
              <a:rPr lang="en-US" sz="3600" b="0" i="0" u="none" strike="noStrike" baseline="0" dirty="0">
                <a:solidFill>
                  <a:srgbClr val="000000"/>
                </a:solidFill>
                <a:latin typeface="Times New Roman" panose="02020603050405020304" pitchFamily="18" charset="0"/>
              </a:rPr>
              <a:t>• In some viruses (such as the influenza virus), the nucleic acid is in several separate segments. </a:t>
            </a:r>
          </a:p>
        </p:txBody>
      </p:sp>
    </p:spTree>
    <p:extLst>
      <p:ext uri="{BB962C8B-B14F-4D97-AF65-F5344CB8AC3E}">
        <p14:creationId xmlns:p14="http://schemas.microsoft.com/office/powerpoint/2010/main" val="122726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058C6-8968-4A32-9555-89FD328B13F8}"/>
              </a:ext>
            </a:extLst>
          </p:cNvPr>
          <p:cNvSpPr>
            <a:spLocks noGrp="1"/>
          </p:cNvSpPr>
          <p:nvPr>
            <p:ph type="title"/>
          </p:nvPr>
        </p:nvSpPr>
        <p:spPr>
          <a:xfrm>
            <a:off x="106326" y="1"/>
            <a:ext cx="11247474" cy="691116"/>
          </a:xfrm>
        </p:spPr>
        <p:txBody>
          <a:bodyPr>
            <a:normAutofit/>
          </a:bodyPr>
          <a:lstStyle/>
          <a:p>
            <a:r>
              <a:rPr lang="en-US" sz="3200" b="1" i="0" u="none" strike="noStrike" baseline="0" dirty="0">
                <a:solidFill>
                  <a:srgbClr val="B30000"/>
                </a:solidFill>
                <a:latin typeface="Arial Black" panose="020B0A04020102020204" pitchFamily="34" charset="0"/>
              </a:rPr>
              <a:t>Viral Nucleic Acid </a:t>
            </a:r>
            <a:endParaRPr lang="en-US" sz="3200"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501F3374-2158-40CB-A2B0-693B102D65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8999" y="691117"/>
            <a:ext cx="8600016" cy="5800795"/>
          </a:xfrm>
        </p:spPr>
      </p:pic>
    </p:spTree>
    <p:extLst>
      <p:ext uri="{BB962C8B-B14F-4D97-AF65-F5344CB8AC3E}">
        <p14:creationId xmlns:p14="http://schemas.microsoft.com/office/powerpoint/2010/main" val="157386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9506-0A1B-4C77-86B0-74E111809994}"/>
              </a:ext>
            </a:extLst>
          </p:cNvPr>
          <p:cNvSpPr>
            <a:spLocks noGrp="1"/>
          </p:cNvSpPr>
          <p:nvPr>
            <p:ph type="title"/>
          </p:nvPr>
        </p:nvSpPr>
        <p:spPr>
          <a:xfrm>
            <a:off x="0" y="0"/>
            <a:ext cx="10515600" cy="1325563"/>
          </a:xfrm>
        </p:spPr>
        <p:txBody>
          <a:bodyPr/>
          <a:lstStyle/>
          <a:p>
            <a:r>
              <a:rPr lang="en-US" sz="4400" b="1" i="0" u="none" strike="noStrike" baseline="0" dirty="0">
                <a:solidFill>
                  <a:srgbClr val="B30000"/>
                </a:solidFill>
                <a:latin typeface="Times New Roman" panose="02020603050405020304" pitchFamily="18" charset="0"/>
              </a:rPr>
              <a:t>Capsid and Envelope </a:t>
            </a:r>
            <a:br>
              <a:rPr lang="en-US" sz="4400" b="0" i="0" u="none" strike="noStrike" baseline="0" dirty="0">
                <a:solidFill>
                  <a:srgbClr val="B3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DBF5339-FE89-4D3D-8E12-BF489CF72D0F}"/>
              </a:ext>
            </a:extLst>
          </p:cNvPr>
          <p:cNvSpPr>
            <a:spLocks noGrp="1"/>
          </p:cNvSpPr>
          <p:nvPr>
            <p:ph idx="1"/>
          </p:nvPr>
        </p:nvSpPr>
        <p:spPr>
          <a:xfrm>
            <a:off x="0" y="967564"/>
            <a:ext cx="11972260" cy="5699050"/>
          </a:xfrm>
        </p:spPr>
        <p:txBody>
          <a:bodyPr>
            <a:normAutofit/>
          </a:bodyPr>
          <a:lstStyle/>
          <a:p>
            <a:r>
              <a:rPr lang="en-US" sz="3600" b="0" i="0" u="none" strike="noStrike" baseline="0" dirty="0">
                <a:solidFill>
                  <a:srgbClr val="000000"/>
                </a:solidFill>
                <a:latin typeface="Times New Roman" panose="02020603050405020304" pitchFamily="18" charset="0"/>
              </a:rPr>
              <a:t>The nucleic acid of a virus is protected by a protein coat called the </a:t>
            </a:r>
            <a:r>
              <a:rPr lang="en-US" sz="3600" b="1" i="0" u="none" strike="noStrike" baseline="0" dirty="0">
                <a:solidFill>
                  <a:srgbClr val="000000"/>
                </a:solidFill>
                <a:latin typeface="Times New Roman" panose="02020603050405020304" pitchFamily="18" charset="0"/>
              </a:rPr>
              <a:t>capsid </a:t>
            </a:r>
          </a:p>
          <a:p>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Each capsid is composed of protein subunits </a:t>
            </a:r>
          </a:p>
          <a:p>
            <a:r>
              <a:rPr lang="en-US" sz="3600" b="0" i="0" u="none" strike="noStrike" baseline="0" dirty="0">
                <a:solidFill>
                  <a:srgbClr val="000000"/>
                </a:solidFill>
                <a:latin typeface="Times New Roman" panose="02020603050405020304" pitchFamily="18" charset="0"/>
              </a:rPr>
              <a:t>called </a:t>
            </a:r>
            <a:r>
              <a:rPr lang="en-US" sz="3600" b="1" i="0" u="none" strike="noStrike" baseline="0" dirty="0">
                <a:solidFill>
                  <a:srgbClr val="000000"/>
                </a:solidFill>
                <a:latin typeface="Times New Roman" panose="02020603050405020304" pitchFamily="18" charset="0"/>
              </a:rPr>
              <a:t>capsomeres. </a:t>
            </a:r>
          </a:p>
          <a:p>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In some viruses, the capsid is covered by an </a:t>
            </a:r>
            <a:r>
              <a:rPr lang="en-US" sz="3600" b="1" i="0" u="none" strike="noStrike" baseline="0" dirty="0">
                <a:solidFill>
                  <a:srgbClr val="000000"/>
                </a:solidFill>
                <a:latin typeface="Times New Roman" panose="02020603050405020304" pitchFamily="18" charset="0"/>
              </a:rPr>
              <a:t>envelope</a:t>
            </a:r>
            <a:r>
              <a:rPr lang="en-US" sz="3600" b="0" i="0" u="none" strike="noStrike" baseline="0" dirty="0">
                <a:solidFill>
                  <a:srgbClr val="000000"/>
                </a:solidFill>
                <a:latin typeface="Times New Roman" panose="02020603050405020304" pitchFamily="18" charset="0"/>
              </a:rPr>
              <a:t>, which consists of some combination of lipids, proteins, and carbohydrates. </a:t>
            </a:r>
            <a:endParaRPr lang="en-US" sz="3600" dirty="0"/>
          </a:p>
        </p:txBody>
      </p:sp>
      <p:pic>
        <p:nvPicPr>
          <p:cNvPr id="5" name="Picture 4">
            <a:extLst>
              <a:ext uri="{FF2B5EF4-FFF2-40B4-BE49-F238E27FC236}">
                <a16:creationId xmlns:a16="http://schemas.microsoft.com/office/drawing/2014/main" id="{BDEF2E3A-0E34-411A-B5A7-FE8EE9755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416" y="1945176"/>
            <a:ext cx="2851297" cy="2521080"/>
          </a:xfrm>
          <a:prstGeom prst="rect">
            <a:avLst/>
          </a:prstGeom>
        </p:spPr>
      </p:pic>
    </p:spTree>
    <p:extLst>
      <p:ext uri="{BB962C8B-B14F-4D97-AF65-F5344CB8AC3E}">
        <p14:creationId xmlns:p14="http://schemas.microsoft.com/office/powerpoint/2010/main" val="1188986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5642D7-6054-47F3-82DD-75144E4926A9}"/>
              </a:ext>
            </a:extLst>
          </p:cNvPr>
          <p:cNvSpPr txBox="1"/>
          <p:nvPr/>
        </p:nvSpPr>
        <p:spPr>
          <a:xfrm>
            <a:off x="0" y="0"/>
            <a:ext cx="12096307" cy="3970318"/>
          </a:xfrm>
          <a:prstGeom prst="rect">
            <a:avLst/>
          </a:prstGeom>
          <a:noFill/>
        </p:spPr>
        <p:txBody>
          <a:bodyPr wrap="square">
            <a:spAutoFit/>
          </a:bodyPr>
          <a:lstStyle/>
          <a:p>
            <a:r>
              <a:rPr lang="en-US" sz="3600" b="1" i="0" u="none" strike="noStrike" baseline="0" dirty="0">
                <a:solidFill>
                  <a:srgbClr val="C00000"/>
                </a:solidFill>
                <a:latin typeface="Times New Roman" panose="02020603050405020304" pitchFamily="18" charset="0"/>
              </a:rPr>
              <a:t>Spikes: </a:t>
            </a:r>
          </a:p>
          <a:p>
            <a:endParaRPr lang="en-US" sz="3600" b="1" dirty="0">
              <a:solidFill>
                <a:srgbClr val="C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Depending on the virus, envelopes may or may not be covered by </a:t>
            </a:r>
            <a:r>
              <a:rPr lang="en-US" sz="3600" b="1" i="0" u="none" strike="noStrike" baseline="0" dirty="0">
                <a:solidFill>
                  <a:srgbClr val="000000"/>
                </a:solidFill>
                <a:latin typeface="Times New Roman" panose="02020603050405020304" pitchFamily="18" charset="0"/>
              </a:rPr>
              <a:t>spikes, </a:t>
            </a:r>
            <a:r>
              <a:rPr lang="en-US" sz="3600" b="0" i="0" u="none" strike="noStrike" baseline="0" dirty="0">
                <a:solidFill>
                  <a:srgbClr val="000000"/>
                </a:solidFill>
                <a:latin typeface="Times New Roman" panose="02020603050405020304" pitchFamily="18" charset="0"/>
              </a:rPr>
              <a:t>which are carbohydrate-protein complexes that project from the surface of the envelope. </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Some viruses attach to host cells by means of spikes. </a:t>
            </a:r>
          </a:p>
        </p:txBody>
      </p:sp>
      <p:pic>
        <p:nvPicPr>
          <p:cNvPr id="5" name="Picture 4">
            <a:extLst>
              <a:ext uri="{FF2B5EF4-FFF2-40B4-BE49-F238E27FC236}">
                <a16:creationId xmlns:a16="http://schemas.microsoft.com/office/drawing/2014/main" id="{11758B3A-A778-4724-A058-6B7046AC1F70}"/>
              </a:ext>
            </a:extLst>
          </p:cNvPr>
          <p:cNvPicPr>
            <a:picLocks noChangeAspect="1"/>
          </p:cNvPicPr>
          <p:nvPr/>
        </p:nvPicPr>
        <p:blipFill rotWithShape="1">
          <a:blip r:embed="rId2"/>
          <a:srcRect l="70" r="136" b="98"/>
          <a:stretch/>
        </p:blipFill>
        <p:spPr>
          <a:xfrm>
            <a:off x="7176976" y="3970318"/>
            <a:ext cx="4617041" cy="3558793"/>
          </a:xfrm>
          <a:prstGeom prst="rect">
            <a:avLst/>
          </a:prstGeom>
        </p:spPr>
      </p:pic>
    </p:spTree>
    <p:extLst>
      <p:ext uri="{BB962C8B-B14F-4D97-AF65-F5344CB8AC3E}">
        <p14:creationId xmlns:p14="http://schemas.microsoft.com/office/powerpoint/2010/main" val="2565833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8FEAC-3E65-4C71-8158-9870D09EDD61}"/>
              </a:ext>
            </a:extLst>
          </p:cNvPr>
          <p:cNvSpPr>
            <a:spLocks noGrp="1"/>
          </p:cNvSpPr>
          <p:nvPr>
            <p:ph type="title"/>
          </p:nvPr>
        </p:nvSpPr>
        <p:spPr>
          <a:xfrm>
            <a:off x="93921" y="1"/>
            <a:ext cx="10515600" cy="988828"/>
          </a:xfrm>
        </p:spPr>
        <p:txBody>
          <a:bodyPr/>
          <a:lstStyle/>
          <a:p>
            <a:r>
              <a:rPr lang="en-US" dirty="0" err="1">
                <a:solidFill>
                  <a:srgbClr val="C00000"/>
                </a:solidFill>
                <a:latin typeface="Arial Black" panose="020B0A04020102020204" pitchFamily="34" charset="0"/>
              </a:rPr>
              <a:t>Haemagglutination</a:t>
            </a:r>
            <a:endParaRPr lang="en-US" dirty="0">
              <a:solidFill>
                <a:srgbClr val="C00000"/>
              </a:solidFill>
              <a:latin typeface="Arial Black" panose="020B0A04020102020204" pitchFamily="34" charset="0"/>
            </a:endParaRPr>
          </a:p>
        </p:txBody>
      </p:sp>
      <p:sp>
        <p:nvSpPr>
          <p:cNvPr id="7" name="TextBox 6">
            <a:extLst>
              <a:ext uri="{FF2B5EF4-FFF2-40B4-BE49-F238E27FC236}">
                <a16:creationId xmlns:a16="http://schemas.microsoft.com/office/drawing/2014/main" id="{E5DBFF48-BC1A-4107-BCB5-70A5DA701EDD}"/>
              </a:ext>
            </a:extLst>
          </p:cNvPr>
          <p:cNvSpPr txBox="1"/>
          <p:nvPr/>
        </p:nvSpPr>
        <p:spPr>
          <a:xfrm>
            <a:off x="1" y="1084521"/>
            <a:ext cx="9146658" cy="4524315"/>
          </a:xfrm>
          <a:prstGeom prst="rect">
            <a:avLst/>
          </a:prstGeom>
          <a:noFill/>
        </p:spPr>
        <p:txBody>
          <a:bodyPr wrap="square">
            <a:spAutoFit/>
          </a:bodyPr>
          <a:lstStyle/>
          <a:p>
            <a:r>
              <a:rPr lang="en-US" sz="3600" b="0" i="0" u="none" strike="noStrike" baseline="0" dirty="0">
                <a:solidFill>
                  <a:srgbClr val="000000"/>
                </a:solidFill>
                <a:latin typeface="Times New Roman" panose="02020603050405020304" pitchFamily="18" charset="0"/>
              </a:rPr>
              <a:t>The ability of certain viruses, such as the influenza virus to clump red blood cells is associated with spikes. </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Such viruses bind to red blood cells and form bridges between them. The resulting clumping is called </a:t>
            </a:r>
            <a:r>
              <a:rPr lang="en-US" sz="3600" b="0" i="1" u="none" strike="noStrike" baseline="0" dirty="0">
                <a:solidFill>
                  <a:srgbClr val="000000"/>
                </a:solidFill>
                <a:latin typeface="Times New Roman" panose="02020603050405020304" pitchFamily="18" charset="0"/>
              </a:rPr>
              <a:t>hemagglutination </a:t>
            </a:r>
            <a:r>
              <a:rPr lang="en-US" sz="3600" b="0" i="0" u="none" strike="noStrike" baseline="0" dirty="0">
                <a:solidFill>
                  <a:srgbClr val="000000"/>
                </a:solidFill>
                <a:latin typeface="Times New Roman" panose="02020603050405020304" pitchFamily="18" charset="0"/>
              </a:rPr>
              <a:t>and is the basis for several useful laboratory tests. </a:t>
            </a:r>
            <a:endParaRPr lang="en-US" sz="3600" dirty="0"/>
          </a:p>
        </p:txBody>
      </p:sp>
      <p:sp>
        <p:nvSpPr>
          <p:cNvPr id="8" name="Content Placeholder 7">
            <a:extLst>
              <a:ext uri="{FF2B5EF4-FFF2-40B4-BE49-F238E27FC236}">
                <a16:creationId xmlns:a16="http://schemas.microsoft.com/office/drawing/2014/main" id="{1E781A95-1B46-4C61-A249-63D1243714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5550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36E035-47AE-4B71-965E-528B191F5613}"/>
              </a:ext>
            </a:extLst>
          </p:cNvPr>
          <p:cNvSpPr txBox="1"/>
          <p:nvPr/>
        </p:nvSpPr>
        <p:spPr>
          <a:xfrm>
            <a:off x="95693" y="1500594"/>
            <a:ext cx="11621386" cy="646331"/>
          </a:xfrm>
          <a:prstGeom prst="rect">
            <a:avLst/>
          </a:prstGeom>
          <a:noFill/>
        </p:spPr>
        <p:txBody>
          <a:bodyPr wrap="square">
            <a:spAutoFit/>
          </a:bodyPr>
          <a:lstStyle/>
          <a:p>
            <a:r>
              <a:rPr lang="en-US" sz="3600" b="1" i="0" u="none" strike="noStrike" baseline="0" dirty="0">
                <a:solidFill>
                  <a:srgbClr val="000000"/>
                </a:solidFill>
                <a:latin typeface="Arial Black" panose="020B0A04020102020204" pitchFamily="34" charset="0"/>
              </a:rPr>
              <a:t>why you can get influenza more than once? </a:t>
            </a:r>
            <a:endParaRPr lang="en-US" sz="3600" dirty="0">
              <a:latin typeface="Arial Black" panose="020B0A04020102020204" pitchFamily="34" charset="0"/>
            </a:endParaRPr>
          </a:p>
        </p:txBody>
      </p:sp>
    </p:spTree>
    <p:extLst>
      <p:ext uri="{BB962C8B-B14F-4D97-AF65-F5344CB8AC3E}">
        <p14:creationId xmlns:p14="http://schemas.microsoft.com/office/powerpoint/2010/main" val="375572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997163-D464-4FD3-9A97-B0CE24C308D3}"/>
              </a:ext>
            </a:extLst>
          </p:cNvPr>
          <p:cNvSpPr txBox="1"/>
          <p:nvPr/>
        </p:nvSpPr>
        <p:spPr>
          <a:xfrm>
            <a:off x="0" y="0"/>
            <a:ext cx="12192000" cy="1754326"/>
          </a:xfrm>
          <a:prstGeom prst="rect">
            <a:avLst/>
          </a:prstGeom>
          <a:noFill/>
        </p:spPr>
        <p:txBody>
          <a:bodyPr wrap="square">
            <a:spAutoFit/>
          </a:bodyPr>
          <a:lstStyle/>
          <a:p>
            <a:r>
              <a:rPr lang="en-US" sz="3600" b="1" i="0" u="none" strike="noStrike" baseline="0" dirty="0">
                <a:solidFill>
                  <a:srgbClr val="C00000"/>
                </a:solidFill>
                <a:latin typeface="Arial" panose="020B0604020202020204" pitchFamily="34" charset="0"/>
              </a:rPr>
              <a:t>General Morphology </a:t>
            </a:r>
            <a:endParaRPr lang="en-US" sz="3600" b="0" i="0" u="none" strike="noStrike" baseline="0" dirty="0">
              <a:solidFill>
                <a:srgbClr val="C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Viruses may be classified into several different morphological types on the basis of their capsid architecture. </a:t>
            </a:r>
            <a:endParaRPr lang="en-US" sz="3600" dirty="0"/>
          </a:p>
        </p:txBody>
      </p:sp>
      <p:pic>
        <p:nvPicPr>
          <p:cNvPr id="5" name="Picture 4">
            <a:extLst>
              <a:ext uri="{FF2B5EF4-FFF2-40B4-BE49-F238E27FC236}">
                <a16:creationId xmlns:a16="http://schemas.microsoft.com/office/drawing/2014/main" id="{95D48C91-630B-4F56-ACE6-98D2D30DDC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10007"/>
            <a:ext cx="4688709" cy="3674103"/>
          </a:xfrm>
          <a:prstGeom prst="rect">
            <a:avLst/>
          </a:prstGeom>
        </p:spPr>
      </p:pic>
      <p:sp>
        <p:nvSpPr>
          <p:cNvPr id="7" name="TextBox 6">
            <a:extLst>
              <a:ext uri="{FF2B5EF4-FFF2-40B4-BE49-F238E27FC236}">
                <a16:creationId xmlns:a16="http://schemas.microsoft.com/office/drawing/2014/main" id="{3FCC9ECF-51FF-44DE-A39F-72385600A437}"/>
              </a:ext>
            </a:extLst>
          </p:cNvPr>
          <p:cNvSpPr txBox="1"/>
          <p:nvPr/>
        </p:nvSpPr>
        <p:spPr>
          <a:xfrm>
            <a:off x="1335590" y="5832016"/>
            <a:ext cx="2017527" cy="615553"/>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1- Helical Viruses </a:t>
            </a:r>
            <a:endParaRPr lang="en-US" sz="1800" b="0" i="0" u="none" strike="noStrike" baseline="0" dirty="0">
              <a:solidFill>
                <a:srgbClr val="000000"/>
              </a:solidFill>
              <a:latin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A848F218-B513-4B82-A73B-A0DA3EEB48CB}"/>
                  </a:ext>
                </a:extLst>
              </p14:cNvPr>
              <p14:cNvContentPartPr/>
              <p14:nvPr/>
            </p14:nvContentPartPr>
            <p14:xfrm>
              <a:off x="-42882" y="4059544"/>
              <a:ext cx="2532600" cy="2120040"/>
            </p14:xfrm>
          </p:contentPart>
        </mc:Choice>
        <mc:Fallback xmlns="">
          <p:pic>
            <p:nvPicPr>
              <p:cNvPr id="8" name="Ink 7">
                <a:extLst>
                  <a:ext uri="{FF2B5EF4-FFF2-40B4-BE49-F238E27FC236}">
                    <a16:creationId xmlns:a16="http://schemas.microsoft.com/office/drawing/2014/main" id="{A848F218-B513-4B82-A73B-A0DA3EEB48CB}"/>
                  </a:ext>
                </a:extLst>
              </p:cNvPr>
              <p:cNvPicPr/>
              <p:nvPr/>
            </p:nvPicPr>
            <p:blipFill>
              <a:blip r:embed="rId4"/>
              <a:stretch>
                <a:fillRect/>
              </a:stretch>
            </p:blipFill>
            <p:spPr>
              <a:xfrm>
                <a:off x="-105522" y="3996544"/>
                <a:ext cx="2658240" cy="2245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737C29DB-9439-4225-8A1F-8F47C9D3CE0D}"/>
                  </a:ext>
                </a:extLst>
              </p14:cNvPr>
              <p14:cNvContentPartPr/>
              <p14:nvPr/>
            </p14:nvContentPartPr>
            <p14:xfrm>
              <a:off x="5177838" y="4858384"/>
              <a:ext cx="360" cy="360"/>
            </p14:xfrm>
          </p:contentPart>
        </mc:Choice>
        <mc:Fallback xmlns="">
          <p:pic>
            <p:nvPicPr>
              <p:cNvPr id="9" name="Ink 8">
                <a:extLst>
                  <a:ext uri="{FF2B5EF4-FFF2-40B4-BE49-F238E27FC236}">
                    <a16:creationId xmlns:a16="http://schemas.microsoft.com/office/drawing/2014/main" id="{737C29DB-9439-4225-8A1F-8F47C9D3CE0D}"/>
                  </a:ext>
                </a:extLst>
              </p:cNvPr>
              <p:cNvPicPr/>
              <p:nvPr/>
            </p:nvPicPr>
            <p:blipFill>
              <a:blip r:embed="rId6"/>
              <a:stretch>
                <a:fillRect/>
              </a:stretch>
            </p:blipFill>
            <p:spPr>
              <a:xfrm>
                <a:off x="5114838" y="4795744"/>
                <a:ext cx="126000" cy="126000"/>
              </a:xfrm>
              <a:prstGeom prst="rect">
                <a:avLst/>
              </a:prstGeom>
            </p:spPr>
          </p:pic>
        </mc:Fallback>
      </mc:AlternateContent>
      <p:sp>
        <p:nvSpPr>
          <p:cNvPr id="11" name="TextBox 10">
            <a:extLst>
              <a:ext uri="{FF2B5EF4-FFF2-40B4-BE49-F238E27FC236}">
                <a16:creationId xmlns:a16="http://schemas.microsoft.com/office/drawing/2014/main" id="{860EEE32-60BB-4B3E-B540-3C47A805A908}"/>
              </a:ext>
            </a:extLst>
          </p:cNvPr>
          <p:cNvSpPr txBox="1"/>
          <p:nvPr/>
        </p:nvSpPr>
        <p:spPr>
          <a:xfrm>
            <a:off x="4688710" y="2110007"/>
            <a:ext cx="6781162" cy="3970318"/>
          </a:xfrm>
          <a:prstGeom prst="rect">
            <a:avLst/>
          </a:prstGeom>
          <a:noFill/>
        </p:spPr>
        <p:txBody>
          <a:bodyPr wrap="square">
            <a:spAutoFit/>
          </a:bodyPr>
          <a:lstStyle/>
          <a:p>
            <a:r>
              <a:rPr lang="en-US" sz="3600" b="0" i="0" u="none" strike="noStrike" baseline="0" dirty="0">
                <a:solidFill>
                  <a:srgbClr val="000000"/>
                </a:solidFill>
                <a:latin typeface="Times New Roman" panose="02020603050405020304" pitchFamily="18" charset="0"/>
              </a:rPr>
              <a:t>1- Helical viruses resemble long rods that may be rigid or flexible.</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 The viral nucleic acid is found within a hollow, cylindrical capsid that has a helical structure (such as rabies and Ebola) </a:t>
            </a:r>
            <a:endParaRPr lang="en-US" sz="3600" dirty="0"/>
          </a:p>
        </p:txBody>
      </p:sp>
    </p:spTree>
    <p:extLst>
      <p:ext uri="{BB962C8B-B14F-4D97-AF65-F5344CB8AC3E}">
        <p14:creationId xmlns:p14="http://schemas.microsoft.com/office/powerpoint/2010/main" val="1359846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79F9DF-CBD4-4B3C-A07F-8DE53C87E8D3}"/>
              </a:ext>
            </a:extLst>
          </p:cNvPr>
          <p:cNvSpPr txBox="1"/>
          <p:nvPr/>
        </p:nvSpPr>
        <p:spPr>
          <a:xfrm>
            <a:off x="85060" y="127590"/>
            <a:ext cx="8038214" cy="5878532"/>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2- Polyhedral Viruses </a:t>
            </a:r>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Many animal, plant, and bacterial viruses are polyhedral, or many-sided, viruses. </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The capsid of most polyhedral viruses is in the shape of an </a:t>
            </a:r>
            <a:r>
              <a:rPr lang="en-US" sz="3600" b="0" i="1" u="none" strike="noStrike" baseline="0" dirty="0">
                <a:solidFill>
                  <a:srgbClr val="000000"/>
                </a:solidFill>
                <a:latin typeface="Times New Roman" panose="02020603050405020304" pitchFamily="18" charset="0"/>
              </a:rPr>
              <a:t>icosahedron, </a:t>
            </a:r>
            <a:r>
              <a:rPr lang="en-US" sz="3600" b="0" i="0" u="none" strike="noStrike" baseline="0" dirty="0">
                <a:solidFill>
                  <a:srgbClr val="000000"/>
                </a:solidFill>
                <a:latin typeface="Times New Roman" panose="02020603050405020304" pitchFamily="18" charset="0"/>
              </a:rPr>
              <a:t>a regular polyhedron with 20 triangular faces and 12 corners. Examples of a polyhedral viruses are the </a:t>
            </a:r>
            <a:r>
              <a:rPr lang="en-US" sz="3600" b="1" i="0" u="none" strike="noStrike" baseline="0" dirty="0">
                <a:solidFill>
                  <a:srgbClr val="000000"/>
                </a:solidFill>
                <a:latin typeface="Times New Roman" panose="02020603050405020304" pitchFamily="18" charset="0"/>
              </a:rPr>
              <a:t>adenovirus</a:t>
            </a:r>
            <a:r>
              <a:rPr lang="en-US" sz="3600" b="0" i="0" u="none" strike="noStrike" baseline="0" dirty="0">
                <a:solidFill>
                  <a:srgbClr val="000000"/>
                </a:solidFill>
                <a:latin typeface="Times New Roman" panose="02020603050405020304" pitchFamily="18" charset="0"/>
              </a:rPr>
              <a:t> and the </a:t>
            </a:r>
            <a:r>
              <a:rPr lang="en-US" sz="3600" b="1" i="0" u="none" strike="noStrike" baseline="0" dirty="0">
                <a:solidFill>
                  <a:srgbClr val="000000"/>
                </a:solidFill>
                <a:latin typeface="Times New Roman" panose="02020603050405020304" pitchFamily="18" charset="0"/>
              </a:rPr>
              <a:t>poliovirus</a:t>
            </a:r>
            <a:r>
              <a:rPr lang="en-US" sz="3600" b="0" i="0" u="none" strike="noStrike" baseline="0" dirty="0">
                <a:solidFill>
                  <a:srgbClr val="000000"/>
                </a:solidFill>
                <a:latin typeface="Times New Roman" panose="02020603050405020304" pitchFamily="18" charset="0"/>
              </a:rPr>
              <a:t>. </a:t>
            </a:r>
            <a:endParaRPr lang="en-US" sz="3600" dirty="0"/>
          </a:p>
        </p:txBody>
      </p:sp>
      <p:pic>
        <p:nvPicPr>
          <p:cNvPr id="5" name="Picture 4">
            <a:extLst>
              <a:ext uri="{FF2B5EF4-FFF2-40B4-BE49-F238E27FC236}">
                <a16:creationId xmlns:a16="http://schemas.microsoft.com/office/drawing/2014/main" id="{59A8389B-0EBC-41F0-BCE2-30DA06142E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3442" y="3274828"/>
            <a:ext cx="4643350" cy="3524694"/>
          </a:xfrm>
          <a:prstGeom prst="rect">
            <a:avLst/>
          </a:prstGeom>
        </p:spPr>
      </p:pic>
    </p:spTree>
    <p:extLst>
      <p:ext uri="{BB962C8B-B14F-4D97-AF65-F5344CB8AC3E}">
        <p14:creationId xmlns:p14="http://schemas.microsoft.com/office/powerpoint/2010/main" val="1492939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1836EB-6485-40B3-9026-CC9E2AF621D9}"/>
              </a:ext>
            </a:extLst>
          </p:cNvPr>
          <p:cNvSpPr txBox="1"/>
          <p:nvPr/>
        </p:nvSpPr>
        <p:spPr>
          <a:xfrm>
            <a:off x="180753" y="233916"/>
            <a:ext cx="8965905" cy="4770537"/>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3- Enveloped Viruses </a:t>
            </a:r>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Enveloped viruses are roughly spherical. </a:t>
            </a:r>
          </a:p>
          <a:p>
            <a:r>
              <a:rPr lang="en-US" sz="3600" b="0" i="0" u="none" strike="noStrike" baseline="0" dirty="0">
                <a:solidFill>
                  <a:srgbClr val="000000"/>
                </a:solidFill>
                <a:latin typeface="Times New Roman" panose="02020603050405020304" pitchFamily="18" charset="0"/>
              </a:rPr>
              <a:t>When helical or polyhedral viruses are enclosed by envelopes, they are called </a:t>
            </a:r>
            <a:r>
              <a:rPr lang="en-US" sz="3600" b="0" i="1" u="none" strike="noStrike" baseline="0" dirty="0">
                <a:solidFill>
                  <a:srgbClr val="000000"/>
                </a:solidFill>
                <a:latin typeface="Times New Roman" panose="02020603050405020304" pitchFamily="18" charset="0"/>
              </a:rPr>
              <a:t>enveloped helical </a:t>
            </a:r>
            <a:r>
              <a:rPr lang="en-US" sz="3600" b="0" i="0" u="none" strike="noStrike" baseline="0" dirty="0">
                <a:solidFill>
                  <a:srgbClr val="000000"/>
                </a:solidFill>
                <a:latin typeface="Times New Roman" panose="02020603050405020304" pitchFamily="18" charset="0"/>
              </a:rPr>
              <a:t>or </a:t>
            </a:r>
            <a:r>
              <a:rPr lang="en-US" sz="3600" b="0" i="1" u="none" strike="noStrike" baseline="0" dirty="0">
                <a:solidFill>
                  <a:srgbClr val="000000"/>
                </a:solidFill>
                <a:latin typeface="Times New Roman" panose="02020603050405020304" pitchFamily="18" charset="0"/>
              </a:rPr>
              <a:t>enveloped polyhedral viruses. </a:t>
            </a:r>
          </a:p>
          <a:p>
            <a:r>
              <a:rPr lang="en-US" sz="3600" b="0" i="1" u="none" strike="noStrike" baseline="0" dirty="0">
                <a:solidFill>
                  <a:srgbClr val="000000"/>
                </a:solidFill>
                <a:latin typeface="Times New Roman" panose="02020603050405020304" pitchFamily="18" charset="0"/>
              </a:rPr>
              <a:t>Such as </a:t>
            </a:r>
            <a:r>
              <a:rPr lang="en-US" sz="3600" b="0" i="0" u="none" strike="noStrike" baseline="0" dirty="0">
                <a:solidFill>
                  <a:srgbClr val="000000"/>
                </a:solidFill>
                <a:latin typeface="Times New Roman" panose="02020603050405020304" pitchFamily="18" charset="0"/>
              </a:rPr>
              <a:t>the </a:t>
            </a:r>
            <a:r>
              <a:rPr lang="en-US" sz="3600" b="1" i="0" u="none" strike="noStrike" baseline="0" dirty="0">
                <a:solidFill>
                  <a:srgbClr val="000000"/>
                </a:solidFill>
                <a:latin typeface="Times New Roman" panose="02020603050405020304" pitchFamily="18" charset="0"/>
              </a:rPr>
              <a:t>influenza virus </a:t>
            </a:r>
            <a:r>
              <a:rPr lang="en-US" sz="3600" b="0" i="0" u="none" strike="noStrike" baseline="0" dirty="0">
                <a:solidFill>
                  <a:srgbClr val="000000"/>
                </a:solidFill>
                <a:latin typeface="Times New Roman" panose="02020603050405020304" pitchFamily="18" charset="0"/>
              </a:rPr>
              <a:t>and the human </a:t>
            </a:r>
            <a:r>
              <a:rPr lang="en-US" sz="3600" b="1" i="0" u="none" strike="noStrike" baseline="0" dirty="0">
                <a:solidFill>
                  <a:srgbClr val="000000"/>
                </a:solidFill>
                <a:latin typeface="Times New Roman" panose="02020603050405020304" pitchFamily="18" charset="0"/>
              </a:rPr>
              <a:t>herpes virus </a:t>
            </a:r>
            <a:endParaRPr lang="en-US" sz="3600" b="1" dirty="0"/>
          </a:p>
        </p:txBody>
      </p:sp>
      <p:pic>
        <p:nvPicPr>
          <p:cNvPr id="5" name="Picture 4">
            <a:extLst>
              <a:ext uri="{FF2B5EF4-FFF2-40B4-BE49-F238E27FC236}">
                <a16:creationId xmlns:a16="http://schemas.microsoft.com/office/drawing/2014/main" id="{72D17354-C7AE-4B11-BBAF-4B960C2FEEA3}"/>
              </a:ext>
            </a:extLst>
          </p:cNvPr>
          <p:cNvPicPr>
            <a:picLocks noChangeAspect="1"/>
          </p:cNvPicPr>
          <p:nvPr/>
        </p:nvPicPr>
        <p:blipFill>
          <a:blip r:embed="rId2"/>
          <a:stretch>
            <a:fillRect/>
          </a:stretch>
        </p:blipFill>
        <p:spPr>
          <a:xfrm>
            <a:off x="8267922" y="3349921"/>
            <a:ext cx="3743325" cy="2886075"/>
          </a:xfrm>
          <a:prstGeom prst="rect">
            <a:avLst/>
          </a:prstGeom>
        </p:spPr>
      </p:pic>
    </p:spTree>
    <p:extLst>
      <p:ext uri="{BB962C8B-B14F-4D97-AF65-F5344CB8AC3E}">
        <p14:creationId xmlns:p14="http://schemas.microsoft.com/office/powerpoint/2010/main" val="14551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4DB4FA-6E18-47BA-AF00-E24A272244F6}"/>
              </a:ext>
            </a:extLst>
          </p:cNvPr>
          <p:cNvSpPr txBox="1"/>
          <p:nvPr/>
        </p:nvSpPr>
        <p:spPr>
          <a:xfrm>
            <a:off x="104503" y="0"/>
            <a:ext cx="11926388" cy="4216539"/>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C00000"/>
                </a:solidFill>
                <a:latin typeface="Times New Roman" panose="02020603050405020304" pitchFamily="18" charset="0"/>
              </a:rPr>
              <a:t> </a:t>
            </a:r>
            <a:r>
              <a:rPr lang="en-US" sz="3600" b="1" i="0" u="none" strike="noStrike" baseline="0" dirty="0">
                <a:solidFill>
                  <a:srgbClr val="C00000"/>
                </a:solidFill>
                <a:latin typeface="Times New Roman" panose="02020603050405020304" pitchFamily="18" charset="0"/>
              </a:rPr>
              <a:t>Viruses </a:t>
            </a:r>
            <a:r>
              <a:rPr lang="en-US" sz="3600" b="0" i="0" u="none" strike="noStrike" baseline="0" dirty="0">
                <a:solidFill>
                  <a:srgbClr val="000000"/>
                </a:solidFill>
                <a:latin typeface="Times New Roman" panose="02020603050405020304" pitchFamily="18" charset="0"/>
              </a:rPr>
              <a:t>are too small to be seen with a light microscope and can’t be cultured outside their hosts. </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Advances in molecular biological techniques in the 1980s and 1990s led to the recognition of several new viruses, including human immunodeficiency virus (HIV) and SARS-associated coronavirus. </a:t>
            </a:r>
            <a:endParaRPr lang="en-US" sz="3600" dirty="0"/>
          </a:p>
        </p:txBody>
      </p:sp>
    </p:spTree>
    <p:extLst>
      <p:ext uri="{BB962C8B-B14F-4D97-AF65-F5344CB8AC3E}">
        <p14:creationId xmlns:p14="http://schemas.microsoft.com/office/powerpoint/2010/main" val="2378679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FD8402-2AEB-4CE1-854B-FF55A5054C50}"/>
              </a:ext>
            </a:extLst>
          </p:cNvPr>
          <p:cNvSpPr txBox="1"/>
          <p:nvPr/>
        </p:nvSpPr>
        <p:spPr>
          <a:xfrm>
            <a:off x="138223" y="180753"/>
            <a:ext cx="12053777" cy="3662541"/>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4- Complex Viruses </a:t>
            </a:r>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Some viruses, particularly bacterial viruses, have complicated structures and are called </a:t>
            </a:r>
            <a:r>
              <a:rPr lang="en-US" sz="3600" b="1" i="0" u="none" strike="noStrike" baseline="0" dirty="0">
                <a:solidFill>
                  <a:srgbClr val="000000"/>
                </a:solidFill>
                <a:latin typeface="Times New Roman" panose="02020603050405020304" pitchFamily="18" charset="0"/>
              </a:rPr>
              <a:t>complex viruses.</a:t>
            </a:r>
          </a:p>
          <a:p>
            <a:endParaRPr lang="en-US" sz="3600" b="1" dirty="0">
              <a:solidFill>
                <a:srgbClr val="0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 </a:t>
            </a:r>
            <a:r>
              <a:rPr lang="en-US" sz="3600" b="0" i="0" u="none" strike="noStrike" baseline="0" dirty="0">
                <a:solidFill>
                  <a:srgbClr val="000000"/>
                </a:solidFill>
                <a:latin typeface="Times New Roman" panose="02020603050405020304" pitchFamily="18" charset="0"/>
              </a:rPr>
              <a:t>One example of a complex virus is </a:t>
            </a:r>
          </a:p>
          <a:p>
            <a:r>
              <a:rPr lang="en-US" sz="3600" b="0" i="0" u="none" strike="noStrike" baseline="0" dirty="0">
                <a:solidFill>
                  <a:srgbClr val="000000"/>
                </a:solidFill>
                <a:latin typeface="Times New Roman" panose="02020603050405020304" pitchFamily="18" charset="0"/>
              </a:rPr>
              <a:t>a </a:t>
            </a:r>
            <a:r>
              <a:rPr lang="en-US" sz="3600" b="1" i="0" u="none" strike="noStrike" baseline="0" dirty="0">
                <a:solidFill>
                  <a:srgbClr val="000000"/>
                </a:solidFill>
                <a:latin typeface="Times New Roman" panose="02020603050405020304" pitchFamily="18" charset="0"/>
              </a:rPr>
              <a:t>bacteriophage</a:t>
            </a:r>
            <a:r>
              <a:rPr lang="en-US" sz="3600" b="0" i="0" u="none" strike="noStrike" baseline="0" dirty="0">
                <a:solidFill>
                  <a:srgbClr val="000000"/>
                </a:solidFill>
                <a:latin typeface="Times New Roman" panose="02020603050405020304" pitchFamily="18" charset="0"/>
              </a:rPr>
              <a:t>. </a:t>
            </a:r>
            <a:endParaRPr lang="en-US" sz="3600" dirty="0"/>
          </a:p>
        </p:txBody>
      </p:sp>
      <p:pic>
        <p:nvPicPr>
          <p:cNvPr id="5" name="Picture 4">
            <a:extLst>
              <a:ext uri="{FF2B5EF4-FFF2-40B4-BE49-F238E27FC236}">
                <a16:creationId xmlns:a16="http://schemas.microsoft.com/office/drawing/2014/main" id="{0E8804BB-4D23-4F6B-A305-46CFCA9E38EA}"/>
              </a:ext>
            </a:extLst>
          </p:cNvPr>
          <p:cNvPicPr>
            <a:picLocks noChangeAspect="1"/>
          </p:cNvPicPr>
          <p:nvPr/>
        </p:nvPicPr>
        <p:blipFill>
          <a:blip r:embed="rId2"/>
          <a:stretch>
            <a:fillRect/>
          </a:stretch>
        </p:blipFill>
        <p:spPr>
          <a:xfrm>
            <a:off x="7855791" y="2088472"/>
            <a:ext cx="4197986" cy="3557726"/>
          </a:xfrm>
          <a:prstGeom prst="rect">
            <a:avLst/>
          </a:prstGeom>
        </p:spPr>
      </p:pic>
    </p:spTree>
    <p:extLst>
      <p:ext uri="{BB962C8B-B14F-4D97-AF65-F5344CB8AC3E}">
        <p14:creationId xmlns:p14="http://schemas.microsoft.com/office/powerpoint/2010/main" val="1803848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DD1665-2F30-417F-A4ED-0F172CF39644}"/>
              </a:ext>
            </a:extLst>
          </p:cNvPr>
          <p:cNvSpPr txBox="1"/>
          <p:nvPr/>
        </p:nvSpPr>
        <p:spPr>
          <a:xfrm>
            <a:off x="79899" y="0"/>
            <a:ext cx="12112101" cy="5632311"/>
          </a:xfrm>
          <a:prstGeom prst="rect">
            <a:avLst/>
          </a:prstGeom>
          <a:noFill/>
        </p:spPr>
        <p:txBody>
          <a:bodyPr wrap="square">
            <a:spAutoFit/>
          </a:bodyPr>
          <a:lstStyle/>
          <a:p>
            <a:r>
              <a:rPr lang="en-US" sz="3600" b="1" i="0" u="none" strike="noStrike" baseline="0" dirty="0">
                <a:solidFill>
                  <a:srgbClr val="C00000"/>
                </a:solidFill>
                <a:latin typeface="Arial" panose="020B0604020202020204" pitchFamily="34" charset="0"/>
              </a:rPr>
              <a:t>Taxonomy of Viruses </a:t>
            </a:r>
            <a:endParaRPr lang="en-US" sz="3600" b="0" i="0" u="none" strike="noStrike" baseline="0" dirty="0">
              <a:solidFill>
                <a:srgbClr val="C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Classification of viruses is based on type of </a:t>
            </a:r>
            <a:r>
              <a:rPr lang="en-US" sz="3600" b="1" i="0" u="none" strike="noStrike" baseline="0" dirty="0">
                <a:solidFill>
                  <a:srgbClr val="000000"/>
                </a:solidFill>
                <a:latin typeface="Times New Roman" panose="02020603050405020304" pitchFamily="18" charset="0"/>
              </a:rPr>
              <a:t>nucleic acid, strategy for replication</a:t>
            </a:r>
            <a:r>
              <a:rPr lang="en-US" sz="3600" b="0" i="0" u="none" strike="noStrike" baseline="0" dirty="0">
                <a:solidFill>
                  <a:srgbClr val="000000"/>
                </a:solidFill>
                <a:latin typeface="Times New Roman" panose="02020603050405020304" pitchFamily="18" charset="0"/>
              </a:rPr>
              <a:t>, and </a:t>
            </a:r>
            <a:r>
              <a:rPr lang="en-US" sz="3600" b="1" i="0" u="none" strike="noStrike" baseline="0" dirty="0">
                <a:solidFill>
                  <a:srgbClr val="000000"/>
                </a:solidFill>
                <a:latin typeface="Times New Roman" panose="02020603050405020304" pitchFamily="18" charset="0"/>
              </a:rPr>
              <a:t>morphology</a:t>
            </a:r>
            <a:r>
              <a:rPr lang="en-US" sz="3600" b="0" i="0" u="none" strike="noStrike" baseline="0" dirty="0">
                <a:solidFill>
                  <a:srgbClr val="000000"/>
                </a:solidFill>
                <a:latin typeface="Times New Roman" panose="02020603050405020304" pitchFamily="18" charset="0"/>
              </a:rPr>
              <a:t>. Virus family names end in -</a:t>
            </a:r>
            <a:r>
              <a:rPr lang="en-US" sz="3600" b="0" i="1" u="none" strike="noStrike" baseline="0" dirty="0" err="1">
                <a:solidFill>
                  <a:srgbClr val="000000"/>
                </a:solidFill>
                <a:latin typeface="Times New Roman" panose="02020603050405020304" pitchFamily="18" charset="0"/>
              </a:rPr>
              <a:t>viridae</a:t>
            </a:r>
            <a:r>
              <a:rPr lang="en-US" sz="3600" b="0" i="1" u="none" strike="noStrike" baseline="0" dirty="0">
                <a:solidFill>
                  <a:srgbClr val="000000"/>
                </a:solidFill>
                <a:latin typeface="Times New Roman" panose="02020603050405020304" pitchFamily="18" charset="0"/>
              </a:rPr>
              <a:t>; </a:t>
            </a:r>
            <a:r>
              <a:rPr lang="en-US" sz="3600" b="0" i="0" u="none" strike="noStrike" baseline="0" dirty="0">
                <a:solidFill>
                  <a:srgbClr val="000000"/>
                </a:solidFill>
                <a:latin typeface="Times New Roman" panose="02020603050405020304" pitchFamily="18" charset="0"/>
              </a:rPr>
              <a:t>genus names end in -</a:t>
            </a:r>
            <a:r>
              <a:rPr lang="en-US" sz="3600" b="0" i="1" u="none" strike="noStrike" baseline="0" dirty="0">
                <a:solidFill>
                  <a:srgbClr val="000000"/>
                </a:solidFill>
                <a:latin typeface="Times New Roman" panose="02020603050405020304" pitchFamily="18" charset="0"/>
              </a:rPr>
              <a:t>virus. </a:t>
            </a:r>
            <a:r>
              <a:rPr lang="en-US" sz="3600" b="0" i="0" u="none" strike="noStrike" baseline="0" dirty="0">
                <a:solidFill>
                  <a:srgbClr val="000000"/>
                </a:solidFill>
                <a:latin typeface="Times New Roman" panose="02020603050405020304" pitchFamily="18" charset="0"/>
              </a:rPr>
              <a:t>Family Herpesviridae, genus </a:t>
            </a:r>
            <a:r>
              <a:rPr lang="en-US" sz="3600" b="1" i="1" u="none" strike="noStrike" baseline="0" dirty="0" err="1">
                <a:solidFill>
                  <a:srgbClr val="000000"/>
                </a:solidFill>
                <a:latin typeface="Times New Roman" panose="02020603050405020304" pitchFamily="18" charset="0"/>
              </a:rPr>
              <a:t>Simplexvirus</a:t>
            </a:r>
            <a:r>
              <a:rPr lang="en-US" sz="3600" b="0" i="0" u="none" strike="noStrike" baseline="0" dirty="0">
                <a:solidFill>
                  <a:srgbClr val="000000"/>
                </a:solidFill>
                <a:latin typeface="Times New Roman" panose="02020603050405020304" pitchFamily="18" charset="0"/>
              </a:rPr>
              <a:t>. </a:t>
            </a:r>
            <a:endParaRPr lang="en-US" sz="3600" b="0" i="0" u="none" strike="noStrike" baseline="0" dirty="0">
              <a:solidFill>
                <a:srgbClr val="0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A viral species is a group of viruses sharing the same genetic information and ecological niche. viral species are designated by descriptive common names, such as human immunodeficiency virus (HIV), with subspecies (if any) designated by a number (HIV-1). </a:t>
            </a:r>
            <a:endParaRPr lang="en-US" sz="3600" dirty="0"/>
          </a:p>
        </p:txBody>
      </p:sp>
    </p:spTree>
    <p:extLst>
      <p:ext uri="{BB962C8B-B14F-4D97-AF65-F5344CB8AC3E}">
        <p14:creationId xmlns:p14="http://schemas.microsoft.com/office/powerpoint/2010/main" val="102377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962424-E6D4-4EAA-9847-D388F3F6D02B}"/>
              </a:ext>
            </a:extLst>
          </p:cNvPr>
          <p:cNvSpPr txBox="1"/>
          <p:nvPr/>
        </p:nvSpPr>
        <p:spPr>
          <a:xfrm>
            <a:off x="79899" y="0"/>
            <a:ext cx="12046998" cy="5632311"/>
          </a:xfrm>
          <a:prstGeom prst="rect">
            <a:avLst/>
          </a:prstGeom>
          <a:noFill/>
        </p:spPr>
        <p:txBody>
          <a:bodyPr wrap="square">
            <a:spAutoFit/>
          </a:bodyPr>
          <a:lstStyle/>
          <a:p>
            <a:r>
              <a:rPr lang="en-US" sz="3600" b="1" i="0" u="none" strike="noStrike" baseline="0" dirty="0">
                <a:solidFill>
                  <a:srgbClr val="C00000"/>
                </a:solidFill>
                <a:latin typeface="Arial" panose="020B0604020202020204" pitchFamily="34" charset="0"/>
              </a:rPr>
              <a:t>Isolation, Cultivation, and Identification of Viruses </a:t>
            </a:r>
            <a:endParaRPr lang="en-US" sz="3600" b="0" i="0" u="none" strike="noStrike" baseline="0" dirty="0">
              <a:solidFill>
                <a:srgbClr val="0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Viruses must be grown in living cells. The bacteriophages are grown in bacteria. </a:t>
            </a:r>
            <a:endParaRPr lang="en-US" sz="3600" b="0" i="0" u="none" strike="noStrike" baseline="0" dirty="0">
              <a:solidFill>
                <a:srgbClr val="000000"/>
              </a:solidFill>
              <a:latin typeface="Arial" panose="020B0604020202020204" pitchFamily="34" charset="0"/>
            </a:endParaRPr>
          </a:p>
          <a:p>
            <a:r>
              <a:rPr lang="en-US" sz="3600" b="1" i="0" u="none" strike="noStrike" baseline="0" dirty="0">
                <a:solidFill>
                  <a:srgbClr val="C00000"/>
                </a:solidFill>
                <a:latin typeface="Times New Roman" panose="02020603050405020304" pitchFamily="18" charset="0"/>
              </a:rPr>
              <a:t>Growing Bacteriophages in the Laboratory </a:t>
            </a:r>
            <a:endParaRPr lang="en-US" sz="3600" b="0" i="0" u="none" strike="noStrike" baseline="0" dirty="0">
              <a:solidFill>
                <a:srgbClr val="C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The plaque method </a:t>
            </a:r>
            <a:r>
              <a:rPr lang="en-US" sz="3600" b="0" i="0" u="none" strike="noStrike" baseline="0" dirty="0">
                <a:solidFill>
                  <a:srgbClr val="000000"/>
                </a:solidFill>
                <a:latin typeface="Times New Roman" panose="02020603050405020304" pitchFamily="18" charset="0"/>
              </a:rPr>
              <a:t>mixes bacteriophages with host bacteria and nutrient agar. After several viral multiplication cycles, the bacteria in the area surrounding the original virus are destroyed; the area of lysis is called a plaque. Each plaque originates with a single viral particle; the concentration of viruses is expressed as plaque-forming units (PFU). </a:t>
            </a:r>
            <a:endParaRPr lang="en-US" sz="3600" dirty="0"/>
          </a:p>
        </p:txBody>
      </p:sp>
    </p:spTree>
    <p:extLst>
      <p:ext uri="{BB962C8B-B14F-4D97-AF65-F5344CB8AC3E}">
        <p14:creationId xmlns:p14="http://schemas.microsoft.com/office/powerpoint/2010/main" val="3441530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6D527F-3DCD-44DB-86B1-A572EBE0EFA7}"/>
              </a:ext>
            </a:extLst>
          </p:cNvPr>
          <p:cNvSpPr txBox="1"/>
          <p:nvPr/>
        </p:nvSpPr>
        <p:spPr>
          <a:xfrm>
            <a:off x="0" y="88777"/>
            <a:ext cx="12038120" cy="4801314"/>
          </a:xfrm>
          <a:prstGeom prst="rect">
            <a:avLst/>
          </a:prstGeom>
          <a:noFill/>
        </p:spPr>
        <p:txBody>
          <a:bodyPr wrap="square">
            <a:spAutoFit/>
          </a:bodyPr>
          <a:lstStyle/>
          <a:p>
            <a:r>
              <a:rPr lang="en-US" sz="3600" b="1" i="0" u="none" strike="noStrike" baseline="0" dirty="0">
                <a:solidFill>
                  <a:srgbClr val="C00000"/>
                </a:solidFill>
                <a:latin typeface="Times New Roman" panose="02020603050405020304" pitchFamily="18" charset="0"/>
              </a:rPr>
              <a:t>Growing Animal Viruses in the Laboratory</a:t>
            </a:r>
          </a:p>
          <a:p>
            <a:r>
              <a:rPr lang="en-US" sz="3600" b="1" i="0" u="none" strike="noStrike" baseline="0" dirty="0">
                <a:solidFill>
                  <a:srgbClr val="C00000"/>
                </a:solidFill>
                <a:latin typeface="Times New Roman" panose="02020603050405020304" pitchFamily="18" charset="0"/>
              </a:rPr>
              <a:t> </a:t>
            </a:r>
            <a:endParaRPr lang="en-US" sz="3600" b="0" i="0" u="none" strike="noStrike" baseline="0" dirty="0">
              <a:solidFill>
                <a:srgbClr val="C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 Cultivation of some animal viruses requires whole animals. </a:t>
            </a:r>
          </a:p>
          <a:p>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 Some animal viruses can be cultivated in embryonated eggs. </a:t>
            </a:r>
          </a:p>
          <a:p>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 In cell cultures virally infected cells are detected via their deterioration, known as cytopathic effects (CPE). </a:t>
            </a:r>
          </a:p>
          <a:p>
            <a:endParaRPr lang="en-US"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61614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8C9599-A9EA-4E64-92ED-E77D21328369}"/>
              </a:ext>
            </a:extLst>
          </p:cNvPr>
          <p:cNvSpPr txBox="1"/>
          <p:nvPr/>
        </p:nvSpPr>
        <p:spPr>
          <a:xfrm>
            <a:off x="106532" y="115410"/>
            <a:ext cx="11878322" cy="3416320"/>
          </a:xfrm>
          <a:prstGeom prst="rect">
            <a:avLst/>
          </a:prstGeom>
          <a:noFill/>
        </p:spPr>
        <p:txBody>
          <a:bodyPr wrap="square">
            <a:spAutoFit/>
          </a:bodyPr>
          <a:lstStyle/>
          <a:p>
            <a:r>
              <a:rPr lang="en-US" sz="3600" b="1" i="0" u="none" strike="noStrike" baseline="0" dirty="0">
                <a:solidFill>
                  <a:srgbClr val="C00000"/>
                </a:solidFill>
                <a:latin typeface="Times New Roman" panose="02020603050405020304" pitchFamily="18" charset="0"/>
              </a:rPr>
              <a:t>Viral Identification </a:t>
            </a:r>
          </a:p>
          <a:p>
            <a:endParaRPr lang="en-US" sz="3600" b="0" i="0" u="none" strike="noStrike" baseline="0" dirty="0">
              <a:solidFill>
                <a:srgbClr val="C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Serological tests: Western blotting (reaction of the virus with antibodies). </a:t>
            </a:r>
          </a:p>
          <a:p>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Nucleic acids: Viruses may be identified by RFLPs and PCR. </a:t>
            </a:r>
            <a:endParaRPr lang="en-US" sz="3600" dirty="0"/>
          </a:p>
        </p:txBody>
      </p:sp>
    </p:spTree>
    <p:extLst>
      <p:ext uri="{BB962C8B-B14F-4D97-AF65-F5344CB8AC3E}">
        <p14:creationId xmlns:p14="http://schemas.microsoft.com/office/powerpoint/2010/main" val="3852037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37178-75DD-4CBF-B6AF-2671859216EC}"/>
              </a:ext>
            </a:extLst>
          </p:cNvPr>
          <p:cNvSpPr txBox="1"/>
          <p:nvPr/>
        </p:nvSpPr>
        <p:spPr>
          <a:xfrm>
            <a:off x="150919" y="106532"/>
            <a:ext cx="11665259" cy="3970318"/>
          </a:xfrm>
          <a:prstGeom prst="rect">
            <a:avLst/>
          </a:prstGeom>
          <a:noFill/>
        </p:spPr>
        <p:txBody>
          <a:bodyPr wrap="square">
            <a:spAutoFit/>
          </a:bodyPr>
          <a:lstStyle/>
          <a:p>
            <a:r>
              <a:rPr lang="en-US" sz="3600" b="1" i="0" u="none" strike="noStrike" baseline="0" dirty="0">
                <a:solidFill>
                  <a:srgbClr val="C00000"/>
                </a:solidFill>
                <a:latin typeface="Arial" panose="020B0604020202020204" pitchFamily="34" charset="0"/>
              </a:rPr>
              <a:t>Prions </a:t>
            </a:r>
            <a:endParaRPr lang="en-US" sz="3600" b="0" i="0" u="none" strike="noStrike" baseline="0" dirty="0">
              <a:solidFill>
                <a:srgbClr val="C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Proteinaceous infectious particle, inherited and transmissible by ingestion, transplant, and surgical instruments, first discovered in the 1980s. </a:t>
            </a:r>
          </a:p>
          <a:p>
            <a:endParaRPr lang="en-US" sz="3600" b="0" i="0" u="none" strike="noStrike" baseline="0" dirty="0">
              <a:solidFill>
                <a:srgbClr val="0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Prion diseases, such as Creutzfeldt-Jakob disease (CJD) and mad cow disease, all involve the degeneration of brain tissue. </a:t>
            </a:r>
            <a:endParaRPr lang="en-US" sz="3600" dirty="0"/>
          </a:p>
        </p:txBody>
      </p:sp>
    </p:spTree>
    <p:extLst>
      <p:ext uri="{BB962C8B-B14F-4D97-AF65-F5344CB8AC3E}">
        <p14:creationId xmlns:p14="http://schemas.microsoft.com/office/powerpoint/2010/main" val="3579283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782894-5393-44AD-9429-048DB76C83C9}"/>
              </a:ext>
            </a:extLst>
          </p:cNvPr>
          <p:cNvSpPr txBox="1"/>
          <p:nvPr/>
        </p:nvSpPr>
        <p:spPr>
          <a:xfrm>
            <a:off x="0" y="1"/>
            <a:ext cx="9141780" cy="646331"/>
          </a:xfrm>
          <a:prstGeom prst="rect">
            <a:avLst/>
          </a:prstGeom>
          <a:noFill/>
        </p:spPr>
        <p:txBody>
          <a:bodyPr wrap="square">
            <a:spAutoFit/>
          </a:bodyPr>
          <a:lstStyle/>
          <a:p>
            <a:r>
              <a:rPr lang="en-US" sz="3600" b="1" i="0" u="none" strike="noStrike" baseline="0" dirty="0">
                <a:solidFill>
                  <a:srgbClr val="B30000"/>
                </a:solidFill>
                <a:latin typeface="Times New Roman" panose="02020603050405020304" pitchFamily="18" charset="0"/>
              </a:rPr>
              <a:t>Multiplication of Bacteriophages </a:t>
            </a:r>
            <a:endParaRPr lang="en-US" sz="3600" dirty="0"/>
          </a:p>
        </p:txBody>
      </p:sp>
      <p:sp>
        <p:nvSpPr>
          <p:cNvPr id="5" name="TextBox 4">
            <a:extLst>
              <a:ext uri="{FF2B5EF4-FFF2-40B4-BE49-F238E27FC236}">
                <a16:creationId xmlns:a16="http://schemas.microsoft.com/office/drawing/2014/main" id="{8398584F-09A4-480C-9EF5-5DAF7B81CEAB}"/>
              </a:ext>
            </a:extLst>
          </p:cNvPr>
          <p:cNvSpPr txBox="1"/>
          <p:nvPr/>
        </p:nvSpPr>
        <p:spPr>
          <a:xfrm>
            <a:off x="133165" y="710215"/>
            <a:ext cx="11949344" cy="2308324"/>
          </a:xfrm>
          <a:prstGeom prst="rect">
            <a:avLst/>
          </a:prstGeom>
          <a:noFill/>
        </p:spPr>
        <p:txBody>
          <a:bodyPr wrap="square">
            <a:spAutoFit/>
          </a:bodyPr>
          <a:lstStyle/>
          <a:p>
            <a:r>
              <a:rPr lang="en-US" sz="3600" b="0" i="0" u="none" strike="noStrike" baseline="0" dirty="0">
                <a:solidFill>
                  <a:srgbClr val="000000"/>
                </a:solidFill>
                <a:latin typeface="Times New Roman" panose="02020603050405020304" pitchFamily="18" charset="0"/>
              </a:rPr>
              <a:t>Bacteriophages can multiply by two alternative mechanisms: the lytic cycle or the lysogenic cycle. </a:t>
            </a:r>
          </a:p>
          <a:p>
            <a:r>
              <a:rPr lang="en-US" sz="3600" b="0" i="0" u="none" strike="noStrike" baseline="0" dirty="0">
                <a:solidFill>
                  <a:srgbClr val="000000"/>
                </a:solidFill>
                <a:latin typeface="Times New Roman" panose="02020603050405020304" pitchFamily="18" charset="0"/>
              </a:rPr>
              <a:t>The </a:t>
            </a:r>
            <a:r>
              <a:rPr lang="en-US" sz="3600" b="1" i="0" u="none" strike="noStrike" baseline="0" dirty="0">
                <a:solidFill>
                  <a:srgbClr val="000000"/>
                </a:solidFill>
                <a:latin typeface="Times New Roman" panose="02020603050405020304" pitchFamily="18" charset="0"/>
              </a:rPr>
              <a:t>lytic cycle </a:t>
            </a:r>
            <a:r>
              <a:rPr lang="en-US" sz="3600" b="0" i="0" u="none" strike="noStrike" baseline="0" dirty="0">
                <a:solidFill>
                  <a:srgbClr val="000000"/>
                </a:solidFill>
                <a:latin typeface="Times New Roman" panose="02020603050405020304" pitchFamily="18" charset="0"/>
              </a:rPr>
              <a:t>ends with the lysis and death of the host cell, whereas the host cell remains alive in the </a:t>
            </a:r>
            <a:r>
              <a:rPr lang="en-US" sz="3600" b="1" i="0" u="none" strike="noStrike" baseline="0" dirty="0">
                <a:solidFill>
                  <a:srgbClr val="000000"/>
                </a:solidFill>
                <a:latin typeface="Times New Roman" panose="02020603050405020304" pitchFamily="18" charset="0"/>
              </a:rPr>
              <a:t>lysogenic cycle. </a:t>
            </a:r>
            <a:endParaRPr lang="en-US" sz="3600" dirty="0"/>
          </a:p>
        </p:txBody>
      </p:sp>
    </p:spTree>
    <p:extLst>
      <p:ext uri="{BB962C8B-B14F-4D97-AF65-F5344CB8AC3E}">
        <p14:creationId xmlns:p14="http://schemas.microsoft.com/office/powerpoint/2010/main" val="979744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B481C3-ED8B-4230-88B7-E2FF8B16FE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9805" y="0"/>
            <a:ext cx="9212391" cy="6858000"/>
          </a:xfrm>
          <a:prstGeom prst="rect">
            <a:avLst/>
          </a:prstGeom>
        </p:spPr>
      </p:pic>
    </p:spTree>
    <p:extLst>
      <p:ext uri="{BB962C8B-B14F-4D97-AF65-F5344CB8AC3E}">
        <p14:creationId xmlns:p14="http://schemas.microsoft.com/office/powerpoint/2010/main" val="3570931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5235DF8-A47B-4978-B834-6185D3839C81}"/>
              </a:ext>
            </a:extLst>
          </p:cNvPr>
          <p:cNvSpPr>
            <a:spLocks noChangeArrowheads="1"/>
          </p:cNvSpPr>
          <p:nvPr/>
        </p:nvSpPr>
        <p:spPr bwMode="auto">
          <a:xfrm>
            <a:off x="0" y="143401"/>
            <a:ext cx="1101692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Bacteriophage Lambda (λ): The Lysogenic Cycle</a:t>
            </a:r>
            <a:endParaRPr kumimoji="0" lang="en-US" altLang="en-US" sz="3200" b="0" i="0" u="none" strike="noStrike" cap="none" normalizeH="0" baseline="0" dirty="0">
              <a:ln>
                <a:noFill/>
              </a:ln>
              <a:solidFill>
                <a:srgbClr val="C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35B964E1-3FF8-4EFB-A30C-B1C28DE9CE2C}"/>
              </a:ext>
            </a:extLst>
          </p:cNvPr>
          <p:cNvSpPr>
            <a:spLocks noChangeArrowheads="1"/>
          </p:cNvSpPr>
          <p:nvPr/>
        </p:nvSpPr>
        <p:spPr bwMode="auto">
          <a:xfrm>
            <a:off x="100361" y="920621"/>
            <a:ext cx="1209163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contrast to T-even bacteriophages, some viruses don’t cause lysis and death of the host cell when they multiply.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These </a:t>
            </a:r>
            <a:r>
              <a:rPr kumimoji="0" lang="en-US" altLang="en-US"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lysogenic phages </a:t>
            </a: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(also called </a:t>
            </a:r>
            <a:r>
              <a:rPr kumimoji="0" lang="en-US" altLang="en-US"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temperate phages</a:t>
            </a: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indeed proceed through a lytic cycle, but they are also capable of incorporating their DNA into the host cell’s DNA to begin a lysogenic cycle.</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a:t>
            </a:r>
            <a:r>
              <a:rPr kumimoji="0" lang="en-US" altLang="en-US"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lysogeny, </a:t>
            </a: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phage remains latent (inactive).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participating bacterial host cells are known as </a:t>
            </a:r>
            <a:r>
              <a:rPr kumimoji="0" lang="en-US" altLang="en-US"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lysogenic cells.</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653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887E9DF-FD24-45B5-93A0-4A853CD6FC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5" y="123604"/>
            <a:ext cx="12240336" cy="6134986"/>
          </a:xfrm>
          <a:prstGeom prst="rect">
            <a:avLst/>
          </a:prstGeom>
        </p:spPr>
      </p:pic>
    </p:spTree>
    <p:extLst>
      <p:ext uri="{BB962C8B-B14F-4D97-AF65-F5344CB8AC3E}">
        <p14:creationId xmlns:p14="http://schemas.microsoft.com/office/powerpoint/2010/main" val="196378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EB84DA-491A-4393-97AF-49F3363E7E81}"/>
              </a:ext>
            </a:extLst>
          </p:cNvPr>
          <p:cNvSpPr txBox="1"/>
          <p:nvPr/>
        </p:nvSpPr>
        <p:spPr>
          <a:xfrm>
            <a:off x="0" y="0"/>
            <a:ext cx="12192000" cy="6986528"/>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 </a:t>
            </a:r>
            <a:r>
              <a:rPr lang="en-US" sz="3600" b="1" i="0" u="none" strike="noStrike" baseline="0" dirty="0">
                <a:solidFill>
                  <a:srgbClr val="C00000"/>
                </a:solidFill>
                <a:latin typeface="Times New Roman" panose="02020603050405020304" pitchFamily="18" charset="0"/>
              </a:rPr>
              <a:t>Are viruses living or non-living organisms? </a:t>
            </a:r>
            <a:endParaRPr lang="en-US" sz="3600" b="0" i="0" u="none" strike="noStrike" baseline="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Life can be defined as a </a:t>
            </a:r>
            <a:r>
              <a:rPr lang="en-US" sz="3600" b="1" i="0" u="none" strike="noStrike" baseline="0" dirty="0">
                <a:solidFill>
                  <a:srgbClr val="000000"/>
                </a:solidFill>
                <a:latin typeface="Times New Roman" panose="02020603050405020304" pitchFamily="18" charset="0"/>
              </a:rPr>
              <a:t>complex set of processes </a:t>
            </a:r>
            <a:r>
              <a:rPr lang="en-US" sz="3600" b="0" i="0" u="none" strike="noStrike" baseline="0" dirty="0">
                <a:solidFill>
                  <a:srgbClr val="000000"/>
                </a:solidFill>
                <a:latin typeface="Times New Roman" panose="02020603050405020304" pitchFamily="18" charset="0"/>
              </a:rPr>
              <a:t>resulting from the actions of proteins specified by nucleic acids. </a:t>
            </a:r>
            <a:r>
              <a:rPr lang="en-US" sz="3600" b="1" i="0" u="none" strike="noStrike" baseline="0" dirty="0">
                <a:solidFill>
                  <a:srgbClr val="000000"/>
                </a:solidFill>
                <a:latin typeface="Times New Roman" panose="02020603050405020304" pitchFamily="18" charset="0"/>
              </a:rPr>
              <a:t>The nucleic acids of living cells are in action all the time. </a:t>
            </a:r>
          </a:p>
          <a:p>
            <a:r>
              <a:rPr lang="en-US" sz="3600" b="0" i="0" u="none" strike="noStrike" baseline="0" dirty="0">
                <a:solidFill>
                  <a:srgbClr val="000000"/>
                </a:solidFill>
                <a:latin typeface="Times New Roman" panose="02020603050405020304" pitchFamily="18" charset="0"/>
              </a:rPr>
              <a:t>Because viruses are inert outside living host cells, in this sense they aren’t considered to be living organisms. However, once viruses enter a host cell, the viral nucleic acids become active, and viral multiplication results. In this sense, viruses are alive when they multiply in the host cells they infect. </a:t>
            </a:r>
          </a:p>
          <a:p>
            <a:r>
              <a:rPr lang="en-US" sz="3600" b="0" i="0" u="none" strike="noStrike" baseline="0" dirty="0">
                <a:solidFill>
                  <a:srgbClr val="000000"/>
                </a:solidFill>
                <a:latin typeface="Times New Roman" panose="02020603050405020304" pitchFamily="18" charset="0"/>
              </a:rPr>
              <a:t>From a clinical point of view, viruses are alive because they cause infection and disease, just as pathogenic bacteria, fungi, and protozoa do. </a:t>
            </a:r>
            <a:endParaRPr lang="en-US" sz="3600" dirty="0"/>
          </a:p>
        </p:txBody>
      </p:sp>
    </p:spTree>
    <p:extLst>
      <p:ext uri="{BB962C8B-B14F-4D97-AF65-F5344CB8AC3E}">
        <p14:creationId xmlns:p14="http://schemas.microsoft.com/office/powerpoint/2010/main" val="26057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3A22-6922-469A-AC73-C3C2AF435057}"/>
              </a:ext>
            </a:extLst>
          </p:cNvPr>
          <p:cNvSpPr>
            <a:spLocks noGrp="1"/>
          </p:cNvSpPr>
          <p:nvPr>
            <p:ph type="title"/>
          </p:nvPr>
        </p:nvSpPr>
        <p:spPr>
          <a:xfrm>
            <a:off x="0" y="393654"/>
            <a:ext cx="11353800" cy="574766"/>
          </a:xfrm>
        </p:spPr>
        <p:txBody>
          <a:bodyPr>
            <a:normAutofit fontScale="90000"/>
          </a:bodyPr>
          <a:lstStyle/>
          <a:p>
            <a:r>
              <a:rPr lang="en-US" sz="4400" b="0" i="0" u="none" strike="noStrike" baseline="0" dirty="0">
                <a:solidFill>
                  <a:srgbClr val="000000"/>
                </a:solidFill>
                <a:latin typeface="Arial" panose="020B0604020202020204" pitchFamily="34" charset="0"/>
              </a:rPr>
              <a:t> </a:t>
            </a:r>
            <a:r>
              <a:rPr lang="en-US" sz="4400" b="1" i="0" u="none" strike="noStrike" baseline="0" dirty="0">
                <a:solidFill>
                  <a:srgbClr val="00CD73"/>
                </a:solidFill>
                <a:latin typeface="Arial" panose="020B0604020202020204" pitchFamily="34" charset="0"/>
              </a:rPr>
              <a:t>General Characteristics of Viruses </a:t>
            </a:r>
            <a:br>
              <a:rPr lang="en-US" sz="4400" b="0" i="0" u="none" strike="noStrike" baseline="0" dirty="0">
                <a:solidFill>
                  <a:srgbClr val="00CD73"/>
                </a:solidFill>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FEE03DB-5084-4FE0-9CD6-A32CADBAF7DD}"/>
              </a:ext>
            </a:extLst>
          </p:cNvPr>
          <p:cNvSpPr>
            <a:spLocks noGrp="1"/>
          </p:cNvSpPr>
          <p:nvPr>
            <p:ph idx="1"/>
          </p:nvPr>
        </p:nvSpPr>
        <p:spPr>
          <a:xfrm>
            <a:off x="0" y="845911"/>
            <a:ext cx="12192000" cy="5881460"/>
          </a:xfrm>
        </p:spPr>
        <p:txBody>
          <a:bodyPr>
            <a:normAutofit fontScale="85000" lnSpcReduction="20000"/>
          </a:bodyPr>
          <a:lstStyle/>
          <a:p>
            <a:pPr algn="l"/>
            <a:endParaRPr lang="en-US" sz="1800" b="0" i="0" u="none" strike="noStrike" baseline="0" dirty="0">
              <a:solidFill>
                <a:srgbClr val="000000"/>
              </a:solidFill>
              <a:latin typeface="Arial" panose="020B0604020202020204" pitchFamily="34" charset="0"/>
            </a:endParaRPr>
          </a:p>
          <a:p>
            <a:r>
              <a:rPr lang="en-US" sz="4200" b="1" i="0" u="none" strike="noStrike" baseline="0" dirty="0">
                <a:solidFill>
                  <a:srgbClr val="000000"/>
                </a:solidFill>
                <a:latin typeface="Times New Roman" panose="02020603050405020304" pitchFamily="18" charset="0"/>
              </a:rPr>
              <a:t>1. </a:t>
            </a:r>
            <a:r>
              <a:rPr lang="en-US" sz="4200" b="0" i="0" u="none" strike="noStrike" baseline="0" dirty="0">
                <a:solidFill>
                  <a:srgbClr val="000000"/>
                </a:solidFill>
                <a:latin typeface="Times New Roman" panose="02020603050405020304" pitchFamily="18" charset="0"/>
              </a:rPr>
              <a:t>They are small and </a:t>
            </a:r>
            <a:r>
              <a:rPr lang="en-US" sz="4200" b="1" i="0" u="none" strike="noStrike" baseline="0" dirty="0">
                <a:solidFill>
                  <a:srgbClr val="000000"/>
                </a:solidFill>
                <a:latin typeface="Times New Roman" panose="02020603050405020304" pitchFamily="18" charset="0"/>
              </a:rPr>
              <a:t>obligatory intracellular parasites</a:t>
            </a:r>
            <a:r>
              <a:rPr lang="en-US" sz="4200" b="0" i="0" u="none" strike="noStrike" baseline="0" dirty="0">
                <a:solidFill>
                  <a:srgbClr val="000000"/>
                </a:solidFill>
                <a:latin typeface="Times New Roman" panose="02020603050405020304" pitchFamily="18" charset="0"/>
              </a:rPr>
              <a:t>, that is, they absolutely require living host cells in order to multiply. However, both of these properties are shared by certain small bacteria, such as some </a:t>
            </a:r>
            <a:r>
              <a:rPr lang="en-US" sz="4200" b="0" i="0" u="none" strike="noStrike" baseline="0" dirty="0" err="1">
                <a:solidFill>
                  <a:srgbClr val="000000"/>
                </a:solidFill>
                <a:latin typeface="Times New Roman" panose="02020603050405020304" pitchFamily="18" charset="0"/>
              </a:rPr>
              <a:t>rickettsias</a:t>
            </a:r>
            <a:r>
              <a:rPr lang="en-US" sz="4200" b="0" i="0" u="none" strike="noStrike" baseline="0" dirty="0">
                <a:solidFill>
                  <a:srgbClr val="000000"/>
                </a:solidFill>
                <a:latin typeface="Times New Roman" panose="02020603050405020304" pitchFamily="18" charset="0"/>
              </a:rPr>
              <a:t>. </a:t>
            </a:r>
            <a:endParaRPr lang="en-US" sz="4200" b="0" i="0" u="none" strike="noStrike" baseline="0" dirty="0">
              <a:solidFill>
                <a:srgbClr val="000000"/>
              </a:solidFill>
              <a:latin typeface="Arial" panose="020B0604020202020204" pitchFamily="34" charset="0"/>
            </a:endParaRPr>
          </a:p>
          <a:p>
            <a:r>
              <a:rPr lang="en-US" sz="4200" b="1" i="0" u="none" strike="noStrike" baseline="0" dirty="0">
                <a:solidFill>
                  <a:srgbClr val="000000"/>
                </a:solidFill>
                <a:latin typeface="Times New Roman" panose="02020603050405020304" pitchFamily="18" charset="0"/>
              </a:rPr>
              <a:t>2. </a:t>
            </a:r>
            <a:r>
              <a:rPr lang="en-US" sz="4200" b="0" i="0" u="none" strike="noStrike" baseline="0" dirty="0">
                <a:solidFill>
                  <a:srgbClr val="000000"/>
                </a:solidFill>
                <a:latin typeface="Times New Roman" panose="02020603050405020304" pitchFamily="18" charset="0"/>
              </a:rPr>
              <a:t>Viruses contain a single type of nucleic acid (DNA or RNA) and a protein coat, sometimes enclosed by an envelope composed of lipids, proteins, and carbohydrates. </a:t>
            </a:r>
            <a:endParaRPr lang="en-US" sz="4200" b="0" i="0" u="none" strike="noStrike" baseline="0" dirty="0">
              <a:solidFill>
                <a:srgbClr val="000000"/>
              </a:solidFill>
              <a:latin typeface="Arial" panose="020B0604020202020204" pitchFamily="34" charset="0"/>
            </a:endParaRPr>
          </a:p>
          <a:p>
            <a:r>
              <a:rPr lang="en-US" sz="4200" b="0" i="0" u="none" strike="noStrike" baseline="0" dirty="0">
                <a:solidFill>
                  <a:srgbClr val="000000"/>
                </a:solidFill>
                <a:latin typeface="Times New Roman" panose="02020603050405020304" pitchFamily="18" charset="0"/>
              </a:rPr>
              <a:t>3. No ribosomes </a:t>
            </a:r>
          </a:p>
          <a:p>
            <a:endParaRPr lang="en-US" sz="4200" b="0" i="0" u="none" strike="noStrike" baseline="0" dirty="0">
              <a:solidFill>
                <a:srgbClr val="000000"/>
              </a:solidFill>
              <a:latin typeface="Times New Roman" panose="02020603050405020304" pitchFamily="18" charset="0"/>
            </a:endParaRPr>
          </a:p>
          <a:p>
            <a:r>
              <a:rPr lang="en-US" sz="4200" b="0" i="0" u="none" strike="noStrike" baseline="0" dirty="0">
                <a:solidFill>
                  <a:srgbClr val="000000"/>
                </a:solidFill>
                <a:latin typeface="Times New Roman" panose="02020603050405020304" pitchFamily="18" charset="0"/>
              </a:rPr>
              <a:t>4. They lack enzymes for protein synthesis and ATP generation. To multiply, viruses must take over the metabolic machinery of the host cell. </a:t>
            </a:r>
            <a:endParaRPr lang="en-US" sz="4200" dirty="0"/>
          </a:p>
        </p:txBody>
      </p:sp>
    </p:spTree>
    <p:extLst>
      <p:ext uri="{BB962C8B-B14F-4D97-AF65-F5344CB8AC3E}">
        <p14:creationId xmlns:p14="http://schemas.microsoft.com/office/powerpoint/2010/main" val="134727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D7747A-39EE-42A9-8F75-6FBC93CD84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0380" y="0"/>
            <a:ext cx="8644601" cy="7075929"/>
          </a:xfrm>
          <a:prstGeom prst="rect">
            <a:avLst/>
          </a:prstGeom>
        </p:spPr>
      </p:pic>
      <p:sp>
        <p:nvSpPr>
          <p:cNvPr id="5" name="TextBox 4">
            <a:extLst>
              <a:ext uri="{FF2B5EF4-FFF2-40B4-BE49-F238E27FC236}">
                <a16:creationId xmlns:a16="http://schemas.microsoft.com/office/drawing/2014/main" id="{011800C5-5C56-4F19-BE55-D1E98231CD59}"/>
              </a:ext>
            </a:extLst>
          </p:cNvPr>
          <p:cNvSpPr txBox="1"/>
          <p:nvPr/>
        </p:nvSpPr>
        <p:spPr>
          <a:xfrm>
            <a:off x="0" y="0"/>
            <a:ext cx="6823710" cy="523220"/>
          </a:xfrm>
          <a:prstGeom prst="rect">
            <a:avLst/>
          </a:prstGeom>
          <a:noFill/>
        </p:spPr>
        <p:txBody>
          <a:bodyPr wrap="square">
            <a:spAutoFit/>
          </a:bodyPr>
          <a:lstStyle/>
          <a:p>
            <a:r>
              <a:rPr lang="en-US" sz="2800" b="1" i="0" u="none" strike="noStrike" baseline="0" dirty="0">
                <a:solidFill>
                  <a:srgbClr val="000000"/>
                </a:solidFill>
                <a:latin typeface="Times New Roman" panose="02020603050405020304" pitchFamily="18" charset="0"/>
              </a:rPr>
              <a:t>Table (1) Viruses and Bacteria Compared </a:t>
            </a:r>
            <a:endParaRPr lang="en-US" sz="2800" dirty="0"/>
          </a:p>
        </p:txBody>
      </p:sp>
    </p:spTree>
    <p:extLst>
      <p:ext uri="{BB962C8B-B14F-4D97-AF65-F5344CB8AC3E}">
        <p14:creationId xmlns:p14="http://schemas.microsoft.com/office/powerpoint/2010/main" val="65249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E5E00-E272-40D7-883D-2F1C927FD3E9}"/>
              </a:ext>
            </a:extLst>
          </p:cNvPr>
          <p:cNvSpPr>
            <a:spLocks noGrp="1"/>
          </p:cNvSpPr>
          <p:nvPr>
            <p:ph type="title"/>
          </p:nvPr>
        </p:nvSpPr>
        <p:spPr>
          <a:xfrm>
            <a:off x="119743" y="116931"/>
            <a:ext cx="10515600" cy="915035"/>
          </a:xfrm>
        </p:spPr>
        <p:txBody>
          <a:bodyPr>
            <a:normAutofit fontScale="90000"/>
          </a:bodyPr>
          <a:lstStyle/>
          <a:p>
            <a:r>
              <a:rPr lang="en-US" sz="4400" b="1" i="0" u="none" strike="noStrike" baseline="0" dirty="0">
                <a:solidFill>
                  <a:srgbClr val="C00000"/>
                </a:solidFill>
                <a:latin typeface="Arial" panose="020B0604020202020204" pitchFamily="34" charset="0"/>
              </a:rPr>
              <a:t>Host Range </a:t>
            </a:r>
            <a:br>
              <a:rPr lang="en-US" sz="4400" b="0" i="0" u="none" strike="noStrike" baseline="0" dirty="0">
                <a:solidFill>
                  <a:srgbClr val="C00000"/>
                </a:solidFill>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4D6FE53-41F6-45AA-99CB-617675AAFF0B}"/>
              </a:ext>
            </a:extLst>
          </p:cNvPr>
          <p:cNvSpPr>
            <a:spLocks noGrp="1"/>
          </p:cNvSpPr>
          <p:nvPr>
            <p:ph idx="1"/>
          </p:nvPr>
        </p:nvSpPr>
        <p:spPr>
          <a:xfrm>
            <a:off x="119743" y="888274"/>
            <a:ext cx="11952514" cy="5288689"/>
          </a:xfrm>
        </p:spPr>
        <p:txBody>
          <a:bodyPr>
            <a:normAutofit/>
          </a:bodyPr>
          <a:lstStyle/>
          <a:p>
            <a:r>
              <a:rPr lang="en-US" sz="3600" b="1" i="0" u="none" strike="noStrike" baseline="0" dirty="0">
                <a:solidFill>
                  <a:srgbClr val="000000"/>
                </a:solidFill>
                <a:latin typeface="Times New Roman" panose="02020603050405020304" pitchFamily="18" charset="0"/>
              </a:rPr>
              <a:t>Host range </a:t>
            </a:r>
            <a:r>
              <a:rPr lang="en-US" sz="3600" b="0" i="0" u="none" strike="noStrike" baseline="0" dirty="0">
                <a:solidFill>
                  <a:srgbClr val="000000"/>
                </a:solidFill>
                <a:latin typeface="Times New Roman" panose="02020603050405020304" pitchFamily="18" charset="0"/>
              </a:rPr>
              <a:t>refers to the spectrum of host cells in which a virus can multiply. </a:t>
            </a:r>
            <a:endParaRPr lang="en-US" sz="3600" b="0" i="0" u="none" strike="noStrike" baseline="0" dirty="0">
              <a:solidFill>
                <a:srgbClr val="000000"/>
              </a:solidFill>
              <a:latin typeface="Arial" panose="020B0604020202020204" pitchFamily="34" charset="0"/>
            </a:endParaRPr>
          </a:p>
          <a:p>
            <a:r>
              <a:rPr lang="en-US" sz="3600" b="0" i="0" u="none" strike="noStrike" baseline="0" dirty="0">
                <a:solidFill>
                  <a:srgbClr val="000000"/>
                </a:solidFill>
                <a:latin typeface="Times New Roman" panose="02020603050405020304" pitchFamily="18" charset="0"/>
              </a:rPr>
              <a:t>Most viruses infect only specific types of cells in one host species. </a:t>
            </a:r>
          </a:p>
          <a:p>
            <a:endParaRPr lang="en-US" sz="3600" dirty="0">
              <a:solidFill>
                <a:srgbClr val="0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Host range is determined by the specific attachment site on the host cell’s surface and the availability of host cellular factors. Viruses that infect bacteria are called </a:t>
            </a:r>
            <a:r>
              <a:rPr lang="en-US" sz="3600" b="1" i="0" u="none" strike="noStrike" baseline="0" dirty="0">
                <a:solidFill>
                  <a:srgbClr val="000000"/>
                </a:solidFill>
                <a:latin typeface="Times New Roman" panose="02020603050405020304" pitchFamily="18" charset="0"/>
              </a:rPr>
              <a:t>bacteriophages, </a:t>
            </a:r>
            <a:r>
              <a:rPr lang="en-US" sz="3600" b="0" i="0" u="none" strike="noStrike" baseline="0" dirty="0">
                <a:solidFill>
                  <a:srgbClr val="000000"/>
                </a:solidFill>
                <a:latin typeface="Times New Roman" panose="02020603050405020304" pitchFamily="18" charset="0"/>
              </a:rPr>
              <a:t>or </a:t>
            </a:r>
            <a:r>
              <a:rPr lang="en-US" sz="3600" b="1" i="0" u="none" strike="noStrike" baseline="0" dirty="0">
                <a:solidFill>
                  <a:srgbClr val="000000"/>
                </a:solidFill>
                <a:latin typeface="Times New Roman" panose="02020603050405020304" pitchFamily="18" charset="0"/>
              </a:rPr>
              <a:t>phages. </a:t>
            </a:r>
            <a:endParaRPr lang="en-US" sz="3600" dirty="0"/>
          </a:p>
        </p:txBody>
      </p:sp>
    </p:spTree>
    <p:extLst>
      <p:ext uri="{BB962C8B-B14F-4D97-AF65-F5344CB8AC3E}">
        <p14:creationId xmlns:p14="http://schemas.microsoft.com/office/powerpoint/2010/main" val="382188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7F0A6-D4ED-4B68-AD9A-B29F01452A27}"/>
              </a:ext>
            </a:extLst>
          </p:cNvPr>
          <p:cNvSpPr>
            <a:spLocks noGrp="1"/>
          </p:cNvSpPr>
          <p:nvPr>
            <p:ph idx="1"/>
          </p:nvPr>
        </p:nvSpPr>
        <p:spPr>
          <a:xfrm>
            <a:off x="182879" y="209006"/>
            <a:ext cx="11874137" cy="5967957"/>
          </a:xfrm>
        </p:spPr>
        <p:txBody>
          <a:bodyPr/>
          <a:lstStyle/>
          <a:p>
            <a:pPr algn="just"/>
            <a:r>
              <a:rPr lang="en-US" sz="3600" b="0" i="0" u="none" strike="noStrike" baseline="0" dirty="0">
                <a:solidFill>
                  <a:srgbClr val="000000"/>
                </a:solidFill>
                <a:latin typeface="Times New Roman" panose="02020603050405020304" pitchFamily="18" charset="0"/>
              </a:rPr>
              <a:t>For the virus to infect the host cell, the outer surface of the virus must chemically interact with specific receptor sites on the surface of the cell. </a:t>
            </a:r>
          </a:p>
          <a:p>
            <a:pPr algn="just"/>
            <a:endParaRPr lang="en-US" sz="3600" b="0" i="0" u="none" strike="noStrike" baseline="0" dirty="0">
              <a:solidFill>
                <a:srgbClr val="000000"/>
              </a:solidFill>
              <a:latin typeface="Times New Roman" panose="02020603050405020304" pitchFamily="18" charset="0"/>
            </a:endParaRPr>
          </a:p>
          <a:p>
            <a:pPr algn="just"/>
            <a:r>
              <a:rPr lang="en-US" sz="3600" b="0" i="0" u="none" strike="noStrike" baseline="0" dirty="0">
                <a:solidFill>
                  <a:srgbClr val="000000"/>
                </a:solidFill>
                <a:latin typeface="Times New Roman" panose="02020603050405020304" pitchFamily="18" charset="0"/>
              </a:rPr>
              <a:t> For some bacteriophages, the receptor site is part of the cell wall of the host; in other cases, it is part of the fimbriae or flagella. </a:t>
            </a:r>
          </a:p>
          <a:p>
            <a:endParaRPr lang="en-US" dirty="0"/>
          </a:p>
        </p:txBody>
      </p:sp>
      <p:sp>
        <p:nvSpPr>
          <p:cNvPr id="5" name="TextBox 4">
            <a:extLst>
              <a:ext uri="{FF2B5EF4-FFF2-40B4-BE49-F238E27FC236}">
                <a16:creationId xmlns:a16="http://schemas.microsoft.com/office/drawing/2014/main" id="{96117E5C-6428-4FF4-944A-B942D6B3B0B4}"/>
              </a:ext>
            </a:extLst>
          </p:cNvPr>
          <p:cNvSpPr txBox="1"/>
          <p:nvPr/>
        </p:nvSpPr>
        <p:spPr>
          <a:xfrm>
            <a:off x="0" y="4589455"/>
            <a:ext cx="12192000" cy="1446550"/>
          </a:xfrm>
          <a:prstGeom prst="rect">
            <a:avLst/>
          </a:prstGeom>
          <a:noFill/>
        </p:spPr>
        <p:txBody>
          <a:bodyPr wrap="square">
            <a:spAutoFit/>
          </a:bodyPr>
          <a:lstStyle/>
          <a:p>
            <a:pPr algn="l"/>
            <a:endParaRPr lang="en-US" sz="1600" b="0" i="0" u="none" strike="noStrike" baseline="0" dirty="0">
              <a:solidFill>
                <a:srgbClr val="000000"/>
              </a:solidFill>
              <a:latin typeface="Times New Roman" panose="02020603050405020304" pitchFamily="18" charset="0"/>
            </a:endParaRPr>
          </a:p>
          <a:p>
            <a:pPr marL="571500" indent="-571500" algn="just">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rPr>
              <a:t>For animal viruses, the receptor sites are on the plasma membranes of the host cells. </a:t>
            </a:r>
          </a:p>
        </p:txBody>
      </p:sp>
    </p:spTree>
    <p:extLst>
      <p:ext uri="{BB962C8B-B14F-4D97-AF65-F5344CB8AC3E}">
        <p14:creationId xmlns:p14="http://schemas.microsoft.com/office/powerpoint/2010/main" val="2514759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218367-8BF4-4121-BB10-57ADD1A35F4A}"/>
              </a:ext>
            </a:extLst>
          </p:cNvPr>
          <p:cNvSpPr txBox="1"/>
          <p:nvPr/>
        </p:nvSpPr>
        <p:spPr>
          <a:xfrm>
            <a:off x="0" y="-104503"/>
            <a:ext cx="12298680" cy="6186309"/>
          </a:xfrm>
          <a:prstGeom prst="rect">
            <a:avLst/>
          </a:prstGeom>
          <a:noFill/>
        </p:spPr>
        <p:txBody>
          <a:bodyPr wrap="square">
            <a:spAutoFit/>
          </a:bodyPr>
          <a:lstStyle/>
          <a:p>
            <a:r>
              <a:rPr lang="en-US" sz="3600" b="1" i="0" u="none" strike="noStrike" baseline="0" dirty="0">
                <a:solidFill>
                  <a:srgbClr val="C00000"/>
                </a:solidFill>
                <a:latin typeface="Times New Roman" panose="02020603050405020304" pitchFamily="18" charset="0"/>
              </a:rPr>
              <a:t>Treating diseases with Viruses </a:t>
            </a:r>
            <a:endParaRPr lang="en-US" sz="3600" b="0" i="0" u="none" strike="noStrike" baseline="0" dirty="0">
              <a:solidFill>
                <a:srgbClr val="C00000"/>
              </a:solidFill>
              <a:latin typeface="Times New Roman" panose="02020603050405020304" pitchFamily="18" charset="0"/>
            </a:endParaRPr>
          </a:p>
          <a:p>
            <a:r>
              <a:rPr lang="en-US" sz="3600" b="0" i="0" u="none" strike="noStrike" baseline="0" dirty="0">
                <a:solidFill>
                  <a:srgbClr val="000000"/>
                </a:solidFill>
                <a:latin typeface="Times New Roman" panose="02020603050405020304" pitchFamily="18" charset="0"/>
              </a:rPr>
              <a:t>The potential to use viruses to treat diseases is fascinating because of their narrow host range and their ability to kill their host cells. </a:t>
            </a:r>
          </a:p>
          <a:p>
            <a:r>
              <a:rPr lang="en-US" sz="3600" b="0" i="0" u="none" strike="noStrike" baseline="0" dirty="0">
                <a:solidFill>
                  <a:srgbClr val="000000"/>
                </a:solidFill>
                <a:latin typeface="Times New Roman" panose="02020603050405020304" pitchFamily="18" charset="0"/>
              </a:rPr>
              <a:t>Experimentally induced viral infections in cancer patients during the 1920s suggested that viruses might have antitumor activity. These tumor-destroying, or oncolytic, viruses may selectively infect and kill tumor cells or cause an immune response against tumor cells. </a:t>
            </a:r>
          </a:p>
          <a:p>
            <a:endParaRPr lang="en-US" sz="3600" b="1" i="0" u="none" strike="noStrike" baseline="0" dirty="0">
              <a:solidFill>
                <a:srgbClr val="000000"/>
              </a:solidFill>
              <a:latin typeface="Times New Roman" panose="02020603050405020304" pitchFamily="18" charset="0"/>
            </a:endParaRPr>
          </a:p>
          <a:p>
            <a:r>
              <a:rPr lang="en-US" sz="3600" b="1" i="0" u="none" strike="noStrike" baseline="0" dirty="0">
                <a:solidFill>
                  <a:srgbClr val="000000"/>
                </a:solidFill>
                <a:latin typeface="Times New Roman" panose="02020603050405020304" pitchFamily="18" charset="0"/>
              </a:rPr>
              <a:t>phage therapy: </a:t>
            </a:r>
            <a:r>
              <a:rPr lang="en-US" sz="3600" b="0" i="0" u="none" strike="noStrike" baseline="0" dirty="0">
                <a:solidFill>
                  <a:srgbClr val="000000"/>
                </a:solidFill>
                <a:latin typeface="Times New Roman" panose="02020603050405020304" pitchFamily="18" charset="0"/>
              </a:rPr>
              <a:t>using bacteriophages to treat bacterial infections. </a:t>
            </a:r>
            <a:endParaRPr lang="en-US" sz="3600" dirty="0"/>
          </a:p>
        </p:txBody>
      </p:sp>
    </p:spTree>
    <p:extLst>
      <p:ext uri="{BB962C8B-B14F-4D97-AF65-F5344CB8AC3E}">
        <p14:creationId xmlns:p14="http://schemas.microsoft.com/office/powerpoint/2010/main" val="91744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5BD539-4B6C-425D-942C-4B9CF5D5C577}"/>
              </a:ext>
            </a:extLst>
          </p:cNvPr>
          <p:cNvSpPr txBox="1"/>
          <p:nvPr/>
        </p:nvSpPr>
        <p:spPr>
          <a:xfrm>
            <a:off x="0" y="0"/>
            <a:ext cx="9140734" cy="646331"/>
          </a:xfrm>
          <a:prstGeom prst="rect">
            <a:avLst/>
          </a:prstGeom>
          <a:noFill/>
        </p:spPr>
        <p:txBody>
          <a:bodyPr wrap="square">
            <a:spAutoFit/>
          </a:bodyPr>
          <a:lstStyle/>
          <a:p>
            <a:r>
              <a:rPr lang="en-US" sz="3600" b="1" i="0" u="none" strike="noStrike" baseline="0" dirty="0">
                <a:solidFill>
                  <a:srgbClr val="B30000"/>
                </a:solidFill>
                <a:latin typeface="Arial Black" panose="020B0A04020102020204" pitchFamily="34" charset="0"/>
              </a:rPr>
              <a:t>Viral Size </a:t>
            </a:r>
            <a:endParaRPr lang="en-US" sz="3600" dirty="0">
              <a:latin typeface="Arial Black" panose="020B0A04020102020204" pitchFamily="34" charset="0"/>
            </a:endParaRPr>
          </a:p>
        </p:txBody>
      </p:sp>
      <p:pic>
        <p:nvPicPr>
          <p:cNvPr id="5" name="Picture 4">
            <a:extLst>
              <a:ext uri="{FF2B5EF4-FFF2-40B4-BE49-F238E27FC236}">
                <a16:creationId xmlns:a16="http://schemas.microsoft.com/office/drawing/2014/main" id="{FAD35710-68D1-4429-9DA0-DD15C2A6C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0366" y="-143769"/>
            <a:ext cx="6219553" cy="6866134"/>
          </a:xfrm>
          <a:prstGeom prst="rect">
            <a:avLst/>
          </a:prstGeom>
        </p:spPr>
      </p:pic>
      <p:pic>
        <p:nvPicPr>
          <p:cNvPr id="7" name="Picture 6">
            <a:extLst>
              <a:ext uri="{FF2B5EF4-FFF2-40B4-BE49-F238E27FC236}">
                <a16:creationId xmlns:a16="http://schemas.microsoft.com/office/drawing/2014/main" id="{ED167724-CD20-45CB-99D0-E0AD2F8FC51F}"/>
              </a:ext>
            </a:extLst>
          </p:cNvPr>
          <p:cNvPicPr>
            <a:picLocks noChangeAspect="1"/>
          </p:cNvPicPr>
          <p:nvPr/>
        </p:nvPicPr>
        <p:blipFill>
          <a:blip r:embed="rId3"/>
          <a:stretch>
            <a:fillRect/>
          </a:stretch>
        </p:blipFill>
        <p:spPr>
          <a:xfrm>
            <a:off x="284061" y="2272937"/>
            <a:ext cx="4619637" cy="4449428"/>
          </a:xfrm>
          <a:prstGeom prst="rect">
            <a:avLst/>
          </a:prstGeom>
        </p:spPr>
      </p:pic>
    </p:spTree>
    <p:extLst>
      <p:ext uri="{BB962C8B-B14F-4D97-AF65-F5344CB8AC3E}">
        <p14:creationId xmlns:p14="http://schemas.microsoft.com/office/powerpoint/2010/main" val="2177622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1665</Words>
  <Application>Microsoft Office PowerPoint</Application>
  <PresentationFormat>Widescreen</PresentationFormat>
  <Paragraphs>136</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Calibri</vt:lpstr>
      <vt:lpstr>Calibri Light</vt:lpstr>
      <vt:lpstr>Times New Roman</vt:lpstr>
      <vt:lpstr>Office Theme</vt:lpstr>
      <vt:lpstr>  Viruses, Viroids, and Prions</vt:lpstr>
      <vt:lpstr>PowerPoint Presentation</vt:lpstr>
      <vt:lpstr>PowerPoint Presentation</vt:lpstr>
      <vt:lpstr> General Characteristics of Viruses  </vt:lpstr>
      <vt:lpstr>PowerPoint Presentation</vt:lpstr>
      <vt:lpstr>Host Range  </vt:lpstr>
      <vt:lpstr>PowerPoint Presentation</vt:lpstr>
      <vt:lpstr>PowerPoint Presentation</vt:lpstr>
      <vt:lpstr>PowerPoint Presentation</vt:lpstr>
      <vt:lpstr>PowerPoint Presentation</vt:lpstr>
      <vt:lpstr>PowerPoint Presentation</vt:lpstr>
      <vt:lpstr>Viral Nucleic Acid </vt:lpstr>
      <vt:lpstr>Capsid and Envelope  </vt:lpstr>
      <vt:lpstr>PowerPoint Presentation</vt:lpstr>
      <vt:lpstr>Haemagglutination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Viruses, Viroids, and Prions</dc:title>
  <dc:creator>pakhshan abdulla</dc:creator>
  <cp:lastModifiedBy>pakhshan hassan</cp:lastModifiedBy>
  <cp:revision>11</cp:revision>
  <dcterms:created xsi:type="dcterms:W3CDTF">2022-02-22T18:50:35Z</dcterms:created>
  <dcterms:modified xsi:type="dcterms:W3CDTF">2023-04-30T12:03:10Z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386234</vt:lpwstr>
  </property>
  <property fmtid="{D5CDD505-2E9C-101B-9397-08002B2CF9AE}" pid="3" name="NXPowerLiteSettings">
    <vt:lpwstr>F7000400038000</vt:lpwstr>
  </property>
  <property fmtid="{D5CDD505-2E9C-101B-9397-08002B2CF9AE}" pid="4" name="NXPowerLiteVersion">
    <vt:lpwstr>S9.2.0</vt:lpwstr>
  </property>
</Properties>
</file>