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7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4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70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3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2547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53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9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5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9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4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6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0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1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9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86CD-7813-4320-93F3-908C6DDFD90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247C8E-072F-49E9-844D-84083977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2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51DE4-4068-4DB5-A638-E6D2444C9C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sz="6600" dirty="0">
                <a:cs typeface="B Nazanin" panose="00000400000000000000" pitchFamily="2" charset="-78"/>
              </a:rPr>
              <a:t>  کار و بررسی  انواع عناصر در داستانها</a:t>
            </a:r>
            <a:br>
              <a:rPr lang="fa-IR" sz="6600" dirty="0">
                <a:cs typeface="B Nazanin" panose="00000400000000000000" pitchFamily="2" charset="-78"/>
              </a:rPr>
            </a:br>
            <a:r>
              <a:rPr lang="fa-IR" sz="6600" dirty="0">
                <a:cs typeface="B Nazanin" panose="00000400000000000000" pitchFamily="2" charset="-78"/>
              </a:rPr>
              <a:t>درس نهم</a:t>
            </a:r>
            <a:endParaRPr lang="en-US" sz="6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936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3E68-32D1-4CB7-9C74-2B2A4B34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663FB-2AEA-4096-AAD7-7643D2753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03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036B0-550B-4AE1-A57B-28D15FFC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9D16-9CB5-4E4C-9153-B91328D7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41B34-20B6-4EA7-8479-1A4210D52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تجربه:</a:t>
            </a: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اعمالی که در داستانک مطرح است، تجربیات است. یعنی این تجربیات و آزمونهای گوناگون است که حادثه را به وجود می آورد و ایجاد جدال می کند. جدال و یا کشمکش مطرح در داستانک می تواند بین دو انسان و یا  انسان با طبیعت و یا انسان با خدا و یا سزنوشت و غیره باشد.</a:t>
            </a: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1- کشمکش جسمانی( انسان با انسان)</a:t>
            </a: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2- کشمکش ذهنی( انسان با خودش)</a:t>
            </a: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3- کشمکش عاطفی( انسان با محیط)</a:t>
            </a: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4- کشمکش اخلاقی(انسان با جامعه)</a:t>
            </a:r>
          </a:p>
          <a:p>
            <a:pPr marL="0" indent="0" algn="r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866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A7EA9-18B5-48A4-917A-37D93318E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25" y="815926"/>
            <a:ext cx="10252587" cy="5095296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برای تجربه و یا کشمکش یک داستانک را انتخاب کرده و انواع آن را بررسی کنید.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908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D39CB-6899-48AE-A466-116C68C02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5" y="1125415"/>
            <a:ext cx="10562077" cy="4785807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حادثه: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جدال منجر به حادثه می شود. برای اینکه بتوان به چرایی و انگیزه ی حادثه جواب داد، باید به جدال ها برگشت. زیرا در یک داستان هیچ حادثه ای تصادفی و اتفاقی نیست بلکه مسبوق و مبتنی بر جدالی است.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015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336EC-FC81-49C1-9F7E-1BC9FCC37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1336431"/>
            <a:ext cx="10505806" cy="4574791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یک یا دو داستانک را انتخاب کرده و حادثه های آن را بررسی خواهید کرد.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93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DA242-B676-42FD-9312-C7DEDD553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675249"/>
            <a:ext cx="10815295" cy="5235973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راوی داستان و زاویه دید: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هر داستانی به طریقی روایت می شود و حتی ممکن است در یک داستان واحد، از انجاء مختلف روایت استفاده شود. معمول ترین شیوه روایت استفاده از اول شخص( من) و سوم شخص(او) است.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در روایت اول شخص، خود نویسنده یکی از افراد داستان است و گاهی خود قهرمان اصلی است. اما در روایت سوم شخص، نویسنده بیرون از داستان قرار دارد و اعمال قهرمان را گزارش می دهد. در روش روایی سوم  شخص ، راوی ممکن است علام و دانای کل باشد. یعنی از همه ماجراها و حوادث و افکار و خیالات قهرمان اطلاع داشته باشد.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یکی از انواع این نوع راوی ، راوی فضول است که نه تنها در همه صحنه های داستان آزادانه رفت و آمد دارد و بر اعمال و افکار قهرمانان ناظر است و اعمال آنان را مهک می زند و ارزش گزاری می کند.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167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086EC-BC6F-4769-B7F8-A8CB0FE28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755" y="998806"/>
            <a:ext cx="10308858" cy="4912416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پیرنگ یا طرح داستان(</a:t>
            </a:r>
            <a:r>
              <a:rPr lang="en-US" sz="2800" dirty="0">
                <a:cs typeface="B Nazanin" panose="00000400000000000000" pitchFamily="2" charset="-78"/>
              </a:rPr>
              <a:t>plot</a:t>
            </a:r>
            <a:r>
              <a:rPr lang="fa-IR" sz="2800">
                <a:cs typeface="B Nazanin" panose="00000400000000000000" pitchFamily="2" charset="-78"/>
              </a:rPr>
              <a:t>):</a:t>
            </a:r>
          </a:p>
          <a:p>
            <a:pPr marL="0" indent="0" algn="r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268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7E6B2-CF0C-464F-A919-F9C4ED36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67F1B-CD97-4879-B28E-7761B64C9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7526D-E7F1-4B83-A7AA-8C3004B9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269AC-C446-4AAC-A7AE-7AF3E6024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945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348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  کار و بررسی  انواع عناصر در داستانها درس نهم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شعر کودک     درس نهم</dc:title>
  <dc:creator>MIQDAD</dc:creator>
  <cp:lastModifiedBy>MIQDAD</cp:lastModifiedBy>
  <cp:revision>4</cp:revision>
  <dcterms:created xsi:type="dcterms:W3CDTF">2021-02-22T20:32:57Z</dcterms:created>
  <dcterms:modified xsi:type="dcterms:W3CDTF">2021-02-22T21:22:23Z</dcterms:modified>
</cp:coreProperties>
</file>