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35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9FD06-4E5B-449A-80B4-43DCD8000CA4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71D545A7-E627-44C0-9ED3-FCB066AE43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357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9FD06-4E5B-449A-80B4-43DCD8000CA4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1D545A7-E627-44C0-9ED3-FCB066AE43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868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9FD06-4E5B-449A-80B4-43DCD8000CA4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1D545A7-E627-44C0-9ED3-FCB066AE433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061083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9FD06-4E5B-449A-80B4-43DCD8000CA4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1D545A7-E627-44C0-9ED3-FCB066AE43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7134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9FD06-4E5B-449A-80B4-43DCD8000CA4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1D545A7-E627-44C0-9ED3-FCB066AE4336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800917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9FD06-4E5B-449A-80B4-43DCD8000CA4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1D545A7-E627-44C0-9ED3-FCB066AE43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4922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9FD06-4E5B-449A-80B4-43DCD8000CA4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545A7-E627-44C0-9ED3-FCB066AE43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7143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9FD06-4E5B-449A-80B4-43DCD8000CA4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545A7-E627-44C0-9ED3-FCB066AE43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106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9FD06-4E5B-449A-80B4-43DCD8000CA4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545A7-E627-44C0-9ED3-FCB066AE43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065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9FD06-4E5B-449A-80B4-43DCD8000CA4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1D545A7-E627-44C0-9ED3-FCB066AE43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987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9FD06-4E5B-449A-80B4-43DCD8000CA4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1D545A7-E627-44C0-9ED3-FCB066AE43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116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9FD06-4E5B-449A-80B4-43DCD8000CA4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1D545A7-E627-44C0-9ED3-FCB066AE43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83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9FD06-4E5B-449A-80B4-43DCD8000CA4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545A7-E627-44C0-9ED3-FCB066AE43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214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9FD06-4E5B-449A-80B4-43DCD8000CA4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545A7-E627-44C0-9ED3-FCB066AE43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103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9FD06-4E5B-449A-80B4-43DCD8000CA4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545A7-E627-44C0-9ED3-FCB066AE43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310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9FD06-4E5B-449A-80B4-43DCD8000CA4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1D545A7-E627-44C0-9ED3-FCB066AE43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504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39FD06-4E5B-449A-80B4-43DCD8000CA4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1D545A7-E627-44C0-9ED3-FCB066AE43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946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93D3B0-192D-406E-9663-6C4B117D6D2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r" rtl="1"/>
            <a:r>
              <a:rPr lang="fa-IR">
                <a:cs typeface="B Nazanin" panose="00000400000000000000" pitchFamily="2" charset="-78"/>
              </a:rPr>
              <a:t> </a:t>
            </a:r>
            <a:r>
              <a:rPr lang="fa-IR" dirty="0">
                <a:cs typeface="B Nazanin" panose="00000400000000000000" pitchFamily="2" charset="-78"/>
              </a:rPr>
              <a:t>اشعار کودکان و نوجوانان 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487542-E9FA-41C4-A352-840544B5CEB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a-IR" sz="4000" dirty="0">
                <a:cs typeface="B Nazanin" panose="00000400000000000000" pitchFamily="2" charset="-78"/>
              </a:rPr>
              <a:t>درس هشتم</a:t>
            </a:r>
            <a:endParaRPr lang="en-US" sz="40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385789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6E892-9CDE-47F8-AAFF-B3C2DF3663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2025" y="1111348"/>
            <a:ext cx="10252587" cy="479987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a-IR" sz="3600" dirty="0">
                <a:cs typeface="B Nazanin" panose="00000400000000000000" pitchFamily="2" charset="-78"/>
              </a:rPr>
              <a:t>گنجیشکه اومد آب بخوره افتاد تو حوضک</a:t>
            </a:r>
          </a:p>
          <a:p>
            <a:pPr marL="0" indent="0" algn="ctr">
              <a:buNone/>
            </a:pPr>
            <a:r>
              <a:rPr lang="fa-IR" sz="3600" dirty="0">
                <a:cs typeface="B Nazanin" panose="00000400000000000000" pitchFamily="2" charset="-78"/>
              </a:rPr>
              <a:t>این یکی درش اورد</a:t>
            </a:r>
          </a:p>
          <a:p>
            <a:pPr marL="0" indent="0" algn="ctr">
              <a:buNone/>
            </a:pPr>
            <a:r>
              <a:rPr lang="fa-IR" sz="3600" dirty="0">
                <a:cs typeface="B Nazanin" panose="00000400000000000000" pitchFamily="2" charset="-78"/>
              </a:rPr>
              <a:t>این یکی آبش داد</a:t>
            </a:r>
          </a:p>
          <a:p>
            <a:pPr marL="0" indent="0" algn="ctr">
              <a:buNone/>
            </a:pPr>
            <a:r>
              <a:rPr lang="fa-IR" sz="3600" dirty="0">
                <a:cs typeface="B Nazanin" panose="00000400000000000000" pitchFamily="2" charset="-78"/>
              </a:rPr>
              <a:t>این یکی نونش داد</a:t>
            </a:r>
          </a:p>
          <a:p>
            <a:pPr marL="0" indent="0" algn="ctr">
              <a:buNone/>
            </a:pPr>
            <a:r>
              <a:rPr lang="fa-IR" sz="3600" dirty="0">
                <a:cs typeface="B Nazanin" panose="00000400000000000000" pitchFamily="2" charset="-78"/>
              </a:rPr>
              <a:t>این یکی گفت: کی هلش داد؟</a:t>
            </a:r>
          </a:p>
          <a:p>
            <a:pPr marL="0" indent="0" algn="ctr">
              <a:buNone/>
            </a:pPr>
            <a:r>
              <a:rPr lang="fa-IR" sz="3600" dirty="0">
                <a:cs typeface="B Nazanin" panose="00000400000000000000" pitchFamily="2" charset="-78"/>
              </a:rPr>
              <a:t>این یکی گفت: منِ منِ کله گنده</a:t>
            </a:r>
            <a:endParaRPr lang="en-US" sz="36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52912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59CE31-E477-4FD8-85E8-6DF7B2AB31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6603" y="1139483"/>
            <a:ext cx="10548009" cy="477173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a-IR" sz="3600" dirty="0">
                <a:cs typeface="B Nazanin" panose="00000400000000000000" pitchFamily="2" charset="-78"/>
              </a:rPr>
              <a:t>دویدم و دویدم</a:t>
            </a:r>
          </a:p>
          <a:p>
            <a:pPr marL="0" indent="0" algn="ctr">
              <a:buNone/>
            </a:pPr>
            <a:r>
              <a:rPr lang="fa-IR" sz="3600" dirty="0">
                <a:cs typeface="B Nazanin" panose="00000400000000000000" pitchFamily="2" charset="-78"/>
              </a:rPr>
              <a:t>سر کوهی رسیدم</a:t>
            </a:r>
          </a:p>
          <a:p>
            <a:pPr marL="0" indent="0" algn="ctr">
              <a:buNone/>
            </a:pPr>
            <a:r>
              <a:rPr lang="fa-IR" sz="3600" dirty="0">
                <a:cs typeface="B Nazanin" panose="00000400000000000000" pitchFamily="2" charset="-78"/>
              </a:rPr>
              <a:t>دوتا خاتونی دیدم</a:t>
            </a:r>
          </a:p>
          <a:p>
            <a:pPr marL="0" indent="0" algn="ctr">
              <a:buNone/>
            </a:pPr>
            <a:r>
              <a:rPr lang="fa-IR" sz="3600" dirty="0">
                <a:cs typeface="B Nazanin" panose="00000400000000000000" pitchFamily="2" charset="-78"/>
              </a:rPr>
              <a:t>یکیش به من نون داد</a:t>
            </a:r>
          </a:p>
          <a:p>
            <a:pPr marL="0" indent="0" algn="ctr">
              <a:buNone/>
            </a:pPr>
            <a:r>
              <a:rPr lang="fa-IR" sz="3600" dirty="0">
                <a:cs typeface="B Nazanin" panose="00000400000000000000" pitchFamily="2" charset="-78"/>
              </a:rPr>
              <a:t>یکیش به من آب داد</a:t>
            </a:r>
            <a:endParaRPr lang="en-US" sz="36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408725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9902DF-0AE2-447A-AEFB-9173B96207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8295" y="1252025"/>
            <a:ext cx="10196317" cy="4659197"/>
          </a:xfrm>
        </p:spPr>
        <p:txBody>
          <a:bodyPr>
            <a:normAutofit/>
          </a:bodyPr>
          <a:lstStyle/>
          <a:p>
            <a:pPr algn="r" rtl="1"/>
            <a:r>
              <a:rPr lang="fa-IR" sz="2800" dirty="0">
                <a:cs typeface="B Nazanin" panose="00000400000000000000" pitchFamily="2" charset="-78"/>
              </a:rPr>
              <a:t>شب، شب، شب</a:t>
            </a:r>
          </a:p>
          <a:p>
            <a:pPr algn="r" rtl="1"/>
            <a:r>
              <a:rPr lang="fa-IR" sz="2800" dirty="0">
                <a:cs typeface="B Nazanin" panose="00000400000000000000" pitchFamily="2" charset="-78"/>
              </a:rPr>
              <a:t>شب اومد ـ کدوم شب؟                          اون که موهاش سیاهه</a:t>
            </a:r>
          </a:p>
          <a:p>
            <a:pPr algn="r" rtl="1"/>
            <a:r>
              <a:rPr lang="fa-IR" sz="2800" dirty="0">
                <a:cs typeface="B Nazanin" panose="00000400000000000000" pitchFamily="2" charset="-78"/>
              </a:rPr>
              <a:t>رو دامنش یه ماهه</a:t>
            </a:r>
          </a:p>
          <a:p>
            <a:pPr algn="r" rtl="1"/>
            <a:r>
              <a:rPr lang="fa-IR" sz="2800" dirty="0">
                <a:cs typeface="B Nazanin" panose="00000400000000000000" pitchFamily="2" charset="-78"/>
              </a:rPr>
              <a:t>ـ کدوم ماه؟                                   اون که تو آسمونه</a:t>
            </a:r>
          </a:p>
          <a:p>
            <a:pPr algn="r" rtl="1"/>
            <a:r>
              <a:rPr lang="fa-IR" sz="2800" dirty="0">
                <a:cs typeface="B Nazanin" panose="00000400000000000000" pitchFamily="2" charset="-78"/>
              </a:rPr>
              <a:t>قشنگه، مهربونه</a:t>
            </a:r>
          </a:p>
          <a:p>
            <a:pPr algn="r" rtl="1"/>
            <a:r>
              <a:rPr lang="fa-IR" sz="2800" dirty="0">
                <a:cs typeface="B Nazanin" panose="00000400000000000000" pitchFamily="2" charset="-78"/>
              </a:rPr>
              <a:t>چادر نقره داره</a:t>
            </a:r>
          </a:p>
          <a:p>
            <a:pPr algn="r" rtl="1"/>
            <a:r>
              <a:rPr lang="fa-IR" sz="2800" dirty="0">
                <a:cs typeface="B Nazanin" panose="00000400000000000000" pitchFamily="2" charset="-78"/>
              </a:rPr>
              <a:t>دور و برش پر شده از ستاره</a:t>
            </a:r>
          </a:p>
          <a:p>
            <a:pPr algn="r" rtl="1"/>
            <a:r>
              <a:rPr lang="fa-IR" sz="2800" dirty="0">
                <a:cs typeface="B Nazanin" panose="00000400000000000000" pitchFamily="2" charset="-78"/>
              </a:rPr>
              <a:t>ـ کدوم، کدوم ستاره؟                    ستاره ای که مثل یک چراغه</a:t>
            </a:r>
          </a:p>
          <a:p>
            <a:pPr marL="0" indent="0" algn="r" rtl="1">
              <a:buNone/>
            </a:pPr>
            <a:endParaRPr lang="en-US" sz="28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211569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FC071-DAA1-4A0B-B120-09F8E75E37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4738" y="689317"/>
            <a:ext cx="10519874" cy="5221905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fa-IR" sz="3600" dirty="0">
                <a:cs typeface="B Nazanin" panose="00000400000000000000" pitchFamily="2" charset="-78"/>
              </a:rPr>
              <a:t>شعر ادامه‌ی ما با هم از اسدالله شعبانی</a:t>
            </a:r>
          </a:p>
          <a:p>
            <a:pPr algn="r" rtl="1"/>
            <a:r>
              <a:rPr lang="fa-IR" sz="3600" dirty="0">
                <a:cs typeface="B Nazanin" panose="00000400000000000000" pitchFamily="2" charset="-78"/>
              </a:rPr>
              <a:t>بر آب‌های نقره می‌گذری                             در سادگی ماه</a:t>
            </a:r>
          </a:p>
          <a:p>
            <a:pPr algn="r" rtl="1"/>
            <a:r>
              <a:rPr lang="fa-IR" sz="3600" dirty="0">
                <a:cs typeface="B Nazanin" panose="00000400000000000000" pitchFamily="2" charset="-78"/>
              </a:rPr>
              <a:t>با جزیره‌هایی از ستاره بر گیسوان                   سالیانی بر این، عشق را</a:t>
            </a:r>
          </a:p>
          <a:p>
            <a:pPr algn="r" rtl="1"/>
            <a:r>
              <a:rPr lang="fa-IR" sz="3600" dirty="0">
                <a:cs typeface="B Nazanin" panose="00000400000000000000" pitchFamily="2" charset="-78"/>
              </a:rPr>
              <a:t>با من به دور ترين آسمان می‌خواهی                به بدايت گندم،</a:t>
            </a:r>
          </a:p>
          <a:p>
            <a:pPr algn="r" rtl="1"/>
            <a:r>
              <a:rPr lang="fa-IR" sz="3600" dirty="0">
                <a:cs typeface="B Nazanin" panose="00000400000000000000" pitchFamily="2" charset="-78"/>
              </a:rPr>
              <a:t>تا بلوغ دست‌ها را                                       به آفتاب برسانیم</a:t>
            </a:r>
          </a:p>
          <a:p>
            <a:pPr marL="0" indent="0" algn="r" rtl="1">
              <a:buNone/>
            </a:pPr>
            <a:endParaRPr lang="fa-IR" sz="36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015797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750EFF-17AE-4CD0-95F2-8C67EA4725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4566" y="1097280"/>
            <a:ext cx="10140046" cy="4813942"/>
          </a:xfrm>
        </p:spPr>
        <p:txBody>
          <a:bodyPr>
            <a:normAutofit/>
          </a:bodyPr>
          <a:lstStyle/>
          <a:p>
            <a:pPr algn="just" rtl="1"/>
            <a:r>
              <a:rPr lang="fa-IR" sz="3200" dirty="0">
                <a:cs typeface="B Nazanin" panose="00000400000000000000" pitchFamily="2" charset="-78"/>
              </a:rPr>
              <a:t>شعر ای ماه از دبلیو.اچ.دیویز</a:t>
            </a:r>
          </a:p>
          <a:p>
            <a:pPr algn="just" rtl="1"/>
            <a:r>
              <a:rPr lang="fa-IR" sz="3200" dirty="0">
                <a:cs typeface="B Nazanin" panose="00000400000000000000" pitchFamily="2" charset="-78"/>
              </a:rPr>
              <a:t>ای ماه، ‌ای زیبای نزدیک و درخشان</a:t>
            </a:r>
          </a:p>
          <a:p>
            <a:pPr algn="just" rtl="1"/>
            <a:r>
              <a:rPr lang="fa-IR" sz="3200" dirty="0">
                <a:cs typeface="B Nazanin" panose="00000400000000000000" pitchFamily="2" charset="-78"/>
              </a:rPr>
              <a:t>جان و دلم را کرده زیباییت سرشار</a:t>
            </a:r>
          </a:p>
          <a:p>
            <a:pPr algn="just" rtl="1"/>
            <a:r>
              <a:rPr lang="fa-IR" sz="3200" dirty="0">
                <a:cs typeface="B Nazanin" panose="00000400000000000000" pitchFamily="2" charset="-78"/>
              </a:rPr>
              <a:t>از شوق تو چون کودکی هستم که گاهی</a:t>
            </a:r>
          </a:p>
          <a:p>
            <a:pPr algn="just" rtl="1"/>
            <a:r>
              <a:rPr lang="fa-IR" sz="3200" dirty="0">
                <a:cs typeface="B Nazanin" panose="00000400000000000000" pitchFamily="2" charset="-78"/>
              </a:rPr>
              <a:t>خواهد تو را از آسمان با گریه‌ی‌زار  دستان خود را می‌گشاید، می‌برد پیش</a:t>
            </a:r>
          </a:p>
          <a:p>
            <a:pPr algn="just" rtl="1"/>
            <a:r>
              <a:rPr lang="fa-IR" sz="3200" dirty="0">
                <a:cs typeface="B Nazanin" panose="00000400000000000000" pitchFamily="2" charset="-78"/>
              </a:rPr>
              <a:t> تا گرم بفشارد تو را بر سینه‌ی خویش</a:t>
            </a:r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529200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3BA6EF-D11E-4301-997B-D0C46B075D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5754" y="1195754"/>
            <a:ext cx="10308858" cy="4715468"/>
          </a:xfrm>
        </p:spPr>
        <p:txBody>
          <a:bodyPr>
            <a:normAutofit/>
          </a:bodyPr>
          <a:lstStyle/>
          <a:p>
            <a:pPr algn="just" rtl="1"/>
            <a:r>
              <a:rPr lang="fa-IR" sz="3200" dirty="0">
                <a:cs typeface="B Nazanin" panose="00000400000000000000" pitchFamily="2" charset="-78"/>
              </a:rPr>
              <a:t>شعر آسمان قلبم از محمدکاظم مزینانی</a:t>
            </a:r>
          </a:p>
          <a:p>
            <a:pPr algn="just" rtl="1"/>
            <a:r>
              <a:rPr lang="fa-IR" sz="3200" dirty="0">
                <a:cs typeface="B Nazanin" panose="00000400000000000000" pitchFamily="2" charset="-78"/>
              </a:rPr>
              <a:t>انگار قلبم                        یک آسمان است</a:t>
            </a:r>
          </a:p>
          <a:p>
            <a:pPr algn="just" rtl="1"/>
            <a:r>
              <a:rPr lang="fa-IR" sz="3200" dirty="0">
                <a:cs typeface="B Nazanin" panose="00000400000000000000" pitchFamily="2" charset="-78"/>
              </a:rPr>
              <a:t>بابای خوبم                     خورشید آن است</a:t>
            </a:r>
          </a:p>
          <a:p>
            <a:pPr algn="just" rtl="1"/>
            <a:r>
              <a:rPr lang="fa-IR" sz="3200" dirty="0">
                <a:cs typeface="B Nazanin" panose="00000400000000000000" pitchFamily="2" charset="-78"/>
              </a:rPr>
              <a:t>انگار قلبم                     انگار قلبم یک سبزه زاراست</a:t>
            </a:r>
          </a:p>
          <a:p>
            <a:pPr algn="just" rtl="1"/>
            <a:r>
              <a:rPr lang="fa-IR" sz="3200" dirty="0">
                <a:cs typeface="B Nazanin" panose="00000400000000000000" pitchFamily="2" charset="-78"/>
              </a:rPr>
              <a:t>مادر برایش                   مثل بهار است</a:t>
            </a:r>
          </a:p>
          <a:p>
            <a:pPr algn="just" rtl="1"/>
            <a:r>
              <a:rPr lang="fa-IR" sz="3200" dirty="0">
                <a:cs typeface="B Nazanin" panose="00000400000000000000" pitchFamily="2" charset="-78"/>
              </a:rPr>
              <a:t>انگار قلبم                    یک دانه ماهی  است</a:t>
            </a:r>
          </a:p>
          <a:p>
            <a:pPr algn="just" rtl="1"/>
            <a:r>
              <a:rPr lang="fa-IR" sz="3200" dirty="0">
                <a:cs typeface="B Nazanin" panose="00000400000000000000" pitchFamily="2" charset="-78"/>
              </a:rPr>
              <a:t>هم بازی او                 جز خواهرم نیست...</a:t>
            </a:r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540841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6800B0-FCDA-4B57-8C23-2EF7F6A7EE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078523"/>
            <a:ext cx="10266655" cy="4900246"/>
          </a:xfrm>
        </p:spPr>
        <p:txBody>
          <a:bodyPr>
            <a:normAutofit/>
          </a:bodyPr>
          <a:lstStyle/>
          <a:p>
            <a:pPr algn="r" rtl="1"/>
            <a:endParaRPr lang="fa-IR" sz="3200" dirty="0">
              <a:cs typeface="B Nazanin" panose="00000400000000000000" pitchFamily="2" charset="-78"/>
            </a:endParaRPr>
          </a:p>
          <a:p>
            <a:pPr marL="0" indent="0" algn="r" rtl="1">
              <a:buNone/>
            </a:pPr>
            <a:r>
              <a:rPr lang="fa-IR" sz="3200" dirty="0">
                <a:cs typeface="B Nazanin" panose="00000400000000000000" pitchFamily="2" charset="-78"/>
              </a:rPr>
              <a:t>شعر بهار از مصطفی رحماندوست</a:t>
            </a:r>
          </a:p>
          <a:p>
            <a:pPr algn="r" rtl="1"/>
            <a:r>
              <a:rPr lang="fa-IR" sz="3200" dirty="0">
                <a:cs typeface="B Nazanin" panose="00000400000000000000" pitchFamily="2" charset="-78"/>
              </a:rPr>
              <a:t>خبر خبر خبردار</a:t>
            </a:r>
          </a:p>
          <a:p>
            <a:pPr algn="r" rtl="1"/>
            <a:r>
              <a:rPr lang="fa-IR" sz="3200" dirty="0">
                <a:cs typeface="B Nazanin" panose="00000400000000000000" pitchFamily="2" charset="-78"/>
              </a:rPr>
              <a:t>گل آمده به بازار</a:t>
            </a:r>
          </a:p>
          <a:p>
            <a:pPr algn="r" rtl="1"/>
            <a:r>
              <a:rPr lang="fa-IR" sz="3200" dirty="0">
                <a:cs typeface="B Nazanin" panose="00000400000000000000" pitchFamily="2" charset="-78"/>
              </a:rPr>
              <a:t>یکی، دو تا، نه، ده تا</a:t>
            </a:r>
          </a:p>
          <a:p>
            <a:pPr algn="r" rtl="1"/>
            <a:r>
              <a:rPr lang="fa-IR" sz="3200" dirty="0">
                <a:cs typeface="B Nazanin" panose="00000400000000000000" pitchFamily="2" charset="-78"/>
              </a:rPr>
              <a:t>نه ده، نه صد، چه بسیار</a:t>
            </a:r>
          </a:p>
          <a:p>
            <a:pPr algn="r" rtl="1"/>
            <a:r>
              <a:rPr lang="fa-IR" sz="3200" dirty="0">
                <a:cs typeface="B Nazanin" panose="00000400000000000000" pitchFamily="2" charset="-78"/>
              </a:rPr>
              <a:t>به برف و سرما گفته</a:t>
            </a:r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819232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7B94EA-B32D-453F-A440-9BBB4C8D03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6847" y="1181686"/>
            <a:ext cx="10381201" cy="4588859"/>
          </a:xfrm>
        </p:spPr>
        <p:txBody>
          <a:bodyPr>
            <a:normAutofit/>
          </a:bodyPr>
          <a:lstStyle/>
          <a:p>
            <a:pPr algn="r" rtl="1"/>
            <a:r>
              <a:rPr lang="fa-IR" sz="3200" dirty="0">
                <a:cs typeface="B Nazanin" panose="00000400000000000000" pitchFamily="2" charset="-78"/>
              </a:rPr>
              <a:t>برو خدا نگهدار</a:t>
            </a:r>
          </a:p>
          <a:p>
            <a:pPr algn="r" rtl="1"/>
            <a:r>
              <a:rPr lang="fa-IR" sz="3200" dirty="0">
                <a:cs typeface="B Nazanin" panose="00000400000000000000" pitchFamily="2" charset="-78"/>
              </a:rPr>
              <a:t>خبر خبر شبانه</a:t>
            </a:r>
          </a:p>
          <a:p>
            <a:pPr algn="r" rtl="1"/>
            <a:r>
              <a:rPr lang="fa-IR" sz="3200" dirty="0">
                <a:cs typeface="B Nazanin" panose="00000400000000000000" pitchFamily="2" charset="-78"/>
              </a:rPr>
              <a:t>درخت زده جوانه</a:t>
            </a:r>
          </a:p>
          <a:p>
            <a:pPr algn="r" rtl="1"/>
            <a:r>
              <a:rPr lang="fa-IR" sz="3200" dirty="0">
                <a:cs typeface="B Nazanin" panose="00000400000000000000" pitchFamily="2" charset="-78"/>
              </a:rPr>
              <a:t>دوباره بر سرش بست</a:t>
            </a:r>
          </a:p>
          <a:p>
            <a:pPr algn="r" rtl="1"/>
            <a:r>
              <a:rPr lang="fa-IR" sz="3200" dirty="0">
                <a:cs typeface="B Nazanin" panose="00000400000000000000" pitchFamily="2" charset="-78"/>
              </a:rPr>
              <a:t>شکوفه دانه دانه</a:t>
            </a:r>
          </a:p>
          <a:p>
            <a:pPr algn="r" rtl="1"/>
            <a:r>
              <a:rPr lang="fa-IR" sz="3200" dirty="0">
                <a:cs typeface="B Nazanin" panose="00000400000000000000" pitchFamily="2" charset="-78"/>
              </a:rPr>
              <a:t>به روی شاخه‌ای ساخت</a:t>
            </a:r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33714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586B65-AD0A-4520-A538-47F2C44705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9822" y="1134793"/>
            <a:ext cx="10393264" cy="5026855"/>
          </a:xfrm>
        </p:spPr>
        <p:txBody>
          <a:bodyPr>
            <a:normAutofit/>
          </a:bodyPr>
          <a:lstStyle/>
          <a:p>
            <a:pPr algn="r" rtl="1"/>
            <a:r>
              <a:rPr lang="fa-IR" sz="3200" dirty="0">
                <a:cs typeface="B Nazanin" panose="00000400000000000000" pitchFamily="2" charset="-78"/>
              </a:rPr>
              <a:t>پرستو آشیانه</a:t>
            </a:r>
          </a:p>
          <a:p>
            <a:pPr algn="r" rtl="1"/>
            <a:r>
              <a:rPr lang="fa-IR" sz="3200" dirty="0">
                <a:cs typeface="B Nazanin" panose="00000400000000000000" pitchFamily="2" charset="-78"/>
              </a:rPr>
              <a:t>خبر خبر خبرهاست</a:t>
            </a:r>
          </a:p>
          <a:p>
            <a:pPr algn="r" rtl="1"/>
            <a:r>
              <a:rPr lang="fa-IR" sz="3200" dirty="0">
                <a:cs typeface="B Nazanin" panose="00000400000000000000" pitchFamily="2" charset="-78"/>
              </a:rPr>
              <a:t>میان باغ غوغاست</a:t>
            </a:r>
          </a:p>
          <a:p>
            <a:pPr algn="r" rtl="1"/>
            <a:r>
              <a:rPr lang="fa-IR" sz="3200" dirty="0">
                <a:cs typeface="B Nazanin" panose="00000400000000000000" pitchFamily="2" charset="-78"/>
              </a:rPr>
              <a:t>کدام را بگویم</a:t>
            </a:r>
          </a:p>
          <a:p>
            <a:pPr algn="r" rtl="1"/>
            <a:r>
              <a:rPr lang="fa-IR" sz="3200" dirty="0">
                <a:cs typeface="B Nazanin" panose="00000400000000000000" pitchFamily="2" charset="-78"/>
              </a:rPr>
              <a:t>که هرچه هست زیباست</a:t>
            </a:r>
          </a:p>
          <a:p>
            <a:pPr algn="r" rtl="1"/>
            <a:r>
              <a:rPr lang="fa-IR" sz="3200" dirty="0">
                <a:cs typeface="B Nazanin" panose="00000400000000000000" pitchFamily="2" charset="-78"/>
              </a:rPr>
              <a:t>خلاصه خبرها</a:t>
            </a:r>
          </a:p>
          <a:p>
            <a:pPr algn="r" rtl="1"/>
            <a:r>
              <a:rPr lang="fa-IR" sz="3200" dirty="0">
                <a:cs typeface="B Nazanin" panose="00000400000000000000" pitchFamily="2" charset="-78"/>
              </a:rPr>
              <a:t>بهار خوب و زیباست</a:t>
            </a:r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558895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3C33B6-0C80-4EF1-8242-986BD106F6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4228" y="1036320"/>
            <a:ext cx="10351061" cy="4886178"/>
          </a:xfrm>
        </p:spPr>
        <p:txBody>
          <a:bodyPr>
            <a:normAutofit/>
          </a:bodyPr>
          <a:lstStyle/>
          <a:p>
            <a:pPr algn="r" rtl="1"/>
            <a:r>
              <a:rPr lang="fa-IR" sz="2800" dirty="0">
                <a:cs typeface="B Nazanin" panose="00000400000000000000" pitchFamily="2" charset="-78"/>
              </a:rPr>
              <a:t>شعر اردک و ماهی از جبار باغچه‌بان</a:t>
            </a:r>
          </a:p>
          <a:p>
            <a:pPr algn="r" rtl="1"/>
            <a:r>
              <a:rPr lang="fa-IR" sz="2800" dirty="0">
                <a:cs typeface="B Nazanin" panose="00000400000000000000" pitchFamily="2" charset="-78"/>
              </a:rPr>
              <a:t>یک ماهی و یک اردک                     هر دو تو حوض کوچک</a:t>
            </a:r>
          </a:p>
          <a:p>
            <a:pPr algn="r" rtl="1"/>
            <a:r>
              <a:rPr lang="fa-IR" sz="2800" dirty="0">
                <a:cs typeface="B Nazanin" panose="00000400000000000000" pitchFamily="2" charset="-78"/>
              </a:rPr>
              <a:t>با هم شنا می‌کردن                          وقتی که ما را دیدن</a:t>
            </a:r>
          </a:p>
          <a:p>
            <a:pPr algn="r" rtl="1"/>
            <a:r>
              <a:rPr lang="fa-IR" sz="2800" dirty="0">
                <a:cs typeface="B Nazanin" panose="00000400000000000000" pitchFamily="2" charset="-78"/>
              </a:rPr>
              <a:t>حیوونیا ترسیدن                              ماهیه رفت زیر آب</a:t>
            </a:r>
          </a:p>
          <a:p>
            <a:pPr algn="r" rtl="1"/>
            <a:r>
              <a:rPr lang="fa-IR" sz="2800" dirty="0">
                <a:cs typeface="B Nazanin" panose="00000400000000000000" pitchFamily="2" charset="-78"/>
              </a:rPr>
              <a:t>اردک پرید تو آفتاب</a:t>
            </a:r>
            <a:endParaRPr lang="en-US" sz="28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287017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2B6D6C-315B-40A5-8CB3-7D2A28DAD3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5077" y="801858"/>
            <a:ext cx="10449535" cy="5109364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fa-IR" sz="3200" dirty="0">
                <a:cs typeface="B Nazanin" panose="00000400000000000000" pitchFamily="2" charset="-78"/>
              </a:rPr>
              <a:t>شعر کبوتر ناز من از جبار باغچه‌بان</a:t>
            </a:r>
          </a:p>
          <a:p>
            <a:pPr algn="r" rtl="1"/>
            <a:r>
              <a:rPr lang="fa-IR" sz="3200" dirty="0">
                <a:cs typeface="B Nazanin" panose="00000400000000000000" pitchFamily="2" charset="-78"/>
              </a:rPr>
              <a:t>کبوتر ناز من                           تنها نشسته</a:t>
            </a:r>
          </a:p>
          <a:p>
            <a:pPr algn="r" rtl="1"/>
            <a:r>
              <a:rPr lang="fa-IR" sz="3200" dirty="0">
                <a:cs typeface="B Nazanin" panose="00000400000000000000" pitchFamily="2" charset="-78"/>
              </a:rPr>
              <a:t>دلم براش می‌سوزه                پرش شکسته</a:t>
            </a:r>
          </a:p>
          <a:p>
            <a:pPr algn="r" rtl="1"/>
            <a:r>
              <a:rPr lang="fa-IR" sz="3200" dirty="0">
                <a:cs typeface="B Nazanin" panose="00000400000000000000" pitchFamily="2" charset="-78"/>
              </a:rPr>
              <a:t>به من نگاه می‌کنه                 ساکت و خسته</a:t>
            </a:r>
          </a:p>
          <a:p>
            <a:pPr algn="r" rtl="1"/>
            <a:r>
              <a:rPr lang="fa-IR" sz="3200" dirty="0">
                <a:cs typeface="B Nazanin" panose="00000400000000000000" pitchFamily="2" charset="-78"/>
              </a:rPr>
              <a:t>مامان‌جون مهربون                   بالشو بسته</a:t>
            </a:r>
          </a:p>
          <a:p>
            <a:pPr algn="r" rtl="1"/>
            <a:r>
              <a:rPr lang="fa-IR" sz="3200" dirty="0">
                <a:cs typeface="B Nazanin" panose="00000400000000000000" pitchFamily="2" charset="-78"/>
              </a:rPr>
              <a:t>کبوتر ناز من                        خوب میشی فردا</a:t>
            </a:r>
          </a:p>
          <a:p>
            <a:pPr algn="r" rtl="1"/>
            <a:r>
              <a:rPr lang="fa-IR" sz="3200" dirty="0">
                <a:cs typeface="B Nazanin" panose="00000400000000000000" pitchFamily="2" charset="-78"/>
              </a:rPr>
              <a:t>دوباره پر می‌کشی                 به آسمون‌ها</a:t>
            </a:r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4691457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60</TotalTime>
  <Words>404</Words>
  <Application>Microsoft Office PowerPoint</Application>
  <PresentationFormat>Widescreen</PresentationFormat>
  <Paragraphs>71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Century Gothic</vt:lpstr>
      <vt:lpstr>Wingdings 3</vt:lpstr>
      <vt:lpstr>Wisp</vt:lpstr>
      <vt:lpstr> اشعار کودکان و نوجوانان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بررسی اشعار کودکان و نوجوانان توسط دانشجویان</dc:title>
  <dc:creator>MIQDAD</dc:creator>
  <cp:lastModifiedBy>MIQDAD</cp:lastModifiedBy>
  <cp:revision>11</cp:revision>
  <dcterms:created xsi:type="dcterms:W3CDTF">2021-02-22T10:57:51Z</dcterms:created>
  <dcterms:modified xsi:type="dcterms:W3CDTF">2021-05-04T13:21:18Z</dcterms:modified>
</cp:coreProperties>
</file>