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2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3894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47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1597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48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06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7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0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5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2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9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5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8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7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4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E27DC-A397-4742-9D62-2A44AB7FAC3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E4493D-E1AE-4A6E-9D20-68BAF8AE6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2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167FA-E686-4104-A402-C72C1D75D8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fa-IR" dirty="0">
                <a:cs typeface="B Nazanin" panose="00000400000000000000" pitchFamily="2" charset="-78"/>
              </a:rPr>
              <a:t>انواع داستان برای کودک و نوجوان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610730-56A9-4B8E-8AAB-6CC59ACA34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>
                <a:cs typeface="B Nazanin" panose="00000400000000000000" pitchFamily="2" charset="-78"/>
              </a:rPr>
              <a:t>درس هفتم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184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12F79-68A6-4A18-B334-B7325A54D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655" y="1237957"/>
            <a:ext cx="10744957" cy="4673265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3- داستانکهای نمادی(سمبولیک):</a:t>
            </a:r>
          </a:p>
          <a:p>
            <a:pPr marL="0" indent="0" algn="r" rtl="1">
              <a:buNone/>
            </a:pPr>
            <a:r>
              <a:rPr lang="fa-IR" sz="3600" dirty="0">
                <a:cs typeface="B Nazanin" panose="00000400000000000000" pitchFamily="2" charset="-78"/>
              </a:rPr>
              <a:t>داستانهای هستند که اشکال زندگی را به صورتهای نمادی نشان می دهند و بازگو می کنند و حوادث آنها معمولا به زبان حیوانات و پرندگان مختلف بیان می شود.</a:t>
            </a:r>
          </a:p>
          <a:p>
            <a:pPr marL="0" indent="0" algn="r" rtl="1">
              <a:buNone/>
            </a:pPr>
            <a:r>
              <a:rPr lang="fa-IR" sz="3600" dirty="0">
                <a:cs typeface="B Nazanin" panose="00000400000000000000" pitchFamily="2" charset="-78"/>
              </a:rPr>
              <a:t>مثل: داستانک لک لک و قورباقه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5067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A31CB-E05F-4081-884C-14A4C017D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7" y="1280160"/>
            <a:ext cx="10449535" cy="4631062"/>
          </a:xfrm>
        </p:spPr>
        <p:txBody>
          <a:bodyPr>
            <a:normAutofit/>
          </a:bodyPr>
          <a:lstStyle/>
          <a:p>
            <a:pPr algn="just" rtl="1"/>
            <a:r>
              <a:rPr lang="fa-IR" sz="3600" dirty="0">
                <a:cs typeface="B Nazanin" panose="00000400000000000000" pitchFamily="2" charset="-78"/>
              </a:rPr>
              <a:t>4-داستانکهای قهرمانی: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داستانهای هستند که مربوط به اکتشافات، گردشهای علمی و امثال این را بیان می کنند.صفات شجاعت و شهامت و قهرمانی را به طور غیر مستقیم تعریف و تحسین می کنند ماننده: داستانک توماس آلوا ادیسون. کشف ضبط صدا و لامپ الکتریکی و باتری مولد نیرو و مخلوط کن سیمان...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075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6538A-0C7F-4F3F-BA86-EC7696263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655" y="1139483"/>
            <a:ext cx="10744957" cy="4771739"/>
          </a:xfrm>
        </p:spPr>
        <p:txBody>
          <a:bodyPr>
            <a:normAutofit/>
          </a:bodyPr>
          <a:lstStyle/>
          <a:p>
            <a:pPr algn="just" rtl="1"/>
            <a:r>
              <a:rPr lang="fa-IR" sz="3600" dirty="0">
                <a:cs typeface="B Nazanin" panose="00000400000000000000" pitchFamily="2" charset="-78"/>
              </a:rPr>
              <a:t>5- داستانکهای فکاهی: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داستانهای هستند، که محتوای آنها باعث دلخوشی و نشاط، رفع خستگی در خواننده یا شنودنده می شود.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مانند: داستانک بزی که در آینه خودش را می بیند و فکر می کند که بز دیگری را می بیند.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498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BAA4A-04BA-4CA7-AA0B-45C3F8C5A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212" y="1223889"/>
            <a:ext cx="10421400" cy="4687333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6-داستانکهای اجتماعی:</a:t>
            </a:r>
          </a:p>
          <a:p>
            <a:pPr marL="0" indent="0" algn="r" rtl="1">
              <a:buNone/>
            </a:pPr>
            <a:r>
              <a:rPr lang="fa-IR" sz="3600" dirty="0">
                <a:cs typeface="B Nazanin" panose="00000400000000000000" pitchFamily="2" charset="-78"/>
              </a:rPr>
              <a:t> این گونه داستانها محتوای مسائل و مشکلات اجتماعی هستند و گاهی نیز یکی از محیطهای اجتماعی را توضیح می دهند.</a:t>
            </a:r>
          </a:p>
          <a:p>
            <a:pPr marL="0" indent="0" algn="r" rtl="1">
              <a:buNone/>
            </a:pPr>
            <a:r>
              <a:rPr lang="fa-IR" sz="3600" dirty="0">
                <a:cs typeface="B Nazanin" panose="00000400000000000000" pitchFamily="2" charset="-78"/>
              </a:rPr>
              <a:t>مانند:کفتر مشهدی 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2221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BA2B5-9AB5-438F-8C38-DF9452C71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176" y="951914"/>
            <a:ext cx="10294790" cy="4984652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7- داستانکهای تاریخی: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حوادث و شخصیتهای آنها را از تاریخ می گیرند و گاهی از یک حادثه تاریخی معین حکایت می کنند.</a:t>
            </a:r>
          </a:p>
          <a:p>
            <a:pPr marL="0" indent="0" algn="r" rtl="1">
              <a:buNone/>
            </a:pP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570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EABED-C8FB-4A8A-A44E-6057A8FA3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942" y="998806"/>
            <a:ext cx="10477670" cy="4912416"/>
          </a:xfrm>
        </p:spPr>
        <p:txBody>
          <a:bodyPr>
            <a:normAutofit/>
          </a:bodyPr>
          <a:lstStyle/>
          <a:p>
            <a:pPr algn="just" rtl="1"/>
            <a:r>
              <a:rPr lang="fa-IR" sz="3600" dirty="0">
                <a:cs typeface="B Nazanin" panose="00000400000000000000" pitchFamily="2" charset="-78"/>
              </a:rPr>
              <a:t>ادبیات داستانی در معنای جامع آن به هر روایتی که خصلت ساختگی و ابداعی آن بر جنبه تاریخی و واقعیش غلبه کند را اطلاق گویند. داستان اصطلاحی عامی است برای روایت یا شرح و روایت حوداث.  در ادبیات داستانی عموما داستان در بر گیرنده نمایش تلاش و کشمکش است میان دو نیروی متضاد و  یک هدف.</a:t>
            </a:r>
          </a:p>
          <a:p>
            <a:pPr algn="just" rtl="1"/>
            <a:r>
              <a:rPr lang="fa-IR" sz="3600" dirty="0">
                <a:cs typeface="B Nazanin" panose="00000400000000000000" pitchFamily="2" charset="-78"/>
              </a:rPr>
              <a:t> داستان نقل وقایع است به ترتیب توالی زمان در مثل ناهار پس از چاشت و سه شنبه پس از دو شنبه و تباهی پس از مرگ می آید.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861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38A72-1EDA-4788-88DE-01899739F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832" y="1153551"/>
            <a:ext cx="10465607" cy="4546656"/>
          </a:xfrm>
        </p:spPr>
        <p:txBody>
          <a:bodyPr>
            <a:normAutofit/>
          </a:bodyPr>
          <a:lstStyle/>
          <a:p>
            <a:pPr algn="just" rtl="1"/>
            <a:r>
              <a:rPr lang="fa-IR" sz="3600" dirty="0">
                <a:cs typeface="B Nazanin" panose="00000400000000000000" pitchFamily="2" charset="-78"/>
              </a:rPr>
              <a:t>ما به داستان از دو نظر علاقه داریم:</a:t>
            </a:r>
          </a:p>
          <a:p>
            <a:pPr algn="just" rtl="1"/>
            <a:r>
              <a:rPr lang="fa-IR" sz="3600" dirty="0">
                <a:cs typeface="B Nazanin" panose="00000400000000000000" pitchFamily="2" charset="-78"/>
              </a:rPr>
              <a:t>1- گذراندن اوقات فراغت و سرگرمی و لذت بردن از خیال پردازی.</a:t>
            </a:r>
          </a:p>
          <a:p>
            <a:pPr algn="just" rtl="1"/>
            <a:r>
              <a:rPr lang="fa-IR" sz="3600" dirty="0">
                <a:cs typeface="B Nazanin" panose="00000400000000000000" pitchFamily="2" charset="-78"/>
              </a:rPr>
              <a:t>2- کنجکاوی . آرزوی درک کنه واقعیت، به بیانی دیگر دریافت اطلاعات.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این دو مورد بالا برای یادگیری انسان است و شاید انسان تنها موجودی باشد که یادگیری را از لحظه تولد- حتی بیش از آن- آغاز می کند.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774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8EC02-C9C0-48E0-881F-6B07DB45B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483" y="1364566"/>
            <a:ext cx="10365129" cy="4546656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داستانهای که برای کودکان و نوجوانان در کتابها و مجلات منتشر می شوند بیشتر داستانک هستند برای اینکه هم مدت و زمان آن کوتاه است و برحسب اینکه مدت دقت و حوصله خواننده آنان کم است. داستانک نوع جدیدتر و پیشرفته تر از داستان کوتاه است می باشد.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خصوصیت مهم داستانک در این است که با کشمکش و حادثه، داستانک شروع می شود. در داخل کشمکش  نیز  شروع یا گره، اوج و پایان به طور یکنواخت و زنجیره ای نیستند بلکه کشمکش بعضی وقتها به اوج می رسد و بعد کم کم فروکش می کند  و یا حوادث داستانک از پایان شروع و کم کم راوی، آن را روایت کرده و به ابتدای داستانک و بعد به پایان داستانک می رود.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980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84E5C-FE31-453B-8519-7DDCB96B0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7" y="1209822"/>
            <a:ext cx="10449535" cy="4701400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یا از وسط ماجرا به اول و سپس به پایان داستانک می رسد.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بعضی داستانکها انجامی دارند و بعضی بدون انجامند و پایان آن ناگهانی می باشد.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مهمترین وسیله برای داستانک همان جمله های کوتاه و بجاست که هم کار توصیف و توانایی نویسنده در نویسندگی را به نمایش می گذارد ؛ یعنی بجای یک جمله یک کلمه آورده می شود. 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برای اولین بار در اروپا مجموعه ای از داستانک به نام انفعالات  توسط نویسنده ای فرنسی(1938) به نام ناتالی ساروت نوشته و انتشار یافت.</a:t>
            </a:r>
          </a:p>
          <a:p>
            <a:pPr marL="0" indent="0" algn="just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2750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B40E2-11C7-48A5-9CB6-883835D11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483" y="1280160"/>
            <a:ext cx="10365129" cy="4631062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این قدرت سحر قلم نویسنده است که باید بتواند با کلماتی محدود و کم دنیایی را بیافریند و واقعیتی را در ذهن خواننده تجسم کند .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همانطور که می دانید زندگی به خودی خود نه تراژدیک است و نه کمیک... زندگی زنجیره ای است از احساسات ، اعمال و افکار و قایع که ما سعی می کنیم به زبان بیاوریم با هر کلمه آن سعی می کنیم که مهارش کنیم ...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از راه خواندن داستانکها و غیره با وضعیت و موقعیت زندگی آشنا خواهیم شد و با موقعیتهای مشابهی که در داستانها برخورد می کنیم ، راه بیرون رفتن از دشواریها و سختیها را می شناسیم.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379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B8C35-A236-4F71-95D8-0D1627B74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6431" y="1162928"/>
            <a:ext cx="10322926" cy="4942449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بنابراین داستان به ما کمک می کند تا زندگی را بشناسیم و زندگی به ما کمک می کند که داستانها را بفهمیم.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داستان هم ما را سرگرم می کند و هم به ماشناخت و اطلاعات می دهد و این دو در داستان از هم جدایی ناپذیرند.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5360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F9255-C3E6-4002-B12A-EB4ACF09E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212" y="787791"/>
            <a:ext cx="10421400" cy="5556738"/>
          </a:xfrm>
        </p:spPr>
        <p:txBody>
          <a:bodyPr>
            <a:no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نویسندگان و منتقدین ،انواع داستان کودکان را به شرح زیر تقسیم بندی کرده اند: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1. داستانکهای واقعی: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حوادث این گونه داستانها را از محیط کودک می گیرند و به تدریج آنها را گسترده تر می کنند و گاهی از حوادث تاریخی هم استفاده می کنند.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مثل: داستانک اگر من زنده ماندم. که در باره ماه محرم و راه ورسم عزاداری در ایران است.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ویا عروسی گنجشکها که در باره محیط اطراف کودک و انواع پرندگانی است که کودک دیده است.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3856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133BF-B184-429A-8741-215240504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145" y="1209822"/>
            <a:ext cx="10435467" cy="4701400"/>
          </a:xfrm>
        </p:spPr>
        <p:txBody>
          <a:bodyPr>
            <a:normAutofit/>
          </a:bodyPr>
          <a:lstStyle/>
          <a:p>
            <a:pPr algn="just" rtl="1"/>
            <a:r>
              <a:rPr lang="fa-IR" sz="3600" dirty="0">
                <a:cs typeface="B Nazanin" panose="00000400000000000000" pitchFamily="2" charset="-78"/>
              </a:rPr>
              <a:t>2- داستانکهای خیالی: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داستانهای هستند که  ازشخصیتهای فرضی و اعمال غیر واقعی درست شده اند.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مثل: داستانی که عروسکی از صاحبش اجازه می خواهد تا به سفر برود... 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327802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</TotalTime>
  <Words>858</Words>
  <Application>Microsoft Office PowerPoint</Application>
  <PresentationFormat>Widescreen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انواع داستان برای کودک و نوجوان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داستان برای کودک و نوجوان</dc:title>
  <dc:creator>MIQDAD</dc:creator>
  <cp:lastModifiedBy>MIQDAD</cp:lastModifiedBy>
  <cp:revision>11</cp:revision>
  <dcterms:created xsi:type="dcterms:W3CDTF">2021-02-22T09:51:23Z</dcterms:created>
  <dcterms:modified xsi:type="dcterms:W3CDTF">2021-04-27T09:36:48Z</dcterms:modified>
</cp:coreProperties>
</file>