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D084-D277-4C4E-83F5-F4C7CCEBFDF6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0D43-1619-48BB-BD8C-4E5B7C6811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4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A30D43-1619-48BB-BD8C-4E5B7C6811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09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31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46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5328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83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3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10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80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9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7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8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2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4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7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E1479-A04C-4788-BDD2-FEE2A0EF492E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2F1FF1-2D44-44B4-B78C-49697EBFF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75FF-6B69-4006-86CC-2C190E5A2B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fa-IR" dirty="0">
                <a:cs typeface="B Nazanin" panose="00000400000000000000" pitchFamily="2" charset="-78"/>
              </a:rPr>
              <a:t>مکتب آمریکایی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D07B6-5F83-423F-A186-54BFD14AC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>
                <a:cs typeface="B Nazanin" panose="00000400000000000000" pitchFamily="2" charset="-78"/>
              </a:rPr>
              <a:t>درس 5</a:t>
            </a:r>
            <a:endParaRPr lang="en-US" sz="40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90544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1A5DA-F015-4718-8160-6C79FC48E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717" y="1252025"/>
            <a:ext cx="9900895" cy="465919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مکتب آمریکایی بیشتر مایل است ادبیات را به عنوان یک پدیده جهانی و در ارتباط با سایر شاخه های دانش بشری و هنری های زیبا معرفی نماید. این تحول نشانه توسعه طبیعی تاریخ بشراست. از قومیت به ملیت و بعد به انسانیت و بشریت.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مکتب آمریکایی روند ادبیات تطبیقی را از تاریخ گرایی به نظریه و نقد ادبی تغییر داد و تاکید بر تمامیت ادبیات، حوزه تحقیق در این شاخه از دانش بشری را که قبلا فقط به ادبیات اروپا و آمریکایی شمالی محدود بود ، توسعه بخشید و ادبیات مشرق زمین به خصوص ادبیات چین، هند ، ژاپن و کشورهای عربی را در گرفت.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6424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DC156-272D-415A-8BB9-126CD07BD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415" y="1167618"/>
            <a:ext cx="10379197" cy="474360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5-نظریه فرانسوا یوست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استاد ادبیات تطبیقی آمریکایی در کتاب خود به نام« در آمدی بر ادبیات تطبیقی» نگاهی ناقدانه به مکاتب ادبیات تطبیقی  آمریکا ، روسیه یا اروپای شرقی و فرانسه می اندازد و آنها را با یکدیگر مقایسه می کند و نقاط قوت و ضعف آنها را به چالش می گیرد و می گوید: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 آمریکایی ها به دلیل بی توجهی به عمق مسایل، عملکرد زیباشناختی مبهمی دارند و هنوز تلاش می کنند که برای خود هویت و سنتی پیدا کنند و چون آنها ملتی مهاجر هستند. وطن فرهنگی خود را ، در سایر قاره ها و به ویژه اروپا جستجو می کنند. دو ویژگی مهم آمریکایی ها را تعدد نظریه های ادبی و عدم  حضور دغدغه های ملی گرایانه می داند. 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7735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E8A0D-A71A-4F11-96F1-1135E7DE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212" y="1153551"/>
            <a:ext cx="10421400" cy="4757671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 او روسها را دچار دگماتیسم مخصوص خودشان می داند و شیوه کار آنها را در ادبیات تطبیقی در خدمت منافع حزبی می بیند که همیشه طعم ایدئولوژیک دارد و با شک و تردید رو به روست. 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در نظر روسها، ادبیات و تمام اجزای آن اساسا یک محصول اجتماعی است  و جنبه های زیبایی شناسانه فرهنگ را در نظر نمی گیرند و از سوی دیگر قابلیت های فردی را مردود می دانند. 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و فرانسویها کارشان بازرسی صادرات و واردات فرهنگی است و آنها نقش ماموران روشنفکری را بازی می کنند و معتقد هستند که ملت فرانسه از سنت های ادبی  برخوردار است به باور او این سه مکتب در آینده نزدیک به صورت متعادل در هم ذوب خواهند شد و از مجموع آنها یک مکتب جدیدی در ادبیات تطبیقی بوجود خواهد آمد.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5470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11B2-4901-469C-B275-86853E628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837" y="1589649"/>
            <a:ext cx="10083775" cy="432157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ادبیات تطبیقی در آمریکا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در آغاز قرن نوزدهم میلادی ، گروهی از نویسندگان آمریکایی در صدد شناخت بهتر و بیشتر ادبیات اروپایی بر آمدند. اینان سعی داشتند تا پیوندهای بیشتری میان ادبیات آمریکا و اروپا بوجود آورند. اما شروع رسمی ادبیات تطبیقی در دانشگاههای آمریکا سالهای 1904-1908 میلادی بوده است.</a:t>
            </a:r>
          </a:p>
          <a:p>
            <a:pPr marL="0" indent="0" algn="just" rtl="1">
              <a:buNone/>
            </a:pP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1508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BF-0307-45C9-B83B-8582875F6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431" y="1392702"/>
            <a:ext cx="10168181" cy="451852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2- مکتب آمریکایی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دو شرط تفاوت زبان و ضرورت ارتباط در این مکتب نفی می کنند چون در این مکتب پژوهشگر ادب تطبیقی به دنبال ارتباط تاریخی نیست. بلکه تاریخ تکیه گاه اوست نه چیزی بیشتر.</a:t>
            </a:r>
            <a:endParaRPr lang="en-US" sz="3600" dirty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 در این دیدگاه پژوهشگر برای روشن شدن موضوع از مستندات تاریخی مدد می گیرد. ولی ارتباط تاریخی دو ادب شرط نیست.</a:t>
            </a:r>
          </a:p>
          <a:p>
            <a:pPr marL="0" indent="0" algn="just" rtl="1">
              <a:buNone/>
            </a:pP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51242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5D61C-5F64-45BA-8EC5-BE268A773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822" y="1280160"/>
            <a:ext cx="10294790" cy="463106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 ریماک آمریکایی عقیده دارد که میان گرایش تاریخی و تکیه کردن بر تحقیقات تاریخی تفاوت و جود دارد. و  استمداد از تاریخ می کند ولی با شرط وجود ارتباط تاریخی مخالفت می کند. 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 ریماک در تکمیل و تعریف ادبیات تطبیقی  بر اساس مکتب آمریکایی نکته مهم دیگری را هم اضافه می کندکه؛ ادب تطبیقی، بررسی ادبیات در خارج از کشوری معین است.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 این بررسی ممکن است بین دو ادبیات باشد و یا میان ادبیات و دیگر علوم معرفتی و اعتقادی مانند؛ فلسفه، دین، تاریخ، هنر و نقاشی، مجسمه سازی، روان شناسی، جامعه شناسی و سیاست و غیره.. و در آخر رنه ولک (1903-1995 ) میلادی در سخنررانی که بعد از جنگ دوم جهانی در کنگره بین المللی ادبیات تطبیقی در سال 1958 میلادی در دانشگاه کارولینای شمالی  انجام داد.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7188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06DF7-6259-4EC0-910A-47925263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71" y="1195754"/>
            <a:ext cx="10533941" cy="471546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بر اساس این مکتب کار ادبیات تطبیقی صرفا مطالعه رابطه یا رابطه های ادبی میان  فرهنگ و ادبیات ملل گوناگون نیست. بلکه ادبیات تطبیقی  ارتباط تنگاتنگی با دیگر رشته های علوم انسانی و هنرهای زیبا از  قبیل؛ نقاشی، سینما، تئاتر، موسیقی، مجسمه سازی، تاریخ، جامعه شناسنی، روان شناسی، ادیان، فلسفه و زبان شناسی دارد..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مکتب آمریکایی ادبیات تطبیقی را یک فلسفه و نظریه جدید در مطالعات ادبی به حساب می آورد. یعنی اینکه  ادبیات  را یک پدیده کلی و جهانی می داند. و ادبیات ملت ها و قومیت های گوناگون اجزاء آن پدیده هستند و این اجزا در رابطه  با کلیت خود یعنی جهانی بودن از وحدتی اندم وار و انسجامی واحد بهره مند هستند.</a:t>
            </a:r>
          </a:p>
          <a:p>
            <a:pPr marL="0" indent="0" algn="just" rtl="1">
              <a:buNone/>
            </a:pP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8589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F2B0F-08DE-46A6-BDB3-50355A3CD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009" y="1237957"/>
            <a:ext cx="10463603" cy="467326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در مکتب آمریکایی معیار انتخاب ملیت و فرهنگ است نه صرفا زبان، بنا به این نظر، مطالعه دو اثر ادبی از آمریکا و انگلستان و یا استرالیا و اسکاتلند و نیوزیلند و یا دیگر کشورهای انگلیسی زبان به شرط آنکه اثر ادبی  آمریکایی مربوط به بعد از استقلال ادبی آمریکا باشند امکان پذیر است.</a:t>
            </a:r>
          </a:p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یعنی همان زمانی که آمریکا ادبیات ملی خاص خود را پیدا نمود. چون ادبیات آمریکا قبل از استقلال سیاسی و ادبی شاخه ای از ادبیات انگلیسی محسوب می شد و نمی شد آن را یک ادبیات ملی و مستقل تصور کرد.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3732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BD114-DCA5-4A02-B645-BCEA59DE3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5" y="1294228"/>
            <a:ext cx="10196317" cy="4616994"/>
          </a:xfrm>
        </p:spPr>
        <p:txBody>
          <a:bodyPr>
            <a:normAutofit/>
          </a:bodyPr>
          <a:lstStyle/>
          <a:p>
            <a:pPr algn="just" rtl="1"/>
            <a:r>
              <a:rPr lang="fa-IR" sz="2400" dirty="0">
                <a:cs typeface="B Nazanin" panose="00000400000000000000" pitchFamily="2" charset="-78"/>
              </a:rPr>
              <a:t>3- هنری ریماک(1916-2009.م)</a:t>
            </a: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یکی از نظریه پردازان مکتب آمریکایی ادبیات تطبیقی است در مقاله ای با عنوان، ادبیات ؛ تعریف و عملکرد در سال 1961 میلادی می گوید: کار ادبیات تطبیقی از یک طرف مطالعه ادبیات در ورای محدوده کشوری خاص و از سوی دیگر، مطالعه ارتباطات میان ادبیات و دیگر حوزه های دانش بشری مثل: هنرهای زیبا که عبارتند از نقاشی، مجسمه سازی، معماری ، موسیقی و دانش هایی مانند علوم اجتماعی، فلسفه، ادیان، سیاست، تاریخ و اقتصاد و غیره و حتی علوم تجربی و نظایر آن می باشد.</a:t>
            </a:r>
          </a:p>
          <a:p>
            <a:pPr algn="just" rtl="1"/>
            <a:r>
              <a:rPr lang="fa-IR" sz="2400" dirty="0">
                <a:cs typeface="B Nazanin" panose="00000400000000000000" pitchFamily="2" charset="-78"/>
              </a:rPr>
              <a:t>  در نگاه او ادبیات تطبیقی به تنوع در وحدت و وحدت در تنوع معتقد است و ضمن استقبال از تضارب اندیشه ها و تعاملات فرهنگ های ملی ملل گوناگون بر حفظ هویت های بومی هم تاکید می ورزد و به ادبیات و فرهنگ ملی ملل گوناگون هم ارج می نهد. او دوام بقای هر تمدنی را در ارتباط با تقویت و التزام به جهان بینی، آداب و سنت ها و ارزشهای فرهنگی آن تمدن می داند.</a:t>
            </a:r>
          </a:p>
          <a:p>
            <a:pPr algn="just" rtl="1"/>
            <a:endParaRPr lang="en-US" sz="24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470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A812F-81F7-4986-BD97-40229CE2D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5" y="1139483"/>
            <a:ext cx="10196317" cy="477173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600" dirty="0">
                <a:cs typeface="B Nazanin" panose="00000400000000000000" pitchFamily="2" charset="-78"/>
              </a:rPr>
              <a:t>گاندی (1869-1948.م)عبارات ازرشمندی دارد که مبین همین نکته است: من مایل نیستم که خانه خود را با چهار دیوارش محصور و محدود نمایم و همه پنجره ها و منفذهای آن را با گل و گچ ببندم برعکس من دوست دارم نسیم تمام فرهنگ ها چون نسیم بهاری در خانه ام وزیدن گیرد، ولی در عین حال اجازه نخواهم داد این بادها مرا با خود ببرند.</a:t>
            </a:r>
            <a:endParaRPr lang="en-US" sz="36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73588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C638D-E379-438B-AC96-557970089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8295" y="1139483"/>
            <a:ext cx="10196317" cy="477173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4- تفکیک ادبیات تطبیقی در مکتب آمریکایی از ادبیات جهانی و همگانی</a:t>
            </a:r>
          </a:p>
          <a:p>
            <a:pPr marL="0" indent="0" algn="just" rtl="1">
              <a:buNone/>
            </a:pPr>
            <a:r>
              <a:rPr lang="fa-IR" sz="3200" dirty="0">
                <a:cs typeface="B Nazanin" panose="00000400000000000000" pitchFamily="2" charset="-78"/>
              </a:rPr>
              <a:t>گوته آلمانی نخستین کسی بود  که اصطلاح ادبیات جهانی  را در نوشته هایش به کار برده است.منظور وی این بوده ؛یعنی خارج شدن از پوسته تنگ قومیت محوری و نگاه به دیگری. گوته به خوبی متوجه این نکته شده بود که شناخت دیگران و احترام به باورها و ارزشهای دیگران نه تنها بستر ساز تفاهم و دوستی هاست بلکه امکان شناخت عمیق تر و ریشه ای تر خود را نیز فراهم می کند.</a:t>
            </a:r>
          </a:p>
          <a:p>
            <a:pPr marL="0" indent="0" algn="just" rtl="1">
              <a:buNone/>
            </a:pP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3312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1223</Words>
  <Application>Microsoft Office PowerPoint</Application>
  <PresentationFormat>Widescreen</PresentationFormat>
  <Paragraphs>29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Wisp</vt:lpstr>
      <vt:lpstr>مکتب آمریکایی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مکتب آمریکایی</dc:title>
  <dc:creator>MIQDAD</dc:creator>
  <cp:lastModifiedBy>MIQDAD</cp:lastModifiedBy>
  <cp:revision>7</cp:revision>
  <dcterms:created xsi:type="dcterms:W3CDTF">2021-10-12T06:52:45Z</dcterms:created>
  <dcterms:modified xsi:type="dcterms:W3CDTF">2021-11-03T05:26:49Z</dcterms:modified>
</cp:coreProperties>
</file>