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2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096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02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28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4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23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FBA7-1960-49A5-B191-43C1E895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32FEF-1B08-4E7D-9AE8-9CACE16D7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5452-A753-42E3-8418-AA0528D5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E17C-42BD-4F0B-96DE-A1B51F48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4F92A-1CC5-4B81-9537-788B4936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9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E6779E-ACF0-4E46-8B4F-A625BE7F515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64AAA3B-EE60-41EE-AB90-FDD00A09E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09B9-2528-4242-9814-75486FF58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ادبیات تطبیقی در زبان عربی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CC76-0822-4BFE-BF78-4D2CCD3950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400" dirty="0">
                <a:cs typeface="B Nazanin" panose="00000400000000000000" pitchFamily="2" charset="-78"/>
              </a:rPr>
              <a:t>درس هفتم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6351968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B7B4F-F03B-4BFA-B7EB-28EE2D398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26942"/>
            <a:ext cx="10364452" cy="5036233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ادبیات تطبیقی در ادبیات عربی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واقعیت این است که در ادب عرب ، ادبیات تطبیقی وجود داشته است بخصوص در سالهای اول هجری. 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در جهان عرب نیز با نحوه ترجمه اصطلاح اروپایی( </a:t>
            </a:r>
            <a:r>
              <a:rPr lang="en-US" sz="3200" dirty="0">
                <a:cs typeface="B Nazanin" panose="00000400000000000000" pitchFamily="2" charset="-78"/>
              </a:rPr>
              <a:t>comparative literatures) </a:t>
            </a:r>
            <a:r>
              <a:rPr lang="fa-IR" sz="3200" dirty="0">
                <a:cs typeface="B Nazanin" panose="00000400000000000000" pitchFamily="2" charset="-78"/>
              </a:rPr>
              <a:t>مانند ایرانیها کم و بیش دچار اختلاف بوده است و برای اولین باز در سال 1936 میلادی  الادب و المقارن توسط فخری ابوالسعود در مقالات استفاده شده است.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اعراب معاصر از سال 1960 میلادی به بعد در اندیشه تشکیل انجمن های ادبیات تطبیقی در سطح جهان عرب و یا ملی خود بودند.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5152567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A5F84-7D38-418F-A28F-C52C142F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81686"/>
            <a:ext cx="10364452" cy="4609515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از جمله مواردی که در ادبیات عربی مورد تحقیق قرار گرفته است موارد زیر می باشد: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1-	بررسی ارتباط لغات و لهجه های گوناگون موجود در سرزمین های حجاز و یمن و شام و فلسطین و عراق و بررسی سیر و تحول این زبانها و لهجه ها تا زمانی که همه آنها تحت الشعاع عربی قریش قرار گرفتند.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2-	بررسی و تاثیرات زبانهای سریانی، عبری و عربی بر یکدیگر به عنوان زبانهایی که یک ریشه هستند و مجموعه زبانهای سامی نامیده می شوند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7373599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3D444-5F7B-4166-8102-B63DF78DD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50499"/>
            <a:ext cx="10364452" cy="444070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3-	بررسی اثر گذاری و نفوذ فرهنگ، رسوم و زبان و ادبیات پهلوی یا ایران باستان در ادبیات و زبان عرب جاهلی به طور عام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4-	 بررسی تاثیر فرهنگ ها و ادبیات هندی، فارسی، یونانی و رومی و حبشی و بر زبان و ادبیات عرب بعداز ظهور اسلام.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5-	بررسی و نقش ترجمه آثار یونانی، فارسی و هندی بر اندیشه  و عقلانیت فرهنگی و ادبی اعراب از دوره عباسی به بعد.</a:t>
            </a: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7902364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A1B-1A1C-41AE-8FA5-5527C905C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209823"/>
            <a:ext cx="10364452" cy="458137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6-	بررسی تاثیرات ادب عربی بر زبان و ادبیات مردم اندلس( اسپانیا) و دیگر نقاط اروپا ...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7-	بررسی نقش جنگهای  مذهبی، سیاسی، از جمله جنگ های صلیبی در تبادل فرهنگی میان اعراب و اروپاییان.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8-	بررسی و نقش اقلیت های مسیحی ساکن کشورهای که اسلام اکثریت می باشد.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9-	بررسی و تبادلات میان ادبیات عربی و فارسی و میان عربی و ترکی در طی دوره های متعدد. برای نمونه تاثیر پذیری احمد شوقی ، اندیشه ها و افکار خود را در سرودن منظومه های نمایشی ، مدیون لافونتن فرانسوی می داند.و....</a:t>
            </a:r>
          </a:p>
          <a:p>
            <a:pPr marL="0" indent="0" algn="r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1056486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14186-DB95-422B-99B8-F4B7475CC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252025"/>
            <a:ext cx="10364452" cy="45391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اگر ما بخواهیم سیر تحول ادبیات تطبیقی در جهان عرب ارایه نمایم آن را به چهار مرحله تقسیم کرده اند: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1-	مرحله تلاش های نخستین که در این مرحله تلاش براین بوده است که ادبیات تطبیقی شناخته شود لذا این مرحله را می توان مرحله ورود نامید. پیشگامان این مرحله: رفاعه بک طهطاوی(1801-1873.م) و ادیب اسحاق(1856-1885.م)احمد شوقی(1868-1932.م) و غیر ه دانست. که در واقع   اینان موفق به طرح موضوع و جا انداختن آن شدند 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1997286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78A49-ABD7-468B-9CF8-EDBE0DDE1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34905"/>
            <a:ext cx="10364452" cy="435629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2-	مرحله دوم: در این مرحله توجه ادبی عرب به ترجمه و آثار بزرگان و صاحب نظران اروپایی مخصوصا فرانسوی ها در ادبیات تطبیقی اختصاص داردکه شامل ترجمه آثار پاول وان تیگم، سنت بوو، ژان ژاک آمپر و غیره است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3-	مرحله سوم: این مرحله شامل تالیف و تدوین کتابهای  مستقل و ارزشمند اعراب معاصر در موضوع ادبیات تطبیقی است.</a:t>
            </a:r>
          </a:p>
          <a:p>
            <a:pPr marL="0" indent="0" algn="just" rtl="1">
              <a:buNone/>
            </a:pP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798425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2AAC-E954-4E6F-A519-02FF2527C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645921"/>
            <a:ext cx="10364452" cy="414528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4000" dirty="0">
                <a:cs typeface="B Nazanin" panose="00000400000000000000" pitchFamily="2" charset="-78"/>
              </a:rPr>
              <a:t>4-	مرحله چهارم: این مرحله به تالیف و نظریه پردازی اعراب معاصر در ادبیات تطبیقی اختصاص دارد و البته نقد مکاتب  موجود ادبیات تطبیقی در جهان هم در این مرحله مورد توجه اعراب معاصر قرار گرفته است.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696092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24</TotalTime>
  <Words>142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ادبیات تطبیقی در زبان عربی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ادبیات تطبیقی در زبان عربی</dc:title>
  <dc:creator>MIQDAD</dc:creator>
  <cp:lastModifiedBy>MIQDAD</cp:lastModifiedBy>
  <cp:revision>3</cp:revision>
  <dcterms:created xsi:type="dcterms:W3CDTF">2021-10-18T09:03:37Z</dcterms:created>
  <dcterms:modified xsi:type="dcterms:W3CDTF">2021-10-26T19:52:18Z</dcterms:modified>
</cp:coreProperties>
</file>