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1" r:id="rId9"/>
    <p:sldId id="268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0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1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12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48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5023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71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7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5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3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2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9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1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0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6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79FBC-652C-4A14-9F1D-BC1C48E796D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BCFDB9-5FF0-4BD5-B3C4-E6353888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87B1-70C6-4FAB-895B-FD2DBD7157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اصول مکتب فرانسوی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0D2F8-DD2B-41C3-AA04-876DBE14F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>
                <a:cs typeface="B Nazanin" panose="00000400000000000000" pitchFamily="2" charset="-78"/>
              </a:rPr>
              <a:t>درس سوم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624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4DBD-710F-4C35-99C6-458ECC44B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322363"/>
            <a:ext cx="10365129" cy="458885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ب)اهمیت زبان و نقش آن در مکتب فرانسه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تفاوت و اختلاف زبان در مکتب فرانسه شرط ادبیات تطبیقی است. به همین دلیل ، امکان تطبیق در آثار نوشته شده به یک زبان، مثلا فارسی و یا مثلا کردی و یا عربی وجود ندارد و یا حداقل اسمش را نمی توان بررسی تطبیقی یا ادبیات تطبیقی گذاشت.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اما اگر شاعری یا نویسنده ای به زبان فارسی بنویسد ولی ایرانی نباشد می توان آثار او را و یا خود او را با شاعری که از جنس و نژاد خود اوست مقایسه کرد.البته بحث زبان گرچه شرط درست و مهمی است. اما در حدود و اندازه و شرایط و برخی مسایل مهم مربوط به آن، باید با تامل بیشتری نگریست و مثلا متوجه اختلاف و یا حداقل تفاوتهای انگلیسی انگلستان و آمریکا و هند هم بود و یا احتمالا متوجه تفاوت عربی تونس، مصر، عراق و کویت نیز بود.</a:t>
            </a:r>
          </a:p>
          <a:p>
            <a:pPr marL="0" indent="0" algn="just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890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40D62-387B-45C4-BCFA-9FF79A649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1336431"/>
            <a:ext cx="10224452" cy="4574791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پ)اهمیت دادن به شیوه عملی و تجربی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وجود استنادات کافی و ملموس برای هر پژوهش تطبیقی اهمیت دارد و تمسک جستن به هر گونه حدس و گمانی در مساله تاثیر و تاثر پذیرفته نیست.در این مکتب رابطه و تاثیر وتاثر باید واقعی و عملی بلشد ، نه حدس و گمان و ظن . و هم چنین مرکزیت ادبیات، فرهنگ و هنر را ادبیات اروپایی به ویژه ادبیات فرانسوی می دانند،  به باور آنها دیگر ملل باید در هنگام تطبیق و پژوهش های تطبیقی ادبیات اروپایی را مرکز و محور کار خود قرار دهند چون این ادبیات اروپاست که فضای ادبی جهان را مشحون نموده است. و اهمیت دادن به تاریخ یکی دیگر از خصوصیات  و شیوه عمل در این مکتب است.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86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4E738-6800-4541-B81E-FFD0E04D6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2" y="1139483"/>
            <a:ext cx="10238520" cy="477173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3-	معایب و انتقادهای که از مکتب فرانسوی گرفته می شود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فرانسوی ها در واقع به شیوه زیرکانه و شبه امپریالیستی سعی داشته اند فرانسه را مرکز مطالعات ادبیات تطبیقی در دنیا قرار دهند و این خود ضعف بزرگی به حساب می آمده است.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این مکتب به اثر ادبی و ادبیت متن توجهی نمی کند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تعریف مشخص و روشنی از دو مساله مهم موضوع و روش کار در دانش ادبیات تطبیقی ارایه نمی دهد.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محوریت یافتن و محور شدن عنصر ملیت در پژوهش های تطبیقی.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070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C4716-2CC3-4CC1-A566-051A805FE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618" y="2133600"/>
            <a:ext cx="10336994" cy="287449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منبع این درس ادبیات تطبیقی در جهان معاصر( کلیات، مبانی نظری، مکاتب)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فصل پنجم :ادبیات تطبیقی در اروپا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139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78B46-0456-4ABB-BE60-C57AC5CF6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1223889"/>
            <a:ext cx="10393264" cy="468733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1-	 مکتب فرانسوی ادبیات تطبیقی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مکتب ادبیات تطبیقی فرانسه از اواخر قرن 18 و اوایل قرن 19 میلادی به طور جدی پا به عرصه نهاد، نخستین و مهم ترین مکتب در ادبیات تطبیقی جهان بشمار می آید. این مکتب آراء و اصول  آن تا همین اواسط قرن بیستم میلادی  که دیگر مکاتب از جمله مکتب آمریکایی، ماترلیستی و آلمانی پا به عرصه نهادند، بر پژوهش های تطبیقی در ادبیات سیطره بلامنازع داشت.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621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B2D14-EE0A-4EB1-A1AA-BB55A6C99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378634"/>
            <a:ext cx="10154114" cy="453258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در ادبیات فرانسه، ادبیات تطبیقی عبارت است از بررسی تاریخ روابط بین المللی میان ادبیات های گوناگون، تبادل و انتقال فرهنگی و ادبی مطابق این مکتب از طریق انواع ادبی، اسالیب بیان، موضوع های گوناگون و نمونه ها و... در میان ادبیات و فرهنگ های گوناگون، صورت می گیرد. و این انتقال از راه های گوناگون از قبیل:1- کتاب ها 2-مترجمین 3- میانجی ها و واسطه ها صورت می گیرد. 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 در نگاه مکتب فرانسه، وظیفه ادبیات تطبیقی رصد کردن پدیده ها ی ادبی و قراردادن آنها در چارچوبه ای  مشخص از تاریخ ادبیات می باشد. و کار آن ارزشیابی و قضاوتی که بدور از ذوق و درک جمال  و زیبایی هنری باشد نیست.</a:t>
            </a:r>
          </a:p>
          <a:p>
            <a:pPr marL="0" indent="0" algn="just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538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542A4-C349-417E-9B6D-5188CCF1C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972" y="1308295"/>
            <a:ext cx="10055640" cy="4602927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تاریخ گرایی از مهم ترین ویژگی مکتب فرانسوی ادبیات تطبیقی می باشد. هم چنین اثر گذاری و اثر پذیری از دیگر اصول این مکتب می باشند، در این مکتب فرانسوی اصولا حوزه کار ادبیات تطبیقی به روابط تاثیر و تاثری محدود می گردد. و همچنین تفاوت در زبان و ادبیات  و وجود رابطه تاریخی میان دو ادبیات از مهم ترین اصول این مکتب می باشد.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 داشتن مرزهای جغرافیایی و داشتن روابط تاریخی، ادبی، فرهنگی میان دو ادبیات از اهمیت ویژه برخوردار می باشد. و وجود دلایل و شواهد تاریخی در ارتباط ادبی  مهم می باشد. و در این مکتب اتکا به حدس، گمان، تخمین، پندار و شاید ، معنا و مفهومی ندارد.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927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71909-A137-427F-86A8-974D7D56B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89" y="1336431"/>
            <a:ext cx="10280723" cy="4574791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در این مکتب تنها زبان است که شخصیت یک ادبیات را قابل مقایسه با شخصیت ادبیات دیگر  می نماید. و تطبیقی در حوزه دو زبان و دو ادبیات متفاوت امکان دارد.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 اصولا در این مکتب هرگونه بررسی پژوهش تطبیقی مشروط به اثبات رابطه تاریخی میان دو  فرهنگ و یا دو ادبیات مورد تطبیق است.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869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40B04-C815-47AD-84F3-003C7FEF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125415"/>
            <a:ext cx="10379197" cy="478580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اثبات رابطه  یا وجود روابط تاریخی میان آثار ادبی مکتوب به دو زبان یا چند زبان شرط اصلی ورد به پژوهش های تطبیقی است.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از دیدگاه مکتب فرانسوی ادبیات تطبیقی در پی شناخت وجود تشابه میان ادبیات گوناگون جهان است و یک گستره ادبی محض و خالص است که هدفش کوشش برای ایجاد پیوند میان ادبیات و دیگر هنرها و دیگر علوم نیست بر خلاف مکتب آمریکایی.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 این مکتب در اواخر قرن 19 میلادی به مرحله تکامل خود رسید و دانشگاه سوربن یکی از مراکز مهمی بوده که به شکوفایی این رشته بر اساس مکتب فرانسوی کمک فراوانی نموده 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976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34729-C710-4906-A33F-99E880C62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22" y="1209822"/>
            <a:ext cx="10294790" cy="47014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2-	اصول اصلی مکتب فرانسه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الف)تاریخ گرایی یا گرایش تاریخی داشتن در تحقیقات ادبی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ب)	اهمیت دادن به جایگاه زبان و تفاوت آن در بررسی های تطبیقی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پ)	اصرار و تاکید بر شیوه عملی و تجربی در تحقیقات و مطالعات تطبیقی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283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97650-0047-4181-8ED7-794E922F4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03" y="1420837"/>
            <a:ext cx="10548009" cy="449038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الف)تاریخ گرایی: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در باور محققان فرانسوی انتقال یک مساله و یا مطلب ادبی از یک زبان و ادبیات  به دیگر ادبیاتها یک حادثه ساده و اتفاقی نیست  بلکه برعکس این انتقال  براساس نوعی رابطه تاریخی و بر مبنای روابط علت و معلولی است. لذا محقق باید برای اثبات چگونگی این انتقال و شرایط آن مدارک و مستندات کافی ارایه کند و به کشف سرچشمه های انتقال یعنی مواردی از قبیل مسافرتها، مطالعه،مترجمان و مواردی از  این قبیل که منشا احتمالی این انتقال بوده اند بپردازد.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044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08707-53BA-4ACA-B7EF-8BDB08F89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1434905"/>
            <a:ext cx="10393264" cy="447631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 و ضمن بررسی آن تاثیرات، نتایج آنها را ارزیابی نماید. خواه این تاثیر وتاثر مربوط به اصول هنری انواع ادبی باشد یا مربوط به جریانهای ادبی و خوا مربوط به رویکردها و شخصیت ها و موضوع ها باشد. به باور این مکتب  هیچ گونه تاثیر و تاثر بدونه وجود روابط تاریخی صورت نمی گیرد.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356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883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اصول مکتب فرانسوی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اصول مکتب فرانسوی</dc:title>
  <dc:creator>MIQDAD</dc:creator>
  <cp:lastModifiedBy>MIQDAD</cp:lastModifiedBy>
  <cp:revision>8</cp:revision>
  <dcterms:created xsi:type="dcterms:W3CDTF">2021-10-11T09:03:17Z</dcterms:created>
  <dcterms:modified xsi:type="dcterms:W3CDTF">2021-10-20T15:09:07Z</dcterms:modified>
</cp:coreProperties>
</file>