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341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0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7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0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9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30E51-70C7-4F0E-8F13-F02954AD5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73369-46E5-4C6C-A552-85D1561C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EE831-9267-4DE7-B354-DF4C6CFA9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9C6C0-1D79-4904-9C00-A425F1B4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F6B01-E8D1-4D0B-A2FA-787DB034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6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9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3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8703C0-B283-4196-AB4A-7B6E8EF2AA19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E3C906-59E0-46AC-B358-A9B2EF9B0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5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3454-8DDE-44AD-8567-DC8845FB1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ئه ده بیاتی به راوردکاری له کوردی</a:t>
            </a:r>
            <a:br>
              <a:rPr lang="en-US" dirty="0">
                <a:cs typeface="B Nazanin" panose="00000400000000000000" pitchFamily="2" charset="-78"/>
              </a:rPr>
            </a:br>
            <a:r>
              <a:rPr lang="en-US" dirty="0">
                <a:cs typeface="B Nazanin" panose="00000400000000000000" pitchFamily="2" charset="-7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209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361DB-B48E-4101-8523-7BDAE6BFC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1- سه ره قه له م: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ته نها بریتین له هه ندی ئیشاره ت و سه ره قه له م بو کارتی کردنی  ئه ده بی و هه یکه لی گشتی باسیکی ته واویان وه ر نه گرتووه.( نه کاریگه رییان به به لگه یی میژووی سه لماندووه و نه ئه نجامه که یان شی کردوته وه) بویه شتیکی به که لکیان به ده سته وه نه داوه.</a:t>
            </a:r>
          </a:p>
          <a:p>
            <a:pPr marL="0" indent="0" algn="just" rtl="1">
              <a:buNone/>
            </a:pPr>
            <a:endParaRPr lang="fa-IR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0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540D-1EE8-43CD-B695-1AA714272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05243"/>
            <a:ext cx="10364452" cy="4285957"/>
          </a:xfrm>
        </p:spPr>
        <p:txBody>
          <a:bodyPr>
            <a:normAutofit/>
          </a:bodyPr>
          <a:lstStyle/>
          <a:p>
            <a:pPr algn="just" rtl="1"/>
            <a:r>
              <a:rPr lang="fa-IR" sz="4000" dirty="0">
                <a:cs typeface="B Nazanin" panose="00000400000000000000" pitchFamily="2" charset="-78"/>
              </a:rPr>
              <a:t>2-به راوردی نازانستی: دوو به رهه میان به راورد کردوه، به قه ناعه تی خویان به راوردیکیان ده رهیناوه که له گه ل مه به ستی خویان بگونجی...</a:t>
            </a:r>
          </a:p>
          <a:p>
            <a:pPr algn="just" rtl="1"/>
            <a:endParaRPr lang="fa-IR" sz="4000" dirty="0">
              <a:cs typeface="B Nazanin" panose="00000400000000000000" pitchFamily="2" charset="-78"/>
            </a:endParaRPr>
          </a:p>
          <a:p>
            <a:pPr algn="just" rtl="1"/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389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6DB40-B026-4FB6-960E-EA7403103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772529"/>
            <a:ext cx="10364452" cy="4018671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3- به راوردی زانستی: هه موو مه رجه کانی به راوردکاری  زانستیان هه یه و ئامانجیان به راوردکاری بووه و شتی به که لکیان پیشکه ش کردوه.</a:t>
            </a:r>
          </a:p>
          <a:p>
            <a:pPr algn="just" rtl="1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328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9EB7-53D0-46EE-9114-CAD3E8558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06769"/>
            <a:ext cx="10364452" cy="4384431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لیکولینه وه ی ئه ده بی به راوردکاری: 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ده بیت  له یه که م هه نگاوی لیکولینه دا:په نجه بو دیارده ی کاریگه ری ئه ده بی دریژبکا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دوو: تی بکوشی ئه م کاریگه رییه به به لگه ی ئه ده بی و میژووی بسه لمینی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سی: له کوتاییدا ئه نجامی کارتی کردنه که شی بکاته وه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029023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1308</TotalTime>
  <Words>201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ئه ده بیاتی به راوردکاری له کوردی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ئه دبیاتی کوردی</dc:title>
  <dc:creator>MIQDAD</dc:creator>
  <cp:lastModifiedBy>MIQDAD</cp:lastModifiedBy>
  <cp:revision>6</cp:revision>
  <dcterms:created xsi:type="dcterms:W3CDTF">2022-02-09T05:38:19Z</dcterms:created>
  <dcterms:modified xsi:type="dcterms:W3CDTF">2022-02-10T05:03:07Z</dcterms:modified>
</cp:coreProperties>
</file>