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4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8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450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10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79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09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59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6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0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8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2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0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5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0AFAF-75F2-4974-8890-FF51D9FE6482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F836C53-9815-4840-B509-5204F884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0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866F9-7C4C-415B-BA33-AF2E5C91A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4800" dirty="0">
                <a:cs typeface="B Nazanin" panose="00000400000000000000" pitchFamily="2" charset="-78"/>
              </a:rPr>
              <a:t>به راوردکاری و مه ودای ئه ده بی به راوردکاری</a:t>
            </a:r>
            <a:endParaRPr lang="en-US" sz="4800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F8250-E7B4-4EA9-957E-8356A7FB5C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000" dirty="0">
                <a:cs typeface="B Nazanin" panose="00000400000000000000" pitchFamily="2" charset="-78"/>
              </a:rPr>
              <a:t>درس پنجم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96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3E6F2-BDFB-4707-914D-F9263B838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سه رچاوه:</a:t>
            </a:r>
          </a:p>
          <a:p>
            <a:pPr marL="0" indent="0" algn="r" rtl="1">
              <a:buNone/>
            </a:pPr>
            <a:r>
              <a:rPr lang="fa-IR" sz="4400" dirty="0">
                <a:cs typeface="B Nazanin" panose="00000400000000000000" pitchFamily="2" charset="-78"/>
              </a:rPr>
              <a:t>عه زیز گه ردی ل:42-60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72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40039-51EC-4625-B1EA-B46CFAC6D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75" y="1195754"/>
            <a:ext cx="10013437" cy="4715468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هه ندیک له پیویستیه کانی به راوردکاری :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1- ئه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fa-IR" sz="3600" dirty="0">
                <a:cs typeface="B Nazanin" panose="00000400000000000000" pitchFamily="2" charset="-78"/>
              </a:rPr>
              <a:t>وه ی له ئه ده بی به راوردکاری بکولیته وه ده بی ئاگاداری میژوو بیت تا بتوانیت له گه ل میژووی سیاسی هه رنه ته وه یه ک ئاگاداری گورانی ئه ده به که ش بیت و هه ر به هه میکی ئه ده بی بو باری ئابوری و کومه لایه تی و سیاسی سه رده می خوی بباته وه بو نمونه  ئه ده بی فارسی و عه ره بی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445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C04A0-14A7-49E5-A3B7-652AE3164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175" y="1266092"/>
            <a:ext cx="10013437" cy="4645130"/>
          </a:xfrm>
        </p:spPr>
        <p:txBody>
          <a:bodyPr>
            <a:normAutofit/>
          </a:bodyPr>
          <a:lstStyle/>
          <a:p>
            <a:pPr algn="just" rtl="1"/>
            <a:r>
              <a:rPr lang="fa-IR" sz="3600" dirty="0">
                <a:cs typeface="B Nazanin" panose="00000400000000000000" pitchFamily="2" charset="-78"/>
              </a:rPr>
              <a:t>2-ده بیت به پیی توانا و ده ست رویشتنی خویه وه ئاگادارییه کی باشی له باره ی زورترین ئه ده بی بیگانه و سه رانسه ری ئه ده بی جیهاندا هه بیت، جا ئه وه له روی ژانره کانه وه بیت و چ له روی     په یدابون و په ره سه ندنی ریبازه جوره به جوره کانی ئه ده ب بیت و یان له روی گه شانه وه و بوژانه وه ئه ده بی نه ته وایه تی  هه رگه ل و میلله تیک بیت.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773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917C-BA13-49B8-A7C8-1EF4FD380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378" y="1420837"/>
            <a:ext cx="9971234" cy="4490385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3-ده بیت خوی فیری زمانی بیگانه بکا 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089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F26B2-9FD2-4AD7-A277-DBF050B90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22" y="1350498"/>
            <a:ext cx="10294790" cy="4560724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Nazanin" panose="00000400000000000000" pitchFamily="2" charset="-78"/>
              </a:rPr>
              <a:t>4-ده بیت خوینده واریکی باش بیت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64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9E259-7878-43BB-9460-03A157918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2133600"/>
            <a:ext cx="10801227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cs typeface="B Nazanin" panose="00000400000000000000" pitchFamily="2" charset="-78"/>
              </a:rPr>
              <a:t>5-پیویسته به راوردکار زور ئاگای له ریبازه ئه ده بیه کانی سه رانسه ری جیهان بیت</a:t>
            </a:r>
            <a:endParaRPr lang="en-US" sz="4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9641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AF1F3-261A-4933-839F-8669F9F8A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3889" y="1477108"/>
            <a:ext cx="10280723" cy="4434114"/>
          </a:xfrm>
        </p:spPr>
        <p:txBody>
          <a:bodyPr>
            <a:noAutofit/>
          </a:bodyPr>
          <a:lstStyle/>
          <a:p>
            <a:pPr algn="just" rtl="1"/>
            <a:r>
              <a:rPr lang="fa-IR" sz="3200" dirty="0">
                <a:cs typeface="B Nazanin" panose="00000400000000000000" pitchFamily="2" charset="-78"/>
              </a:rPr>
              <a:t>مه ودای ئه ده بی به راوردکاری: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-:له نیوان دوو نوسه ر و یان دوو شاعر...یه ک زمان ناکه ویته مه ودای ئه ده بی به راورد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-: له نیوان دوو نوسه ر و یان دوو شاعر دوو زمانی جیا به لام په یوه ندییان نه بیت ناکه ویته مه ودای ئه ده بی به راوردکاری.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-:مسوگه ر بیت که ئه ده بی نه ته وه یه ک که وتوته ژیر کاریگه ری ئه ده بیکی تر و که لکی لی وه رگرتووه.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-: ئه م کار تی کردنه ساغ بکاته وه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216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62047-F846-4DDE-93A5-FEB053A26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3" y="1266092"/>
            <a:ext cx="9816489" cy="464513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Nazanin" panose="00000400000000000000" pitchFamily="2" charset="-78"/>
              </a:rPr>
              <a:t>4-بوچونی خوینه ر: چونیه تی بو چونی خوینه ر و تی گه یشتنی له به رهه مه که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1347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9E83F-5E6B-479C-A407-3DA5B1571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905" y="2133600"/>
            <a:ext cx="10069707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Nazanin" panose="00000400000000000000" pitchFamily="2" charset="-78"/>
              </a:rPr>
              <a:t>5-کاریگه ری پیچه وانه یان به ر په رچ دانه وه.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80381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348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به راوردکاری و مه ودای ئه ده بی به راوردکاری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راوردکاری و مه ودای ئه ده بی به راوردکاری</dc:title>
  <dc:creator>MIQDAD</dc:creator>
  <cp:lastModifiedBy>MIQDAD</cp:lastModifiedBy>
  <cp:revision>8</cp:revision>
  <dcterms:created xsi:type="dcterms:W3CDTF">2022-02-18T08:26:13Z</dcterms:created>
  <dcterms:modified xsi:type="dcterms:W3CDTF">2022-03-09T07:48:56Z</dcterms:modified>
</cp:coreProperties>
</file>