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27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56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9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1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9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23E2-BF6E-4820-9D13-8BF2D03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81C8-AD4C-41FC-9A86-01317714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3133E-C6E4-45A7-9E1B-DE2F366D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1DDA8-D339-4CD7-AF2D-1C72E7CB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8EF9D-01A2-4F98-9AC9-00DE86FDB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8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6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8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4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44979AE-494F-4B9F-9BC5-BD12752D52E1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45F35E-3DBC-4889-A560-3EE63A15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009C-5BA7-4765-AF5E-416888FA8B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هوی په رینه وه ی کارتی کردنی ئه ده بی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9C971-3BF7-4A8F-BBA9-92094C3BE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درس دوم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A99B-F421-4498-B5D1-869324C4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67619"/>
            <a:ext cx="10364452" cy="4623582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شیوه یه کی گشتی هویه کانی گواستنه وه ی کاریگه ری ئه ده بی دوو جورن:</a:t>
            </a:r>
          </a:p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1- هوی گشتی</a:t>
            </a:r>
          </a:p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2- هوی تایبه تی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500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5388-4549-4A33-8490-80875DD44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39483"/>
            <a:ext cx="10364452" cy="4651717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هوی گشتی بریتییه له و هویانه که به شیوه ی گشتی ری بو هات و چوی </a:t>
            </a:r>
            <a:endParaRPr lang="en-US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کاریگه ریه که خوش  ده که ن و هوی راسته و خو نین: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1- نو سه ر و به هره دار له ئه نجامی شاره زا بوونی  له ئه ده بی جیهانی هه ست بکات که ئه ده بی نه ته وه ی خوی چه قیوه و شان به شانی پیویستیه کانی ژیانی سه رده م ناروات و دوا که وتووه. دیت و په نجه ره کان ده کاته وه تا ئه ده بی پیشکه وتوو ئه وانی تر بینه ژووره وه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171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7DFBF-268E-4354-B918-7CD6C3D17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47447"/>
            <a:ext cx="10364452" cy="4243754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2-ده ربه ده ری و ئاواره بوون و کوچی نوسه ریک و یان کومه له نوسه ریک بو ولاتیکی تر به هوی شله ژانی باری سیاسی و ئابوری و یا کومه لایه تی و یا ئایینی</a:t>
            </a:r>
          </a:p>
          <a:p>
            <a:pPr marL="0" indent="0" algn="r" rtl="1">
              <a:buNone/>
            </a:pPr>
            <a:r>
              <a:rPr lang="fa-IR" sz="2400" dirty="0">
                <a:cs typeface="B Nazanin" panose="00000400000000000000" pitchFamily="2" charset="-78"/>
              </a:rPr>
              <a:t>آ:ئاواره زور بن و ئاستی  روشنبیری و زاناییان به رز بیت وه ک :ناپلیون به خوی و هیزه گه وره که ی شالاوی بو سه ر میسر و روژهه لات هینا که کومه لیک زانا و نوسه ر و شوینه وار ناسی له گه ل بوو.</a:t>
            </a:r>
          </a:p>
          <a:p>
            <a:pPr marL="0" indent="0" algn="r" rtl="1">
              <a:buNone/>
            </a:pPr>
            <a:r>
              <a:rPr lang="fa-IR" sz="2400" dirty="0">
                <a:cs typeface="B Nazanin" panose="00000400000000000000" pitchFamily="2" charset="-78"/>
              </a:rPr>
              <a:t>ب-نوسه رو شاعری ئاواره ی ولاتیکی تر ده بن که ئاستی روشنبیریان له وانی تر نزمتره. وه کو شاعیره عه ره به کانی مهاجر(جوبران) بو ئه مریکا </a:t>
            </a:r>
          </a:p>
          <a:p>
            <a:pPr marL="0" indent="0" algn="r" rtl="1">
              <a:buNone/>
            </a:pPr>
            <a:r>
              <a:rPr lang="fa-IR" sz="2400" dirty="0">
                <a:cs typeface="B Nazanin" panose="00000400000000000000" pitchFamily="2" charset="-78"/>
              </a:rPr>
              <a:t> وه یاکورده کانی که له تورکیا ئاواره ی روسیا( شوری) بوون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573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CE14-2137-45AB-B554-ACF806E25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34905"/>
            <a:ext cx="10364452" cy="435629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3-جه نگ: بیجگه له کاولکاری و ئیش و ئازار ده بیته هوی لیک نزیک بوونه وه به تایبه تی ئه گه ر شه ره که ماوه که ی دوور و دریژ بیت. بویه ده بیته هوی لیک نزیک بوونه وه و ئالوگوریه کی تایبه تی و سه یر له ناو</a:t>
            </a: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 هه ردوو به ره ی شه ر.</a:t>
            </a: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وه ک: شه ری خاچییه کان که دوو سه ده دریژه ی کیشا ، بوو به پردیکی پته وه بو په رینه وه ی هه ندیک کاریگه ری ئه ده بی له روژهه لاته وه بو روژ ئاوا و یا به پیچه وانه وه. له و ماوه یه ی شه ر دا ئه ده بی عه ره بی و ئه وروپی که لکیان له یه ک وه رگرت و سودیان به یه ک گه یاند.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81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64B66-F678-4BA2-B31A-BCBA3D717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41009"/>
            <a:ext cx="10364452" cy="4750191"/>
          </a:xfrm>
        </p:spPr>
        <p:txBody>
          <a:bodyPr>
            <a:normAutofit/>
          </a:bodyPr>
          <a:lstStyle/>
          <a:p>
            <a:pPr algn="just" rtl="1"/>
            <a:r>
              <a:rPr lang="fa-IR" sz="4000" dirty="0">
                <a:cs typeface="B Nazanin" panose="00000400000000000000" pitchFamily="2" charset="-78"/>
              </a:rPr>
              <a:t>4- ده سه لاتی سیاسی و داگیرکردن و ژیرده سته یی:</a:t>
            </a:r>
          </a:p>
          <a:p>
            <a:pPr marL="0" indent="0" algn="just" rtl="1">
              <a:buNone/>
            </a:pPr>
            <a:r>
              <a:rPr lang="fa-IR" sz="4000" dirty="0">
                <a:cs typeface="B Nazanin" panose="00000400000000000000" pitchFamily="2" charset="-78"/>
              </a:rPr>
              <a:t>داگیرکردن له ئه نجامی په لاماردانی ولاتیک و شکانی ولاتیکی تر په یدا ده بیت.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031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4839C-BB9C-4946-80E8-478E1E2E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05243"/>
            <a:ext cx="10364452" cy="428595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 dirty="0">
                <a:cs typeface="B Nazanin" panose="00000400000000000000" pitchFamily="2" charset="-78"/>
              </a:rPr>
              <a:t>5- هوی ئایینی: زورجار وا ده بیت که زمانیک ده بیه زمانی ئایین و له گه ل بلاو بوونه وه ی ئایینه که ،زمانه که ش بلاو ده بیته وه و ره گ و ریشه له ناو  نه ته وه کانی تر دا ده کوتیت.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344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67D21-D883-4A1F-AD60-F163EFCEA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78635"/>
            <a:ext cx="10364452" cy="441256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6-بازرگانی: زور جار بازرگانی ده بیته هوی په رینه وه ی کاریگه ری ئه ده بی.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570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E18A2-42D4-4514-82CA-AA172D6E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89649"/>
            <a:ext cx="10364452" cy="4201551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سه رچاوه: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به شی چواره م له ئه ده بی به راوردکار له نوسینی عزیز گردی(لاپه ره 61-72)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169474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67</TotalTime>
  <Words>523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هوی په رینه وه ی کارتی کردنی ئه ده بی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هوی په رینه وه ی کارتی کردنی ئه ده بی</dc:title>
  <dc:creator>MIQDAD</dc:creator>
  <cp:lastModifiedBy>MIQDAD</cp:lastModifiedBy>
  <cp:revision>8</cp:revision>
  <dcterms:created xsi:type="dcterms:W3CDTF">2022-02-16T05:46:18Z</dcterms:created>
  <dcterms:modified xsi:type="dcterms:W3CDTF">2022-02-16T08:21:23Z</dcterms:modified>
</cp:coreProperties>
</file>