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93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599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20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1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51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02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AA32-1E80-41AE-8BA2-B013E3C1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A24B-8FB4-4E25-994E-731892D20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643EB-F964-4FF1-AC42-1227FBE8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3B8C7-BBCE-4598-8E05-A4C81AA3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FC71-2526-479A-AA04-3A8F860DC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5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5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48431C-0614-4120-80A0-2C68505F4CCD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47EB3B1-2C9F-4E55-8BE3-ACA6A6F4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A95A-4D3A-4D25-876F-065668A78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هوی تایبه تی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4C625-063F-461C-AF74-EACB67BBD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/>
              <a:t>درس سوم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1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3D337-42EE-41FF-8A8B-677BAA01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209823"/>
            <a:ext cx="10364452" cy="458137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هوی تایبه تی: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نوسه ر ده رویکی راسته وخو ببینی له گواستنه وه ی بابه ته کان.: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1- ده وری تاکه که سی: 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راسته و خو ، شیوه و یان قالب و یان رویه کی ئه ده بی له ریگای خویندنه وه ئه ده بی ئه وانی تر شاره زا ببیت و بیهینه ته ناو ئه ده بی ملی خوی . زمانه که ده زانیت یان له ریی وه رگیرانه وه بیت.  نمونه: فیربوونی نووسینی کورته چیروک له نووسه ذه عه ره به کان.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634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FED28-A25B-403D-9621-26BA9A5EF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20837"/>
            <a:ext cx="10364452" cy="4370363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نوسه ریک ده یه ویت ئه ده بیکی بیگانه به ئه ده بی نه ته وه یی خوی بناسینیت.</a:t>
            </a: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بییه ویت به هره ئه ده بی خوی به ئه وانی تر بسه لمینیت.</a:t>
            </a: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یان به ناچاری به سه رنوسه ر ویان ئه دیب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دا سه پابیت</a:t>
            </a: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 له ئه ده بی کوردی گورانی شاعر ئاگاداری ئه ده بی تورکی و فارسی و عاره بی و ئه وروپی بووه بویه بوی لوا تا ته کانیک به بزوتنه وه ی  وه ستاوی  شیعری نویی کوردی بدات .</a:t>
            </a:r>
          </a:p>
          <a:p>
            <a:pPr marL="0" indent="0" algn="just" rtl="1">
              <a:buNone/>
            </a:pPr>
            <a:r>
              <a:rPr lang="fa-IR" sz="2400" dirty="0">
                <a:cs typeface="B Nazanin" panose="00000400000000000000" pitchFamily="2" charset="-78"/>
              </a:rPr>
              <a:t> حاجی قاردیش ئاواره ی ئه سته نبول بووه ئه ده بی په ره سه ندووی تورکی ئه وسا  و ریبازه  ئه ده بیه کانی ئه وروپا، کاری کرده سه ر حاجی و به شیعره کانیه وه دیاره.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955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3E47-219A-429E-AD26-7644F1E3E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91175"/>
            <a:ext cx="10364452" cy="430002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نوسه ر و یا شاعر کومه له زمانیک ده زانیت و ده یه ویت ئه ده که ی ولاتی خوی به ئه وانی تر بناسینیت.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یان له نه ته وه ی ژیر ده سته و دواکه توودا بیت، له خزمه تی زمان و نه ته وه ی خوی کاری نه کردوه و خزمه تی نه ته وه ی بالا ده ستی ولاته که ی خوی کردوه.زمان ئه ده بی خویان له بیر کردوه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731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3B06-4BB1-402B-A411-D5373703B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22363"/>
            <a:ext cx="10364452" cy="4468837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2- ده وری کور و کومه ل . یانه ئه ده بی: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یانه ی سه رکه وتنی به غدا که دوایی گوفاری هیوای ده رده کرد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دیوه خانی ئاغا و به گ و میره کان و حجره و مزگه وته کانی کوردستان و مه لا و فه قیکان و ته کیه و خانه قای شیخ و خه لیفه و ده رویشه کان ده رویکی بالایان له بلاو کردنه وه ی ئه ده بی خویی و بیگانه دا هه بوه.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حوجره کانگای شیعر خویندنه وه و ئاوازی به جوش بووه.</a:t>
            </a:r>
          </a:p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دیوه خانه کان جیگای لاوک و گیرانه وه ی شیعر بووه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627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965CA-9A5A-4317-8E42-B7EC83B14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26943"/>
            <a:ext cx="10364452" cy="4764258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3- شار: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شاریک به هوی شوینی جوگرافیایی و بازرگانی و سیاسیه وه ببیته هوی بلاو بونه وه ی ئه ده بیک و به ئه ده به کانی تر بناسینیت. وه کو جوگا و روبار هه موو ئه ده به کانی ئه م نیزکانه برژینه ناو ده ریای ئه و ئه ده به وه که له شاره که دایه. یان ببیته هوی لیک نزیک بوونه وه ی ئه ده بی گه لی نه ته وه ی جیا جیاوه.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وه کو:  شاره کانی جنیف و زوریخ و پاریس له سه ده ی  نوی کردنه وه دا و یان بیروت و قاهره  له سه رده می نوی دا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ویان ئه سته نبول  که پایته ختی عوسمانلی بوو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812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CDCE-F435-4D1C-B313-7A5934E4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47447"/>
            <a:ext cx="10364452" cy="4243754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4- ره خنه گر: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هه ندی جار ره خنه گر ده بیته هوی بلاو بوونه وه ی کاریگه ری ئه ده بی.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 دیت به زمانی نه ته وه ی خوی لیکولینه وه یه ک له باره ی ژانریکی ئه ده بی  یا رویه کی هونه ری و یان هه ستیکی ناسکی ئه ده بی بیگانه ده کات و شی ده کاته وه.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295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A393-FD98-4F4C-8FDB-6D335B7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47447"/>
            <a:ext cx="10364452" cy="4243754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Nazanin" panose="00000400000000000000" pitchFamily="2" charset="-78"/>
              </a:rPr>
              <a:t>5- وه رگیران و وه رگیر:</a:t>
            </a:r>
          </a:p>
          <a:p>
            <a:pPr marL="0" indent="0" algn="r" rtl="1">
              <a:buNone/>
            </a:pPr>
            <a:r>
              <a:rPr lang="fa-IR" sz="4000" dirty="0">
                <a:cs typeface="B Nazanin" panose="00000400000000000000" pitchFamily="2" charset="-78"/>
              </a:rPr>
              <a:t>ده قیکی ئه ده بی له زمانیکه وه بخریته سه ر زمانیکی تر . باشترین وه رگیران ئه وه یه زور له ده قه که نزیک  بی و یه کیسه ر له زمانی زگماکه وه کرابیت.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184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2E5D1-A3A6-4419-9431-CD9FF52DB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91175"/>
            <a:ext cx="10364452" cy="4300025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سه رچاوه: ئه ده بی به راوردکاری له نوسینی عه زیز گه ردی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ل:73-87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8800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122</TotalTime>
  <Words>649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هوی تایبه 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هوی تایبه تی</dc:title>
  <dc:creator>MIQDAD</dc:creator>
  <cp:lastModifiedBy>MIQDAD</cp:lastModifiedBy>
  <cp:revision>12</cp:revision>
  <dcterms:created xsi:type="dcterms:W3CDTF">2022-02-16T17:15:01Z</dcterms:created>
  <dcterms:modified xsi:type="dcterms:W3CDTF">2022-02-17T06:17:14Z</dcterms:modified>
</cp:coreProperties>
</file>