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561F-898F-4AA7-B1E6-537DADEDC9D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D1DF35C-F387-4A79-9289-3CE4C1845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8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561F-898F-4AA7-B1E6-537DADEDC9D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1DF35C-F387-4A79-9289-3CE4C1845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6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561F-898F-4AA7-B1E6-537DADEDC9D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1DF35C-F387-4A79-9289-3CE4C1845C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7420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561F-898F-4AA7-B1E6-537DADEDC9D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1DF35C-F387-4A79-9289-3CE4C1845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77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561F-898F-4AA7-B1E6-537DADEDC9D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1DF35C-F387-4A79-9289-3CE4C1845C3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332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561F-898F-4AA7-B1E6-537DADEDC9D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1DF35C-F387-4A79-9289-3CE4C1845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24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561F-898F-4AA7-B1E6-537DADEDC9D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F35C-F387-4A79-9289-3CE4C1845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40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561F-898F-4AA7-B1E6-537DADEDC9D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F35C-F387-4A79-9289-3CE4C1845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0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561F-898F-4AA7-B1E6-537DADEDC9D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F35C-F387-4A79-9289-3CE4C1845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3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561F-898F-4AA7-B1E6-537DADEDC9D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1DF35C-F387-4A79-9289-3CE4C1845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1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561F-898F-4AA7-B1E6-537DADEDC9D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D1DF35C-F387-4A79-9289-3CE4C1845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0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561F-898F-4AA7-B1E6-537DADEDC9D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D1DF35C-F387-4A79-9289-3CE4C1845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561F-898F-4AA7-B1E6-537DADEDC9D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F35C-F387-4A79-9289-3CE4C1845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7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561F-898F-4AA7-B1E6-537DADEDC9D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F35C-F387-4A79-9289-3CE4C1845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561F-898F-4AA7-B1E6-537DADEDC9D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F35C-F387-4A79-9289-3CE4C1845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3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561F-898F-4AA7-B1E6-537DADEDC9D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1DF35C-F387-4A79-9289-3CE4C1845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2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0561F-898F-4AA7-B1E6-537DADEDC9D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D1DF35C-F387-4A79-9289-3CE4C1845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6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12627-FACC-4CF9-9939-BF02DCD072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4800" dirty="0">
                <a:cs typeface="B Nazanin" panose="00000400000000000000" pitchFamily="2" charset="-78"/>
              </a:rPr>
              <a:t>به راوردکاری له ئه ده بی کوردیدا</a:t>
            </a:r>
            <a:endParaRPr lang="en-US" sz="4800" dirty="0">
              <a:cs typeface="B Nazani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09FDD-4B1E-485D-BC2C-409C059CE1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3200" dirty="0">
                <a:cs typeface="B Nazanin" panose="00000400000000000000" pitchFamily="2" charset="-78"/>
              </a:rPr>
              <a:t>درس ششم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985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64FB7-6D98-4C61-9F63-C9ED7C1B3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515" y="1378634"/>
            <a:ext cx="9943098" cy="4532588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هیمن ده لیت شیعری( له بیرم مه که )م له چیروکی گولیکه وه وه رگرتووه که له ئه سل دا ئه وروپییه و کراوه ته فارسیش.گل فراموشم مکن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9536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6D65A-2299-41A0-AE08-6706CCA80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717" y="1378634"/>
            <a:ext cx="9900895" cy="4532588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سه رچاوه:عزیز گردی لاپه ره(109-133)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1344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C7FDB-5CDD-4F7D-929F-34F536994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64566"/>
            <a:ext cx="9872871" cy="473143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4000" dirty="0">
                <a:cs typeface="B Nazanin" panose="00000400000000000000" pitchFamily="2" charset="-78"/>
              </a:rPr>
              <a:t>1- په راگرافیک و یا ئیشاره تیک بیت بو کاریگه ری ئه ده بی:</a:t>
            </a:r>
          </a:p>
          <a:p>
            <a:pPr marL="0" indent="0" algn="r" rtl="1">
              <a:buNone/>
            </a:pPr>
            <a:endParaRPr lang="fa-IR" sz="40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4000" dirty="0">
                <a:cs typeface="B Nazanin" panose="00000400000000000000" pitchFamily="2" charset="-78"/>
              </a:rPr>
              <a:t>له ناو لیکولینه وه یه کی ئه ده بی دور و دریژ و چ له پیشه کی کتیبیک و چ له ناو وتاریکدا بیت.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67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06945-0542-475C-B7D6-28B68AFFE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483" y="1434905"/>
            <a:ext cx="10365129" cy="4476317"/>
          </a:xfrm>
        </p:spPr>
        <p:txBody>
          <a:bodyPr>
            <a:normAutofit/>
          </a:bodyPr>
          <a:lstStyle/>
          <a:p>
            <a:pPr algn="r" rtl="1"/>
            <a:r>
              <a:rPr lang="fa-IR" sz="4400" dirty="0">
                <a:cs typeface="B Nazanin" panose="00000400000000000000" pitchFamily="2" charset="-78"/>
              </a:rPr>
              <a:t>2- وتاریکی بو ته رخان کرابیت و له گوفاریک و یا روژنامه بلاو کرابیته وه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368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CDB24-9EFE-4382-AA1F-29381FCB6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108" y="1308295"/>
            <a:ext cx="10027504" cy="4602927"/>
          </a:xfrm>
        </p:spPr>
        <p:txBody>
          <a:bodyPr>
            <a:normAutofit/>
          </a:bodyPr>
          <a:lstStyle/>
          <a:p>
            <a:pPr algn="r" rtl="1"/>
            <a:r>
              <a:rPr lang="fa-IR" sz="4400" dirty="0">
                <a:cs typeface="B Nazanin" panose="00000400000000000000" pitchFamily="2" charset="-78"/>
              </a:rPr>
              <a:t>به شیکی له کتیبیک بو ته رخان کرابیت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075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95846-9064-4CC1-84F0-B72C1C739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702" y="1308295"/>
            <a:ext cx="10111910" cy="4602927"/>
          </a:xfrm>
        </p:spPr>
        <p:txBody>
          <a:bodyPr>
            <a:normAutofit/>
          </a:bodyPr>
          <a:lstStyle/>
          <a:p>
            <a:pPr algn="r" rtl="1"/>
            <a:r>
              <a:rPr lang="fa-IR" sz="4400" dirty="0">
                <a:cs typeface="B Nazanin" panose="00000400000000000000" pitchFamily="2" charset="-78"/>
              </a:rPr>
              <a:t>4-کتیبیکی سه ر به خو بیت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95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AFD88-604D-4485-BB52-E2F106AC1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498" y="1336431"/>
            <a:ext cx="10154114" cy="4574791"/>
          </a:xfrm>
        </p:spPr>
        <p:txBody>
          <a:bodyPr>
            <a:normAutofit/>
          </a:bodyPr>
          <a:lstStyle/>
          <a:p>
            <a:pPr algn="r" rtl="1"/>
            <a:r>
              <a:rPr lang="fa-IR" sz="4400" dirty="0">
                <a:cs typeface="B Nazanin" panose="00000400000000000000" pitchFamily="2" charset="-78"/>
              </a:rPr>
              <a:t>5- باسیکی زانستی بیت و له کوریکی زانیاری گه وره دا پیشکه ش کرابیت.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364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C7B44-139A-4DE4-9AA0-D9860626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468" y="1181686"/>
            <a:ext cx="10576144" cy="4729536"/>
          </a:xfrm>
        </p:spPr>
        <p:txBody>
          <a:bodyPr>
            <a:normAutofit/>
          </a:bodyPr>
          <a:lstStyle/>
          <a:p>
            <a:pPr algn="just" rtl="1"/>
            <a:r>
              <a:rPr lang="fa-IR" sz="3600" dirty="0">
                <a:cs typeface="B Nazanin" panose="00000400000000000000" pitchFamily="2" charset="-78"/>
              </a:rPr>
              <a:t>سه ره تای کاری ئه ده بی به راورد کاری به کاری حسین عارف ده ستی پی  کرد که کاتی خوی وتاریکی دریژی له گوفاری بلیسه دا بلا و کرده وه. باسی په یدا بوونی چیروکی کوردی و هوی گه شه ندنی و چه سپاندنی ده کا. به لام چون رونی نه کردوته وه و نه ی سه لماندووه که به کی کاریگه ر بووه و له چ رویه که وه بووه...</a:t>
            </a:r>
          </a:p>
          <a:p>
            <a:pPr algn="just" rtl="1"/>
            <a:r>
              <a:rPr lang="fa-IR" sz="3600" dirty="0">
                <a:cs typeface="B Nazanin" panose="00000400000000000000" pitchFamily="2" charset="-78"/>
              </a:rPr>
              <a:t>یان محمد رسول هاوار باسی پیره میردی نه مری کردوه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4512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6ED16-6665-496E-9903-44AA9D5E3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686" y="970671"/>
            <a:ext cx="10322926" cy="4940551"/>
          </a:xfrm>
        </p:spPr>
        <p:txBody>
          <a:bodyPr>
            <a:normAutofit/>
          </a:bodyPr>
          <a:lstStyle/>
          <a:p>
            <a:pPr algn="just" rtl="1"/>
            <a:r>
              <a:rPr lang="fa-IR" sz="3600" dirty="0">
                <a:cs typeface="B Nazanin" panose="00000400000000000000" pitchFamily="2" charset="-78"/>
              </a:rPr>
              <a:t>خانای قوبادی و شیرین و خوسره و: محمدی مه لا که ریم باسی ئه وه ده کات که خانای قوبادی نوسه ری شیرین و خسرو </a:t>
            </a:r>
          </a:p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که وتوته زیر کاریگه ری نزامی گه نجه وی به لام نمونه شعیری ناهینیته وه و نالیت له چ شوینیک به نزامی کاریگه ربووه به تایبه تی شیرین و خسروی نزامی 6188 به یته و هی خاناقوبادی 5526 به یته ...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1905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36266-B3EB-48E8-ADC2-FE39E353F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3" y="1153550"/>
            <a:ext cx="9872760" cy="4757671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گوران له پیشه کی( به هه شت و یادگار و فرمیسک و هونه ر) دا باسی شیوازی نوسینه وه ی شیعره کانی ده کات و ده لیت ئه و جوره شیواز له ماموستا نوری و هاوریکانی له ئه دیبه تازه کانی تورکی وه رگرتووه. و هاتووه شیعری ناوچه سلیمانی پی نوی کردوته وه.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دلدار چیروکی قه ل و ریوی له لافونتین وه رگرتووه وه ک شاعیریکی ئه مین و ده ست پاک خوی له پیشه کی نوسیویه تی: یه ک له په نده خوشه کانی لافونتین شاعیری ئیسک سوکی فه رانسایه و کردومه ته کوردی.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93646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165</TotalTime>
  <Words>388</Words>
  <Application>Microsoft Office PowerPoint</Application>
  <PresentationFormat>Widescreen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به راوردکاری له ئه ده بی کوردیدا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ئه و باسانه ی له کوردی به راوردیان تیدا کراوه</dc:title>
  <dc:creator>MIQDAD</dc:creator>
  <cp:lastModifiedBy>MIQDAD</cp:lastModifiedBy>
  <cp:revision>9</cp:revision>
  <dcterms:created xsi:type="dcterms:W3CDTF">2022-02-18T09:11:40Z</dcterms:created>
  <dcterms:modified xsi:type="dcterms:W3CDTF">2022-03-30T05:57:11Z</dcterms:modified>
</cp:coreProperties>
</file>