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89" r:id="rId3"/>
    <p:sldId id="290" r:id="rId4"/>
    <p:sldId id="291" r:id="rId5"/>
    <p:sldId id="285" r:id="rId6"/>
    <p:sldId id="268" r:id="rId7"/>
    <p:sldId id="269" r:id="rId8"/>
    <p:sldId id="292" r:id="rId9"/>
    <p:sldId id="270" r:id="rId10"/>
    <p:sldId id="293" r:id="rId11"/>
    <p:sldId id="271" r:id="rId12"/>
    <p:sldId id="272" r:id="rId13"/>
    <p:sldId id="294" r:id="rId14"/>
    <p:sldId id="295" r:id="rId15"/>
    <p:sldId id="273" r:id="rId16"/>
    <p:sldId id="286" r:id="rId17"/>
    <p:sldId id="275" r:id="rId18"/>
    <p:sldId id="287" r:id="rId19"/>
    <p:sldId id="276" r:id="rId20"/>
    <p:sldId id="277" r:id="rId21"/>
    <p:sldId id="278" r:id="rId22"/>
    <p:sldId id="280" r:id="rId23"/>
    <p:sldId id="283" r:id="rId24"/>
    <p:sldId id="263" r:id="rId25"/>
    <p:sldId id="258" r:id="rId26"/>
    <p:sldId id="259" r:id="rId27"/>
    <p:sldId id="296"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2" d="100"/>
          <a:sy n="72" d="100"/>
        </p:scale>
        <p:origin x="1326" y="7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CEA1A0-1C7F-4358-B7E7-22A26335917D}" type="datetimeFigureOut">
              <a:rPr lang="ar-IQ" smtClean="0"/>
              <a:t>30/05/1442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5FF39BF-187A-4CB3-A52E-21541F139D31}" type="slidenum">
              <a:rPr lang="ar-IQ" smtClean="0"/>
              <a:t>‹#›</a:t>
            </a:fld>
            <a:endParaRPr lang="ar-IQ"/>
          </a:p>
        </p:txBody>
      </p:sp>
    </p:spTree>
    <p:extLst>
      <p:ext uri="{BB962C8B-B14F-4D97-AF65-F5344CB8AC3E}">
        <p14:creationId xmlns:p14="http://schemas.microsoft.com/office/powerpoint/2010/main" val="27810019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760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928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6188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2115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399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9312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2156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596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75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252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2540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737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9877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3164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351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370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1/13/2021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351516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cs typeface="B Nazanin" panose="00000400000000000000" pitchFamily="2" charset="-78"/>
              </a:rPr>
              <a:t>تهیه  پاورپوینت برای سمینار</a:t>
            </a:r>
            <a:endParaRPr lang="ar-IQ" dirty="0">
              <a:cs typeface="B Nazanin" panose="00000400000000000000" pitchFamily="2" charset="-78"/>
            </a:endParaRPr>
          </a:p>
        </p:txBody>
      </p:sp>
    </p:spTree>
    <p:extLst>
      <p:ext uri="{BB962C8B-B14F-4D97-AF65-F5344CB8AC3E}">
        <p14:creationId xmlns:p14="http://schemas.microsoft.com/office/powerpoint/2010/main" val="2394088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7180A-CF86-48B2-9006-1D6445F7EE5B}"/>
              </a:ext>
            </a:extLst>
          </p:cNvPr>
          <p:cNvSpPr>
            <a:spLocks noGrp="1"/>
          </p:cNvSpPr>
          <p:nvPr>
            <p:ph idx="1"/>
          </p:nvPr>
        </p:nvSpPr>
        <p:spPr>
          <a:xfrm>
            <a:off x="838200" y="1905000"/>
            <a:ext cx="7543800" cy="3657600"/>
          </a:xfrm>
        </p:spPr>
        <p:txBody>
          <a:bodyPr>
            <a:normAutofit/>
          </a:bodyPr>
          <a:lstStyle/>
          <a:p>
            <a:pPr algn="just" rtl="1"/>
            <a:r>
              <a:rPr lang="fa-IR" sz="3200" dirty="0">
                <a:cs typeface="B Nazanin" panose="00000400000000000000" pitchFamily="2" charset="-78"/>
              </a:rPr>
              <a:t>کوازاکی در وبلاگ شخصی‌اش، در مورد روش خود اینگونه توضیح می‌دهد: </a:t>
            </a:r>
          </a:p>
          <a:p>
            <a:pPr marL="0" indent="0" algn="just" rtl="1">
              <a:buNone/>
            </a:pPr>
            <a:r>
              <a:rPr lang="fa-IR" sz="3200" dirty="0">
                <a:cs typeface="B Nazanin" panose="00000400000000000000" pitchFamily="2" charset="-78"/>
              </a:rPr>
              <a:t>«روش کار بسیار ساده است؛ پاورپوینت شما باید ۱۰ اسلاید داشته باشد، ارائه‌ی آن بیشتر از ۲۰ دقیقه طول نکشد و اندازه‌ی هیچ‌یک از فونت‌‌های آن کمتر از ۳۰ نباشد.</a:t>
            </a:r>
            <a:endParaRPr lang="en-US" sz="3200" dirty="0">
              <a:cs typeface="B Nazanin" panose="00000400000000000000" pitchFamily="2" charset="-78"/>
            </a:endParaRPr>
          </a:p>
        </p:txBody>
      </p:sp>
    </p:spTree>
    <p:extLst>
      <p:ext uri="{BB962C8B-B14F-4D97-AF65-F5344CB8AC3E}">
        <p14:creationId xmlns:p14="http://schemas.microsoft.com/office/powerpoint/2010/main" val="739483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B1BE4-6EA7-4485-A6A7-BC3DBDC95B54}"/>
              </a:ext>
            </a:extLst>
          </p:cNvPr>
          <p:cNvSpPr>
            <a:spLocks noGrp="1"/>
          </p:cNvSpPr>
          <p:nvPr>
            <p:ph idx="1"/>
          </p:nvPr>
        </p:nvSpPr>
        <p:spPr>
          <a:xfrm>
            <a:off x="838201" y="1905000"/>
            <a:ext cx="7696200" cy="3352800"/>
          </a:xfrm>
        </p:spPr>
        <p:txBody>
          <a:bodyPr>
            <a:normAutofit fontScale="92500"/>
          </a:bodyPr>
          <a:lstStyle/>
          <a:p>
            <a:pPr algn="just" rtl="1"/>
            <a:r>
              <a:rPr lang="fa-IR" sz="2800" dirty="0">
                <a:cs typeface="B Nazanin" panose="00000400000000000000" pitchFamily="2" charset="-78"/>
              </a:rPr>
              <a:t>برای همه‌ی ما پیش آمده است پاورپوینتی آماده کنیم که پر از حجمی بی‌انتها از بولِت‌ها، جملات و نمودارها باشد.</a:t>
            </a:r>
          </a:p>
          <a:p>
            <a:pPr algn="just" rtl="1"/>
            <a:r>
              <a:rPr lang="fa-IR" sz="2800" dirty="0">
                <a:cs typeface="B Nazanin" panose="00000400000000000000" pitchFamily="2" charset="-78"/>
              </a:rPr>
              <a:t> هرچند احتمالا این موضوع برای خودتان هم واضح است، ولی به نظر بُرنمن استفاده از این روش بزرگ‌ترین و البته متداول‌ترین اشتباه یک سخنران خواهد بود. </a:t>
            </a:r>
          </a:p>
          <a:p>
            <a:pPr algn="just" rtl="1"/>
            <a:r>
              <a:rPr lang="fa-IR" sz="2800" dirty="0">
                <a:cs typeface="B Nazanin" panose="00000400000000000000" pitchFamily="2" charset="-78"/>
              </a:rPr>
              <a:t>هرگاه یک سخنران جزئیات فراوانی را در اسلایدهای خود فهرست ‌کند،‌ تعداد کمی از مخاطبان قادر خواهند بود تمام این جزئیات را درک کنند.</a:t>
            </a:r>
            <a:endParaRPr lang="en-US" sz="2800" dirty="0">
              <a:cs typeface="B Nazanin" panose="00000400000000000000" pitchFamily="2" charset="-78"/>
            </a:endParaRPr>
          </a:p>
        </p:txBody>
      </p:sp>
    </p:spTree>
    <p:extLst>
      <p:ext uri="{BB962C8B-B14F-4D97-AF65-F5344CB8AC3E}">
        <p14:creationId xmlns:p14="http://schemas.microsoft.com/office/powerpoint/2010/main" val="3462632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42A2CF-B7F6-401F-BEC2-FA0D71B2F2C2}"/>
              </a:ext>
            </a:extLst>
          </p:cNvPr>
          <p:cNvSpPr>
            <a:spLocks noGrp="1"/>
          </p:cNvSpPr>
          <p:nvPr>
            <p:ph idx="1"/>
          </p:nvPr>
        </p:nvSpPr>
        <p:spPr>
          <a:xfrm>
            <a:off x="685801" y="2362200"/>
            <a:ext cx="7848600" cy="1905000"/>
          </a:xfrm>
        </p:spPr>
        <p:txBody>
          <a:bodyPr>
            <a:normAutofit/>
          </a:bodyPr>
          <a:lstStyle/>
          <a:p>
            <a:pPr algn="just" rtl="1"/>
            <a:r>
              <a:rPr lang="fa-IR" sz="3600" dirty="0">
                <a:cs typeface="B Nazanin" panose="00000400000000000000" pitchFamily="2" charset="-78"/>
              </a:rPr>
              <a:t>به عقیده‌ی من در یک ارائه‌ی عالی تنها باید رئوس مطالب را ذکر کرد. </a:t>
            </a:r>
          </a:p>
        </p:txBody>
      </p:sp>
    </p:spTree>
    <p:extLst>
      <p:ext uri="{BB962C8B-B14F-4D97-AF65-F5344CB8AC3E}">
        <p14:creationId xmlns:p14="http://schemas.microsoft.com/office/powerpoint/2010/main" val="255119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05E3A-3398-42A3-84A3-824455D8B1FC}"/>
              </a:ext>
            </a:extLst>
          </p:cNvPr>
          <p:cNvSpPr>
            <a:spLocks noGrp="1"/>
          </p:cNvSpPr>
          <p:nvPr>
            <p:ph idx="1"/>
          </p:nvPr>
        </p:nvSpPr>
        <p:spPr>
          <a:xfrm>
            <a:off x="762001" y="2133600"/>
            <a:ext cx="7772400" cy="2590800"/>
          </a:xfrm>
        </p:spPr>
        <p:txBody>
          <a:bodyPr>
            <a:noAutofit/>
          </a:bodyPr>
          <a:lstStyle/>
          <a:p>
            <a:pPr algn="just" rtl="1"/>
            <a:r>
              <a:rPr lang="fa-IR" sz="3200" dirty="0">
                <a:cs typeface="B Nazanin" panose="00000400000000000000" pitchFamily="2" charset="-78"/>
              </a:rPr>
              <a:t>به عنوان مثال سخنرانی‌های استیو جابز به این مشهور بود که او در اسلایدهای خود به جای متن تماما از تصاویر استفاده می‌کرد. گاه استفاده از تصویر یک محصول جدید یا دو یا سه کلمه کلی از اصل ماجرا برای انتقال مفهوم کافی است. </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316963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30B76-4D9F-4639-BEF6-24B24F9F20B5}"/>
              </a:ext>
            </a:extLst>
          </p:cNvPr>
          <p:cNvSpPr>
            <a:spLocks noGrp="1"/>
          </p:cNvSpPr>
          <p:nvPr>
            <p:ph idx="1"/>
          </p:nvPr>
        </p:nvSpPr>
        <p:spPr>
          <a:xfrm>
            <a:off x="914400" y="1828800"/>
            <a:ext cx="7467600" cy="3886200"/>
          </a:xfrm>
        </p:spPr>
        <p:txBody>
          <a:bodyPr>
            <a:normAutofit/>
          </a:bodyPr>
          <a:lstStyle/>
          <a:p>
            <a:pPr algn="just" rtl="1"/>
            <a:r>
              <a:rPr lang="fa-IR" sz="3200" dirty="0">
                <a:cs typeface="B Nazanin" panose="00000400000000000000" pitchFamily="2" charset="-78"/>
              </a:rPr>
              <a:t>برخی می‌گویند: «برخی می‌ترسند از اسلاید‌هایی استفاده کنند که تنها دارای یک کلمه باشد،‌ ولی استفاده از چنین اسلایدهایی یک مزیت بزرگ دارد: مخاطب قادر است پیش از رفتن به موضوع بعدی اطلاعات مندرج در اسلاید قبلی را به راحتی پردازش کند.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72199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8CAE1C-526F-4F29-8161-3001D87B7429}"/>
              </a:ext>
            </a:extLst>
          </p:cNvPr>
          <p:cNvSpPr>
            <a:spLocks noGrp="1"/>
          </p:cNvSpPr>
          <p:nvPr>
            <p:ph idx="1"/>
          </p:nvPr>
        </p:nvSpPr>
        <p:spPr>
          <a:xfrm>
            <a:off x="533401" y="1600200"/>
            <a:ext cx="8001000" cy="3657600"/>
          </a:xfrm>
        </p:spPr>
        <p:txBody>
          <a:bodyPr>
            <a:normAutofit/>
          </a:bodyPr>
          <a:lstStyle/>
          <a:p>
            <a:pPr algn="just" rtl="1"/>
            <a:r>
              <a:rPr lang="fa-IR" sz="3200" dirty="0">
                <a:cs typeface="B Nazanin" panose="00000400000000000000" pitchFamily="2" charset="-78"/>
              </a:rPr>
              <a:t>استفاده از این ترفند برای بخش‌بندی ارائه‌ی شما بسیار مفید است. هرگاه می‌خواهید یک موضوع را به انتها رسانده و وارد موضوع بعدی شوید استفاده از اسلایدهای ساده و تک‌کلمه‌ای سبب می‌شود مخاطب داده‌های بخش قبلی را در ذهن خود جمع‌بندی و پردازش کند. </a:t>
            </a:r>
          </a:p>
          <a:p>
            <a:pPr algn="just" rtl="1"/>
            <a:r>
              <a:rPr lang="fa-IR" sz="3200" dirty="0">
                <a:cs typeface="B Nazanin" panose="00000400000000000000" pitchFamily="2" charset="-78"/>
              </a:rPr>
              <a:t>با استفاده از این روش مخاطب شما فرصتی می‌باید تا در مورد آنچه به او می‌گویید، تامل کند.</a:t>
            </a:r>
            <a:endParaRPr lang="en-US" sz="3200" dirty="0">
              <a:cs typeface="B Nazanin" panose="00000400000000000000" pitchFamily="2" charset="-78"/>
            </a:endParaRPr>
          </a:p>
        </p:txBody>
      </p:sp>
    </p:spTree>
    <p:extLst>
      <p:ext uri="{BB962C8B-B14F-4D97-AF65-F5344CB8AC3E}">
        <p14:creationId xmlns:p14="http://schemas.microsoft.com/office/powerpoint/2010/main" val="2740572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42373-337A-48B3-AA7A-A88D306CFB82}"/>
              </a:ext>
            </a:extLst>
          </p:cNvPr>
          <p:cNvSpPr>
            <a:spLocks noGrp="1"/>
          </p:cNvSpPr>
          <p:nvPr>
            <p:ph idx="1"/>
          </p:nvPr>
        </p:nvSpPr>
        <p:spPr>
          <a:xfrm>
            <a:off x="685801" y="2743200"/>
            <a:ext cx="7848600" cy="1219200"/>
          </a:xfrm>
        </p:spPr>
        <p:txBody>
          <a:bodyPr>
            <a:normAutofit/>
          </a:bodyPr>
          <a:lstStyle/>
          <a:p>
            <a:pPr algn="ctr"/>
            <a:r>
              <a:rPr lang="fa-IR" sz="4000" dirty="0">
                <a:cs typeface="B Nazanin" panose="00000400000000000000" pitchFamily="2" charset="-78"/>
              </a:rPr>
              <a:t>قانون ۱۰/۲۰/۳۰ </a:t>
            </a:r>
            <a:endParaRPr lang="en-US" sz="4000" dirty="0">
              <a:cs typeface="B Nazanin" panose="00000400000000000000" pitchFamily="2" charset="-78"/>
            </a:endParaRPr>
          </a:p>
        </p:txBody>
      </p:sp>
    </p:spTree>
    <p:extLst>
      <p:ext uri="{BB962C8B-B14F-4D97-AF65-F5344CB8AC3E}">
        <p14:creationId xmlns:p14="http://schemas.microsoft.com/office/powerpoint/2010/main" val="2252785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5EE250-A1EF-43F6-8AEC-84C9E1B793C2}"/>
              </a:ext>
            </a:extLst>
          </p:cNvPr>
          <p:cNvSpPr>
            <a:spLocks noGrp="1"/>
          </p:cNvSpPr>
          <p:nvPr>
            <p:ph idx="1"/>
          </p:nvPr>
        </p:nvSpPr>
        <p:spPr>
          <a:xfrm>
            <a:off x="685801" y="1828800"/>
            <a:ext cx="7848600" cy="2895600"/>
          </a:xfrm>
        </p:spPr>
        <p:txBody>
          <a:bodyPr>
            <a:normAutofit/>
          </a:bodyPr>
          <a:lstStyle/>
          <a:p>
            <a:pPr algn="just" rtl="1"/>
            <a:r>
              <a:rPr lang="fa-IR" sz="3200" dirty="0">
                <a:cs typeface="B Nazanin" panose="00000400000000000000" pitchFamily="2" charset="-78"/>
              </a:rPr>
              <a:t>افراد در مواجهه با اسلایدهایی که بیش از اندازه با متن پر شده‌اند، به راحتی از توجه به آنها امتناع می‌کنند.</a:t>
            </a:r>
          </a:p>
          <a:p>
            <a:pPr algn="just" rtl="1"/>
            <a:r>
              <a:rPr lang="fa-IR" sz="3200" dirty="0">
                <a:cs typeface="B Nazanin" panose="00000400000000000000" pitchFamily="2" charset="-78"/>
              </a:rPr>
              <a:t> در واقع به نظر او، «چنین اسلایدهایی در ذهن مخاطب به تدریج به تصویر زمینه‌ی نمایشگر تبدیل می‌شوند.» </a:t>
            </a:r>
          </a:p>
        </p:txBody>
      </p:sp>
    </p:spTree>
    <p:extLst>
      <p:ext uri="{BB962C8B-B14F-4D97-AF65-F5344CB8AC3E}">
        <p14:creationId xmlns:p14="http://schemas.microsoft.com/office/powerpoint/2010/main" val="2512993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B9EB9D-6315-4564-9728-81A590D28018}"/>
              </a:ext>
            </a:extLst>
          </p:cNvPr>
          <p:cNvSpPr>
            <a:spLocks noGrp="1"/>
          </p:cNvSpPr>
          <p:nvPr>
            <p:ph idx="1"/>
          </p:nvPr>
        </p:nvSpPr>
        <p:spPr>
          <a:xfrm>
            <a:off x="914401" y="2514600"/>
            <a:ext cx="7620000" cy="1828800"/>
          </a:xfrm>
        </p:spPr>
        <p:txBody>
          <a:bodyPr>
            <a:normAutofit/>
          </a:bodyPr>
          <a:lstStyle/>
          <a:p>
            <a:pPr algn="just" rtl="1"/>
            <a:r>
              <a:rPr lang="fa-IR" sz="3600" dirty="0">
                <a:cs typeface="B Nazanin" panose="00000400000000000000" pitchFamily="2" charset="-78"/>
              </a:rPr>
              <a:t>به عبارت دیگر آنها ترجیح می‌دهند تا اینگونه اسلایدها را از دامنه‌ی توجه خود خارج کنند.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849569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290AB-ED06-4605-9AC9-D88E80D0261A}"/>
              </a:ext>
            </a:extLst>
          </p:cNvPr>
          <p:cNvSpPr>
            <a:spLocks noGrp="1"/>
          </p:cNvSpPr>
          <p:nvPr>
            <p:ph idx="1"/>
          </p:nvPr>
        </p:nvSpPr>
        <p:spPr>
          <a:xfrm>
            <a:off x="685801" y="1981200"/>
            <a:ext cx="7848600" cy="2743200"/>
          </a:xfrm>
        </p:spPr>
        <p:txBody>
          <a:bodyPr>
            <a:normAutofit/>
          </a:bodyPr>
          <a:lstStyle/>
          <a:p>
            <a:pPr algn="just" rtl="1"/>
            <a:r>
              <a:rPr lang="fa-IR" sz="3200" dirty="0">
                <a:cs typeface="B Nazanin" panose="00000400000000000000" pitchFamily="2" charset="-78"/>
              </a:rPr>
              <a:t>مخاطب شما به فرصتی نیاز دارد تا داده‌های دریافتی را هضم کند. </a:t>
            </a:r>
          </a:p>
          <a:p>
            <a:pPr algn="just" rtl="1"/>
            <a:r>
              <a:rPr lang="fa-IR" sz="3200" dirty="0">
                <a:cs typeface="B Nazanin" panose="00000400000000000000" pitchFamily="2" charset="-78"/>
              </a:rPr>
              <a:t>بنابراین از درنگ کردن روی یک اسلاید و یا تهیه‌ی اسلایدی که تنها شامل یک تصویر باشد، به هیچ عنوان نترسید.</a:t>
            </a:r>
          </a:p>
        </p:txBody>
      </p:sp>
    </p:spTree>
    <p:extLst>
      <p:ext uri="{BB962C8B-B14F-4D97-AF65-F5344CB8AC3E}">
        <p14:creationId xmlns:p14="http://schemas.microsoft.com/office/powerpoint/2010/main" val="396913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1DC56D-803E-4D67-904B-1E4C5286E069}"/>
              </a:ext>
            </a:extLst>
          </p:cNvPr>
          <p:cNvSpPr>
            <a:spLocks noGrp="1"/>
          </p:cNvSpPr>
          <p:nvPr>
            <p:ph idx="1"/>
          </p:nvPr>
        </p:nvSpPr>
        <p:spPr>
          <a:xfrm>
            <a:off x="838200" y="2057400"/>
            <a:ext cx="7696200" cy="3048000"/>
          </a:xfrm>
        </p:spPr>
        <p:txBody>
          <a:bodyPr>
            <a:normAutofit/>
          </a:bodyPr>
          <a:lstStyle/>
          <a:p>
            <a:pPr algn="just" rtl="1"/>
            <a:r>
              <a:rPr lang="fa-IR" sz="2800" dirty="0">
                <a:cs typeface="B Nazanin" panose="00000400000000000000" pitchFamily="2" charset="-78"/>
              </a:rPr>
              <a:t>آیا همیشه فکر می‌کنید مطالبی که می‌خواهید ارائه‌ دهید، با وجود حجم انبوهی از اطلاعات، جذابیت و یا کاربرد لازم را ندارد؟</a:t>
            </a:r>
          </a:p>
          <a:p>
            <a:pPr algn="just" rtl="1"/>
            <a:r>
              <a:rPr lang="fa-IR" sz="2800" dirty="0">
                <a:cs typeface="B Nazanin" panose="00000400000000000000" pitchFamily="2" charset="-78"/>
              </a:rPr>
              <a:t> آیا وقتی می‌خواهید مطلبی را برای یک سخنرانی آماده کنید، مانده‌اید چگونه آن را ارائه دهید؟</a:t>
            </a:r>
          </a:p>
          <a:p>
            <a:pPr algn="just" rtl="1"/>
            <a:r>
              <a:rPr lang="fa-IR" sz="2800" dirty="0">
                <a:cs typeface="B Nazanin" panose="00000400000000000000" pitchFamily="2" charset="-78"/>
              </a:rPr>
              <a:t>جواب: آماده کردن یک پاور پوینت خوب و عالی برای سمینارتان</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576604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9B2CB5-1A11-405B-9D31-A6A01587D2AB}"/>
              </a:ext>
            </a:extLst>
          </p:cNvPr>
          <p:cNvSpPr>
            <a:spLocks noGrp="1"/>
          </p:cNvSpPr>
          <p:nvPr>
            <p:ph idx="1"/>
          </p:nvPr>
        </p:nvSpPr>
        <p:spPr>
          <a:xfrm>
            <a:off x="533401" y="2209800"/>
            <a:ext cx="8001000" cy="2514600"/>
          </a:xfrm>
        </p:spPr>
        <p:txBody>
          <a:bodyPr>
            <a:normAutofit/>
          </a:bodyPr>
          <a:lstStyle/>
          <a:p>
            <a:pPr algn="just" rtl="1"/>
            <a:r>
              <a:rPr lang="fa-IR" sz="3200" dirty="0">
                <a:cs typeface="B Nazanin" panose="00000400000000000000" pitchFamily="2" charset="-78"/>
              </a:rPr>
              <a:t>نباید به سیرک افکت‌ها تبدیل شوید، به همان رنگ‌ها و فونت‌ها قانع باشید و روی پیغام تمرکز کنید. هرچیزی که در پاورپوینت شما قرار می‌گیرد باید دلیلی داشته باشد و هیچ دلیلی برای استفاده از افکت در اسلایدها وجود ندارد.»</a:t>
            </a:r>
            <a:endParaRPr lang="en-US" sz="3200" dirty="0">
              <a:cs typeface="B Nazanin" panose="00000400000000000000" pitchFamily="2" charset="-78"/>
            </a:endParaRPr>
          </a:p>
        </p:txBody>
      </p:sp>
    </p:spTree>
    <p:extLst>
      <p:ext uri="{BB962C8B-B14F-4D97-AF65-F5344CB8AC3E}">
        <p14:creationId xmlns:p14="http://schemas.microsoft.com/office/powerpoint/2010/main" val="96351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F3E53B-E346-4305-95DE-08E4D3849170}"/>
              </a:ext>
            </a:extLst>
          </p:cNvPr>
          <p:cNvSpPr>
            <a:spLocks noGrp="1"/>
          </p:cNvSpPr>
          <p:nvPr>
            <p:ph idx="1"/>
          </p:nvPr>
        </p:nvSpPr>
        <p:spPr>
          <a:xfrm>
            <a:off x="609601" y="2209800"/>
            <a:ext cx="7924800" cy="2133600"/>
          </a:xfrm>
        </p:spPr>
        <p:txBody>
          <a:bodyPr>
            <a:normAutofit/>
          </a:bodyPr>
          <a:lstStyle/>
          <a:p>
            <a:pPr algn="just" rtl="1"/>
            <a:r>
              <a:rPr lang="fa-IR" sz="3200" dirty="0">
                <a:cs typeface="B Nazanin" panose="00000400000000000000" pitchFamily="2" charset="-78"/>
              </a:rPr>
              <a:t>«هرچیزی که می‌تواند اختیاری باشد را دور بریزید. اگر محتوای جالبی وجود نداشته باشد، هرکاری که کنید هیچ فایده‌ای نخواهد داشت.»</a:t>
            </a:r>
            <a:endParaRPr lang="en-US" sz="3200" dirty="0">
              <a:cs typeface="B Nazanin" panose="00000400000000000000" pitchFamily="2" charset="-78"/>
            </a:endParaRPr>
          </a:p>
        </p:txBody>
      </p:sp>
    </p:spTree>
    <p:extLst>
      <p:ext uri="{BB962C8B-B14F-4D97-AF65-F5344CB8AC3E}">
        <p14:creationId xmlns:p14="http://schemas.microsoft.com/office/powerpoint/2010/main" val="2616073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81EC5-D71D-494E-906B-F9623809D67D}"/>
              </a:ext>
            </a:extLst>
          </p:cNvPr>
          <p:cNvSpPr>
            <a:spLocks noGrp="1"/>
          </p:cNvSpPr>
          <p:nvPr>
            <p:ph idx="1"/>
          </p:nvPr>
        </p:nvSpPr>
        <p:spPr>
          <a:xfrm>
            <a:off x="762001" y="2057400"/>
            <a:ext cx="7772400" cy="2819400"/>
          </a:xfrm>
        </p:spPr>
        <p:txBody>
          <a:bodyPr>
            <a:normAutofit/>
          </a:bodyPr>
          <a:lstStyle/>
          <a:p>
            <a:pPr algn="just" rtl="1"/>
            <a:r>
              <a:rPr lang="fa-IR" sz="3200" dirty="0">
                <a:cs typeface="B Nazanin" panose="00000400000000000000" pitchFamily="2" charset="-78"/>
              </a:rPr>
              <a:t>اهمیت سخنرانی شما در کنار پرده‌ی نمایش، دقیقا به اندازه اهمیت اسلایدهای روی پرده‌ی نمایش است.</a:t>
            </a:r>
          </a:p>
          <a:p>
            <a:pPr algn="just" rtl="1"/>
            <a:r>
              <a:rPr lang="fa-IR" sz="3200" dirty="0">
                <a:cs typeface="B Nazanin" panose="00000400000000000000" pitchFamily="2" charset="-78"/>
              </a:rPr>
              <a:t> هنگامی که در حال ارائه‌ی پاورپوینت خود هستید حتما کمی حس و حال را نیز به سخنرانی خود اضافه کنید.</a:t>
            </a:r>
            <a:endParaRPr lang="en-US" sz="3200" dirty="0">
              <a:cs typeface="B Nazanin" panose="00000400000000000000" pitchFamily="2" charset="-78"/>
            </a:endParaRPr>
          </a:p>
        </p:txBody>
      </p:sp>
    </p:spTree>
    <p:extLst>
      <p:ext uri="{BB962C8B-B14F-4D97-AF65-F5344CB8AC3E}">
        <p14:creationId xmlns:p14="http://schemas.microsoft.com/office/powerpoint/2010/main" val="507773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A5FCB2-0A9C-4881-927F-D58B43637205}"/>
              </a:ext>
            </a:extLst>
          </p:cNvPr>
          <p:cNvSpPr>
            <a:spLocks noGrp="1"/>
          </p:cNvSpPr>
          <p:nvPr>
            <p:ph idx="1"/>
          </p:nvPr>
        </p:nvSpPr>
        <p:spPr>
          <a:xfrm>
            <a:off x="990599" y="1905000"/>
            <a:ext cx="7162801" cy="2438400"/>
          </a:xfrm>
        </p:spPr>
        <p:txBody>
          <a:bodyPr>
            <a:normAutofit/>
          </a:bodyPr>
          <a:lstStyle/>
          <a:p>
            <a:pPr algn="just" rtl="1"/>
            <a:r>
              <a:rPr lang="fa-IR" sz="2800" dirty="0">
                <a:cs typeface="B Nazanin" panose="00000400000000000000" pitchFamily="2" charset="-78"/>
              </a:rPr>
              <a:t>هدف شما از ارائه‌ی یک پاورپوینت تلاش برای فروش چیزی و یا دادن معلوماتی در بار کسی و یا چیزی به مخاطب است، تفاوتی نمی‌کند آن چیز یک ایده یا محصول باشد یا صرفا معرفی خود شما.</a:t>
            </a:r>
          </a:p>
          <a:p>
            <a:pPr marL="0" indent="0" algn="just" rtl="1">
              <a:buNone/>
            </a:pPr>
            <a:endParaRPr lang="fa-IR" sz="2800" dirty="0">
              <a:cs typeface="B Nazanin" panose="00000400000000000000" pitchFamily="2" charset="-78"/>
            </a:endParaRPr>
          </a:p>
        </p:txBody>
      </p:sp>
    </p:spTree>
    <p:extLst>
      <p:ext uri="{BB962C8B-B14F-4D97-AF65-F5344CB8AC3E}">
        <p14:creationId xmlns:p14="http://schemas.microsoft.com/office/powerpoint/2010/main" val="529761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09B1C6-F475-47AE-92D6-9DD52E7AAD9B}"/>
              </a:ext>
            </a:extLst>
          </p:cNvPr>
          <p:cNvSpPr>
            <a:spLocks noGrp="1"/>
          </p:cNvSpPr>
          <p:nvPr>
            <p:ph idx="1"/>
          </p:nvPr>
        </p:nvSpPr>
        <p:spPr>
          <a:xfrm>
            <a:off x="914400" y="1828800"/>
            <a:ext cx="7696200" cy="3276600"/>
          </a:xfrm>
        </p:spPr>
        <p:txBody>
          <a:bodyPr>
            <a:normAutofit/>
          </a:bodyPr>
          <a:lstStyle/>
          <a:p>
            <a:pPr algn="just" rtl="1"/>
            <a:r>
              <a:rPr lang="fa-IR" sz="3200" dirty="0">
                <a:cs typeface="B Nazanin" panose="00000400000000000000" pitchFamily="2" charset="-78"/>
              </a:rPr>
              <a:t>در رابطه با پاورپوینت و اسلایدهایی که می سازید، موضوع شما مهم نیست؛ به عبارت دیگر عواملی چون توجه به فرایندهای ارائه، استفاده مؤثر از ابزار طراحی پاورپوینت و وفادار بودن به یک سبک ثابت را می توان از جمله بخش هایی به شمار آورد که برای یک ارائه خوب باید بیش از پیش به آن ها توجه داشته باشید.</a:t>
            </a:r>
            <a:endParaRPr lang="en-US" sz="3200" dirty="0">
              <a:cs typeface="B Nazanin" panose="00000400000000000000" pitchFamily="2" charset="-78"/>
            </a:endParaRPr>
          </a:p>
        </p:txBody>
      </p:sp>
    </p:spTree>
    <p:extLst>
      <p:ext uri="{BB962C8B-B14F-4D97-AF65-F5344CB8AC3E}">
        <p14:creationId xmlns:p14="http://schemas.microsoft.com/office/powerpoint/2010/main" val="662523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76399"/>
            <a:ext cx="7010400" cy="3886201"/>
          </a:xfrm>
        </p:spPr>
        <p:txBody>
          <a:bodyPr>
            <a:normAutofit/>
          </a:bodyPr>
          <a:lstStyle/>
          <a:p>
            <a:pPr algn="just" rtl="1"/>
            <a:r>
              <a:rPr lang="fa-IR" sz="2800" dirty="0">
                <a:cs typeface="B Nazanin" panose="00000400000000000000" pitchFamily="2" charset="-78"/>
              </a:rPr>
              <a:t>خط مناسب و زیبایی را برای نوشتن انتخاب کرده.</a:t>
            </a:r>
          </a:p>
          <a:p>
            <a:pPr algn="just" rtl="1"/>
            <a:r>
              <a:rPr lang="fa-IR" sz="2800" dirty="0">
                <a:cs typeface="B Nazanin" panose="00000400000000000000" pitchFamily="2" charset="-78"/>
              </a:rPr>
              <a:t>سایز نوشته باید به اندازه ای باشد که تقریبا کادر سلایدها را زیبا  و قابل توجه نشان دهد. </a:t>
            </a:r>
          </a:p>
          <a:p>
            <a:pPr algn="just" rtl="1"/>
            <a:r>
              <a:rPr lang="fa-IR" sz="2800" dirty="0">
                <a:cs typeface="B Nazanin" panose="00000400000000000000" pitchFamily="2" charset="-78"/>
              </a:rPr>
              <a:t>می توان از عکسی که مربوط به موضوع می باشد استفاده کرد.</a:t>
            </a:r>
          </a:p>
          <a:p>
            <a:pPr algn="just" rtl="1"/>
            <a:r>
              <a:rPr lang="fa-IR" sz="2800" dirty="0">
                <a:cs typeface="B Nazanin" panose="00000400000000000000" pitchFamily="2" charset="-78"/>
              </a:rPr>
              <a:t>گاهی اوقات برای اماده کردن حاضرین می توان فیلم کوتاهی را نشان داد.</a:t>
            </a:r>
            <a:endParaRPr lang="ar-IQ" sz="2800" dirty="0">
              <a:cs typeface="B Nazanin" panose="00000400000000000000" pitchFamily="2" charset="-78"/>
            </a:endParaRPr>
          </a:p>
        </p:txBody>
      </p:sp>
    </p:spTree>
    <p:extLst>
      <p:ext uri="{BB962C8B-B14F-4D97-AF65-F5344CB8AC3E}">
        <p14:creationId xmlns:p14="http://schemas.microsoft.com/office/powerpoint/2010/main" val="2161824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133600"/>
            <a:ext cx="7924800" cy="2286000"/>
          </a:xfrm>
        </p:spPr>
        <p:txBody>
          <a:bodyPr>
            <a:noAutofit/>
          </a:bodyPr>
          <a:lstStyle/>
          <a:p>
            <a:pPr algn="just" rtl="1"/>
            <a:r>
              <a:rPr lang="fa-IR" sz="3200" dirty="0">
                <a:cs typeface="B Nazanin" panose="00000400000000000000" pitchFamily="2" charset="-78"/>
              </a:rPr>
              <a:t>در زمان صحبت کردند در باره موضوع سمینار می توان از نمونه های زنده  هم آورد.</a:t>
            </a:r>
          </a:p>
          <a:p>
            <a:pPr algn="just" rtl="1"/>
            <a:r>
              <a:rPr lang="fa-IR" sz="3200" dirty="0">
                <a:cs typeface="B Nazanin" panose="00000400000000000000" pitchFamily="2" charset="-78"/>
              </a:rPr>
              <a:t>رنگهای که در سلایدها استفاده شده مهم و موثر هستند.</a:t>
            </a:r>
            <a:endParaRPr lang="ar-IQ" sz="3200" dirty="0">
              <a:cs typeface="B Nazanin" panose="00000400000000000000" pitchFamily="2" charset="-78"/>
            </a:endParaRPr>
          </a:p>
        </p:txBody>
      </p:sp>
    </p:spTree>
    <p:extLst>
      <p:ext uri="{BB962C8B-B14F-4D97-AF65-F5344CB8AC3E}">
        <p14:creationId xmlns:p14="http://schemas.microsoft.com/office/powerpoint/2010/main" val="261161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EB896-975E-4DBE-A147-7510334B9A7D}"/>
              </a:ext>
            </a:extLst>
          </p:cNvPr>
          <p:cNvSpPr>
            <a:spLocks noGrp="1"/>
          </p:cNvSpPr>
          <p:nvPr>
            <p:ph idx="1"/>
          </p:nvPr>
        </p:nvSpPr>
        <p:spPr>
          <a:xfrm>
            <a:off x="685801" y="2133600"/>
            <a:ext cx="7848600" cy="2895600"/>
          </a:xfrm>
        </p:spPr>
        <p:txBody>
          <a:bodyPr>
            <a:normAutofit/>
          </a:bodyPr>
          <a:lstStyle/>
          <a:p>
            <a:pPr algn="just" rtl="1"/>
            <a:r>
              <a:rPr lang="fa-IR" sz="3200" dirty="0">
                <a:cs typeface="B Nazanin" panose="00000400000000000000" pitchFamily="2" charset="-78"/>
              </a:rPr>
              <a:t>صفحه اول اسلاید می‌بایست عنوان شما باشد (یک یا دو صفحه قبل از اسلاید عنوان می‌تواند جهت تشکر و قدردانی مورد استفاده قرار گیرد).</a:t>
            </a:r>
          </a:p>
          <a:p>
            <a:pPr algn="just" rtl="1"/>
            <a:r>
              <a:rPr lang="fa-IR" sz="3200" dirty="0">
                <a:cs typeface="B Nazanin" panose="00000400000000000000" pitchFamily="2" charset="-78"/>
              </a:rPr>
              <a:t> عنوان می‌بایست دقیقاً همان عنوانی باشد که شما آن را تصویب نموده‌اید نه کمتر و نه بیشتر.</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147079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B3616C-F634-460A-A357-74774813FAB3}"/>
              </a:ext>
            </a:extLst>
          </p:cNvPr>
          <p:cNvSpPr>
            <a:spLocks noGrp="1"/>
          </p:cNvSpPr>
          <p:nvPr>
            <p:ph idx="1"/>
          </p:nvPr>
        </p:nvSpPr>
        <p:spPr>
          <a:xfrm>
            <a:off x="381001" y="2133600"/>
            <a:ext cx="8153400" cy="3733800"/>
          </a:xfrm>
        </p:spPr>
        <p:txBody>
          <a:bodyPr>
            <a:normAutofit/>
          </a:bodyPr>
          <a:lstStyle/>
          <a:p>
            <a:pPr algn="just" rtl="1"/>
            <a:r>
              <a:rPr lang="fa-IR" sz="3200" dirty="0">
                <a:cs typeface="B Nazanin" panose="00000400000000000000" pitchFamily="2" charset="-78"/>
              </a:rPr>
              <a:t>منبع: </a:t>
            </a:r>
          </a:p>
          <a:p>
            <a:pPr algn="just" rtl="1"/>
            <a:r>
              <a:rPr lang="fa-IR" sz="3200" dirty="0">
                <a:cs typeface="B Nazanin" panose="00000400000000000000" pitchFamily="2" charset="-78"/>
              </a:rPr>
              <a:t>کتاب:برگزاری جلسات موثر به روش اساتید هاروارد</a:t>
            </a:r>
          </a:p>
          <a:p>
            <a:pPr marL="0" indent="0" algn="just" rtl="1">
              <a:buNone/>
            </a:pPr>
            <a:r>
              <a:rPr lang="fa-IR" sz="3200" dirty="0">
                <a:cs typeface="B Nazanin" panose="00000400000000000000" pitchFamily="2" charset="-78"/>
              </a:rPr>
              <a:t>جلسات خود را به موثرترین شکل ممکن مدیریت کنید</a:t>
            </a:r>
          </a:p>
          <a:p>
            <a:pPr marL="0" indent="0" algn="just" rtl="1">
              <a:buNone/>
            </a:pPr>
            <a:r>
              <a:rPr lang="fa-IR" sz="3200" dirty="0">
                <a:cs typeface="B Nazanin" panose="00000400000000000000" pitchFamily="2" charset="-78"/>
              </a:rPr>
              <a:t>و از اتلاف هزاران ساعت زمان در سازمان جلوگیری کنید</a:t>
            </a:r>
          </a:p>
          <a:p>
            <a:pPr marL="0" indent="0" algn="just" rtl="1">
              <a:buNone/>
            </a:pPr>
            <a:r>
              <a:rPr lang="fa-IR" sz="3200" dirty="0">
                <a:cs typeface="B Nazanin" panose="00000400000000000000" pitchFamily="2" charset="-78"/>
              </a:rPr>
              <a:t>و انترنت و سایتهای مختلف آن</a:t>
            </a:r>
            <a:endParaRPr lang="en-US" sz="3200" dirty="0">
              <a:cs typeface="B Nazanin" panose="00000400000000000000" pitchFamily="2" charset="-78"/>
            </a:endParaRPr>
          </a:p>
        </p:txBody>
      </p:sp>
    </p:spTree>
    <p:extLst>
      <p:ext uri="{BB962C8B-B14F-4D97-AF65-F5344CB8AC3E}">
        <p14:creationId xmlns:p14="http://schemas.microsoft.com/office/powerpoint/2010/main" val="423489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15729-3AD5-46F0-A6F3-985D664F8198}"/>
              </a:ext>
            </a:extLst>
          </p:cNvPr>
          <p:cNvSpPr>
            <a:spLocks noGrp="1"/>
          </p:cNvSpPr>
          <p:nvPr>
            <p:ph idx="1"/>
          </p:nvPr>
        </p:nvSpPr>
        <p:spPr>
          <a:xfrm>
            <a:off x="647700" y="1752600"/>
            <a:ext cx="7848600" cy="3581400"/>
          </a:xfrm>
        </p:spPr>
        <p:txBody>
          <a:bodyPr>
            <a:normAutofit/>
          </a:bodyPr>
          <a:lstStyle/>
          <a:p>
            <a:pPr algn="just" rtl="1"/>
            <a:r>
              <a:rPr lang="fa-IR" sz="2800" dirty="0">
                <a:cs typeface="B Nazanin" panose="00000400000000000000" pitchFamily="2" charset="-78"/>
              </a:rPr>
              <a:t>همانطور که می دانید امروزه در بیشتر سخنرانی ها از اسلایدهای پاورپوینت برای ارائه های تخصصی و فنی استفاده می شود. اگر اسلایدهای شما دارای مشکل باشند (مثلاً دارای فونت غیر قابل قبول) باید گفت که احتمالاً در آزمون پیش رویتان نیز شکست خواهید خورد. </a:t>
            </a:r>
          </a:p>
          <a:p>
            <a:pPr algn="just" rtl="1"/>
            <a:r>
              <a:rPr lang="fa-IR" sz="2800" dirty="0">
                <a:cs typeface="B Nazanin" panose="00000400000000000000" pitchFamily="2" charset="-78"/>
              </a:rPr>
              <a:t>به عبارت دیگر اگر ارائه به خوبی پیش رود، یک تجربه بصری بد می تواند همه چیز را به انحراف بکشد.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69230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A3168-71FA-43C1-8C26-E82BC7195575}"/>
              </a:ext>
            </a:extLst>
          </p:cNvPr>
          <p:cNvSpPr>
            <a:spLocks noGrp="1"/>
          </p:cNvSpPr>
          <p:nvPr>
            <p:ph idx="1"/>
          </p:nvPr>
        </p:nvSpPr>
        <p:spPr>
          <a:xfrm>
            <a:off x="838200" y="2362200"/>
            <a:ext cx="7620000" cy="1828800"/>
          </a:xfrm>
        </p:spPr>
        <p:txBody>
          <a:bodyPr>
            <a:normAutofit/>
          </a:bodyPr>
          <a:lstStyle/>
          <a:p>
            <a:pPr algn="just" rtl="1"/>
            <a:r>
              <a:rPr lang="fa-IR" sz="3200" dirty="0">
                <a:cs typeface="B Nazanin" panose="00000400000000000000" pitchFamily="2" charset="-78"/>
              </a:rPr>
              <a:t>بنابراین ویژگی یک پاور پوینت خوب باید چی باشد؟ </a:t>
            </a:r>
            <a:endParaRPr lang="en-US" sz="3200" dirty="0">
              <a:cs typeface="B Nazanin" panose="00000400000000000000" pitchFamily="2" charset="-78"/>
            </a:endParaRPr>
          </a:p>
        </p:txBody>
      </p:sp>
    </p:spTree>
    <p:extLst>
      <p:ext uri="{BB962C8B-B14F-4D97-AF65-F5344CB8AC3E}">
        <p14:creationId xmlns:p14="http://schemas.microsoft.com/office/powerpoint/2010/main" val="38203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08343-88D1-4A39-AD25-65B0ED198C99}"/>
              </a:ext>
            </a:extLst>
          </p:cNvPr>
          <p:cNvSpPr>
            <a:spLocks noGrp="1"/>
          </p:cNvSpPr>
          <p:nvPr>
            <p:ph idx="1"/>
          </p:nvPr>
        </p:nvSpPr>
        <p:spPr>
          <a:xfrm>
            <a:off x="838201" y="1981200"/>
            <a:ext cx="7696200" cy="2971800"/>
          </a:xfrm>
        </p:spPr>
        <p:txBody>
          <a:bodyPr>
            <a:normAutofit/>
          </a:bodyPr>
          <a:lstStyle/>
          <a:p>
            <a:pPr algn="just" rtl="1"/>
            <a:r>
              <a:rPr lang="fa-IR" sz="3200" dirty="0">
                <a:cs typeface="B Nazanin" panose="00000400000000000000" pitchFamily="2" charset="-78"/>
              </a:rPr>
              <a:t>تهیه‌ی یک پاورپوینت عالی با رعایت این اصول سبب می‌شود در هر حالتی مخاطب خود را بر سر ذوق آورید، چه در حال تشریح یک ایده برای یک سرمایه‌گذار باشید، چه در حال معرفی یک محصول به مشتری و چه در حال بررسی فصلنامه‌ی نتایج شرکت.</a:t>
            </a:r>
            <a:endParaRPr lang="en-US" sz="3200" dirty="0">
              <a:cs typeface="B Nazanin" panose="00000400000000000000" pitchFamily="2" charset="-78"/>
            </a:endParaRPr>
          </a:p>
        </p:txBody>
      </p:sp>
    </p:spTree>
    <p:extLst>
      <p:ext uri="{BB962C8B-B14F-4D97-AF65-F5344CB8AC3E}">
        <p14:creationId xmlns:p14="http://schemas.microsoft.com/office/powerpoint/2010/main" val="143449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DCB49-21A0-4494-8CCA-8775DFF60D7C}"/>
              </a:ext>
            </a:extLst>
          </p:cNvPr>
          <p:cNvSpPr>
            <a:spLocks noGrp="1"/>
          </p:cNvSpPr>
          <p:nvPr>
            <p:ph idx="1"/>
          </p:nvPr>
        </p:nvSpPr>
        <p:spPr>
          <a:xfrm>
            <a:off x="685801" y="2209800"/>
            <a:ext cx="7848600" cy="2743200"/>
          </a:xfrm>
        </p:spPr>
        <p:txBody>
          <a:bodyPr>
            <a:normAutofit/>
          </a:bodyPr>
          <a:lstStyle/>
          <a:p>
            <a:pPr algn="just" rtl="1"/>
            <a:r>
              <a:rPr lang="fa-IR" sz="3200" dirty="0">
                <a:cs typeface="B Nazanin" panose="00000400000000000000" pitchFamily="2" charset="-78"/>
              </a:rPr>
              <a:t>تهیه‌ی یک پاورپوینت عالی بسیار ساده‌تر از چیزی است که تصور می‌کنید. </a:t>
            </a:r>
          </a:p>
          <a:p>
            <a:pPr algn="just" rtl="1"/>
            <a:r>
              <a:rPr lang="fa-IR" sz="3200" dirty="0">
                <a:cs typeface="B Nazanin" panose="00000400000000000000" pitchFamily="2" charset="-78"/>
              </a:rPr>
              <a:t> فقط باید بدانید که چگونه توجه و همچنین کمی از قوه‌ی تخیل مخاطب خود را به چنگ آورید.</a:t>
            </a:r>
            <a:endParaRPr lang="en-US" sz="3200" dirty="0">
              <a:cs typeface="B Nazanin" panose="00000400000000000000" pitchFamily="2" charset="-78"/>
            </a:endParaRPr>
          </a:p>
        </p:txBody>
      </p:sp>
    </p:spTree>
    <p:extLst>
      <p:ext uri="{BB962C8B-B14F-4D97-AF65-F5344CB8AC3E}">
        <p14:creationId xmlns:p14="http://schemas.microsoft.com/office/powerpoint/2010/main" val="221864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AA466A-DB7B-4B42-A3D3-3CADDD94075B}"/>
              </a:ext>
            </a:extLst>
          </p:cNvPr>
          <p:cNvSpPr>
            <a:spLocks noGrp="1"/>
          </p:cNvSpPr>
          <p:nvPr>
            <p:ph idx="1"/>
          </p:nvPr>
        </p:nvSpPr>
        <p:spPr>
          <a:xfrm>
            <a:off x="533401" y="2057400"/>
            <a:ext cx="8001000" cy="2971800"/>
          </a:xfrm>
        </p:spPr>
        <p:txBody>
          <a:bodyPr>
            <a:normAutofit/>
          </a:bodyPr>
          <a:lstStyle/>
          <a:p>
            <a:pPr algn="just" rtl="1"/>
            <a:r>
              <a:rPr lang="fa-IR" sz="3600" dirty="0">
                <a:cs typeface="B Nazanin" panose="00000400000000000000" pitchFamily="2" charset="-78"/>
              </a:rPr>
              <a:t>مشتری‌های اصلی ‌پاورپوینت‌هایی که بُرنمن طراحی می‌کند، شرکت‌های تجاری هستند و از نظر او یک ارائه‌ی خوب همچون یک متن ادبی باید دارای مقدمه،‌ میانه و انتها باشد.</a:t>
            </a:r>
          </a:p>
        </p:txBody>
      </p:sp>
    </p:spTree>
    <p:extLst>
      <p:ext uri="{BB962C8B-B14F-4D97-AF65-F5344CB8AC3E}">
        <p14:creationId xmlns:p14="http://schemas.microsoft.com/office/powerpoint/2010/main" val="121380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DF013-CB28-4E0A-8137-1A4F814E3163}"/>
              </a:ext>
            </a:extLst>
          </p:cNvPr>
          <p:cNvSpPr>
            <a:spLocks noGrp="1"/>
          </p:cNvSpPr>
          <p:nvPr>
            <p:ph idx="1"/>
          </p:nvPr>
        </p:nvSpPr>
        <p:spPr>
          <a:xfrm>
            <a:off x="1066801" y="1676400"/>
            <a:ext cx="7467600" cy="4191000"/>
          </a:xfrm>
        </p:spPr>
        <p:txBody>
          <a:bodyPr>
            <a:normAutofit/>
          </a:bodyPr>
          <a:lstStyle/>
          <a:p>
            <a:pPr algn="just" rtl="1"/>
            <a:r>
              <a:rPr lang="fa-IR" sz="2800" dirty="0">
                <a:cs typeface="B Nazanin" panose="00000400000000000000" pitchFamily="2" charset="-78"/>
              </a:rPr>
              <a:t> در بخش مقدمه معمولا به مخاطب خود می‌گویید که قرار است در چه مورد با او صحبت کنید، بخش میانه به بیان صحبت‌های اصلی شما اختصاص دارد و در پایان گفته‌های خود را جمع‌بندی می‌کنید.</a:t>
            </a:r>
          </a:p>
          <a:p>
            <a:pPr algn="just" rtl="1"/>
            <a:r>
              <a:rPr lang="fa-IR" sz="2800" dirty="0">
                <a:cs typeface="B Nazanin" panose="00000400000000000000" pitchFamily="2" charset="-78"/>
              </a:rPr>
              <a:t> بُرنمن در مورد ساختار هر اسلاید نیز ترفند هوشمندانه‌ای را پیشنهاد می‌دهد. به نظر او بهتر است هر اسلاید شامل پنج خط و هر خط شامل پنج کلمه باشد.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58623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FD6F85-BF37-458A-8288-F8384FFCF76E}"/>
              </a:ext>
            </a:extLst>
          </p:cNvPr>
          <p:cNvSpPr>
            <a:spLocks noGrp="1"/>
          </p:cNvSpPr>
          <p:nvPr>
            <p:ph idx="1"/>
          </p:nvPr>
        </p:nvSpPr>
        <p:spPr>
          <a:xfrm>
            <a:off x="457201" y="1600200"/>
            <a:ext cx="8077200" cy="4038600"/>
          </a:xfrm>
        </p:spPr>
        <p:txBody>
          <a:bodyPr>
            <a:normAutofit/>
          </a:bodyPr>
          <a:lstStyle/>
          <a:p>
            <a:pPr algn="just" rtl="1"/>
            <a:r>
              <a:rPr lang="fa-IR" sz="3200" dirty="0">
                <a:cs typeface="B Nazanin" panose="00000400000000000000" pitchFamily="2" charset="-78"/>
              </a:rPr>
              <a:t>گای کوازاکی، سرمایه‌گذار، کارآفرین و سهامدار شرکت‌های تجاری برای تهیه‌ی پاورپوینت‌هایی که هدف آنها جذب سرمایه‌گذار برای موسسان و کارآفرینان است از تکنیک منحصر به فردی برای ایجاد یک خط داستانی بهره می‌برد.</a:t>
            </a:r>
          </a:p>
          <a:p>
            <a:pPr algn="just" rtl="1"/>
            <a:r>
              <a:rPr lang="fa-IR" sz="3200" dirty="0">
                <a:cs typeface="B Nazanin" panose="00000400000000000000" pitchFamily="2" charset="-78"/>
              </a:rPr>
              <a:t> کوازاکی روش خود را «قانون ۱۰/۲۰/۳۰» می‌نامد و شما به کمک آن می‌توانید ساختار خط داستانیِ ارائه‌ی خود را به خوبی شکل دهید.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1600034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181</TotalTime>
  <Words>1165</Words>
  <Application>Microsoft Office PowerPoint</Application>
  <PresentationFormat>On-screen Show (4:3)</PresentationFormat>
  <Paragraphs>50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Wisp</vt:lpstr>
      <vt:lpstr>تهیه  پاورپوینت برای سمینار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درست کردن پاورپوینت برای سمینار</dc:title>
  <dc:creator>BaBan</dc:creator>
  <cp:lastModifiedBy>MIQDAD</cp:lastModifiedBy>
  <cp:revision>29</cp:revision>
  <dcterms:created xsi:type="dcterms:W3CDTF">2006-08-16T00:00:00Z</dcterms:created>
  <dcterms:modified xsi:type="dcterms:W3CDTF">2021-01-13T06:37:53Z</dcterms:modified>
</cp:coreProperties>
</file>