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0" r:id="rId3"/>
    <p:sldId id="265" r:id="rId4"/>
    <p:sldId id="261" r:id="rId5"/>
    <p:sldId id="262" r:id="rId6"/>
    <p:sldId id="263" r:id="rId7"/>
    <p:sldId id="267" r:id="rId8"/>
    <p:sldId id="257" r:id="rId9"/>
    <p:sldId id="258" r:id="rId10"/>
    <p:sldId id="259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AAB5-EBD2-4606-BD04-50BAB931E184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C69DC01-31F0-40CD-BF92-622D2260E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61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AAB5-EBD2-4606-BD04-50BAB931E184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C69DC01-31F0-40CD-BF92-622D2260E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65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AAB5-EBD2-4606-BD04-50BAB931E184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C69DC01-31F0-40CD-BF92-622D2260E49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3241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AAB5-EBD2-4606-BD04-50BAB931E184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69DC01-31F0-40CD-BF92-622D2260E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47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AAB5-EBD2-4606-BD04-50BAB931E184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69DC01-31F0-40CD-BF92-622D2260E49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4583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AAB5-EBD2-4606-BD04-50BAB931E184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69DC01-31F0-40CD-BF92-622D2260E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437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AAB5-EBD2-4606-BD04-50BAB931E184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DC01-31F0-40CD-BF92-622D2260E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885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AAB5-EBD2-4606-BD04-50BAB931E184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DC01-31F0-40CD-BF92-622D2260E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3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AAB5-EBD2-4606-BD04-50BAB931E184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DC01-31F0-40CD-BF92-622D2260E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26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AAB5-EBD2-4606-BD04-50BAB931E184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C69DC01-31F0-40CD-BF92-622D2260E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83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AAB5-EBD2-4606-BD04-50BAB931E184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C69DC01-31F0-40CD-BF92-622D2260E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95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AAB5-EBD2-4606-BD04-50BAB931E184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C69DC01-31F0-40CD-BF92-622D2260E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819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AAB5-EBD2-4606-BD04-50BAB931E184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DC01-31F0-40CD-BF92-622D2260E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6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AAB5-EBD2-4606-BD04-50BAB931E184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DC01-31F0-40CD-BF92-622D2260E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11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AAB5-EBD2-4606-BD04-50BAB931E184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DC01-31F0-40CD-BF92-622D2260E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83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AAB5-EBD2-4606-BD04-50BAB931E184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69DC01-31F0-40CD-BF92-622D2260E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15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EAAB5-EBD2-4606-BD04-50BAB931E184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C69DC01-31F0-40CD-BF92-622D2260E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34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7F5F4-F480-4EAA-B7A0-91BB9CC70C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گفتو گوی ئاکادمی</a:t>
            </a:r>
            <a:br>
              <a:rPr lang="fa-IR" dirty="0">
                <a:cs typeface="B Nazanin" panose="00000400000000000000" pitchFamily="2" charset="-78"/>
              </a:rPr>
            </a:br>
            <a:r>
              <a:rPr lang="fa-IR" dirty="0">
                <a:cs typeface="B Nazanin" panose="00000400000000000000" pitchFamily="2" charset="-78"/>
              </a:rPr>
              <a:t>م.پخشان محمد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80825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7E834-52A5-45F5-9526-B42DD24E8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145" y="1153551"/>
            <a:ext cx="10435467" cy="4757671"/>
          </a:xfrm>
        </p:spPr>
        <p:txBody>
          <a:bodyPr>
            <a:normAutofit/>
          </a:bodyPr>
          <a:lstStyle/>
          <a:p>
            <a:pPr algn="just" rtl="1"/>
            <a:r>
              <a:rPr lang="fa-IR" sz="4000" dirty="0">
                <a:cs typeface="B Nazanin" panose="00000400000000000000" pitchFamily="2" charset="-78"/>
              </a:rPr>
              <a:t>3-چالاکی قوتابیان</a:t>
            </a:r>
          </a:p>
          <a:p>
            <a:pPr algn="just" rtl="1"/>
            <a:r>
              <a:rPr lang="fa-IR" sz="4000" dirty="0">
                <a:cs typeface="B Nazanin" panose="00000400000000000000" pitchFamily="2" charset="-78"/>
              </a:rPr>
              <a:t>وه ک: راپورت و هه لبژاردنی با به تی باش بو کار و خویندن و نویسنی راپورت</a:t>
            </a:r>
          </a:p>
          <a:p>
            <a:pPr algn="just" rtl="1"/>
            <a:r>
              <a:rPr lang="fa-IR" sz="4000" dirty="0">
                <a:cs typeface="B Nazanin" panose="00000400000000000000" pitchFamily="2" charset="-78"/>
              </a:rPr>
              <a:t>دروست کردنی پوستر</a:t>
            </a:r>
          </a:p>
          <a:p>
            <a:pPr algn="just" rtl="1"/>
            <a:r>
              <a:rPr lang="fa-IR" sz="4000" dirty="0">
                <a:cs typeface="B Nazanin" panose="00000400000000000000" pitchFamily="2" charset="-78"/>
              </a:rPr>
              <a:t>ئه نجام دانی سیمینار</a:t>
            </a:r>
          </a:p>
          <a:p>
            <a:pPr algn="just" rtl="1"/>
            <a:r>
              <a:rPr lang="fa-IR" sz="4000" dirty="0">
                <a:cs typeface="B Nazanin" panose="00000400000000000000" pitchFamily="2" charset="-78"/>
              </a:rPr>
              <a:t>دیبه ت و گفتوگوی ئاکادمی</a:t>
            </a:r>
            <a:endParaRPr lang="en-US" sz="4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63363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FAE2A-F663-422D-9853-06640B144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077" y="1252025"/>
            <a:ext cx="10449535" cy="4659197"/>
          </a:xfrm>
        </p:spPr>
        <p:txBody>
          <a:bodyPr>
            <a:normAutofit/>
          </a:bodyPr>
          <a:lstStyle/>
          <a:p>
            <a:pPr algn="just" rtl="1"/>
            <a:r>
              <a:rPr lang="fa-IR" sz="3600" dirty="0">
                <a:cs typeface="B Nazanin" panose="00000400000000000000" pitchFamily="2" charset="-78"/>
              </a:rPr>
              <a:t> انعطاف‌پذیری</a:t>
            </a:r>
          </a:p>
          <a:p>
            <a:pPr algn="just" rtl="1"/>
            <a:r>
              <a:rPr lang="fa-IR" sz="3600" dirty="0">
                <a:cs typeface="B Nazanin" panose="00000400000000000000" pitchFamily="2" charset="-78"/>
              </a:rPr>
              <a:t>در بازار رقابتی عصر حاضر، نحوه کار شرکت‌ها همواره در حال تغییر است. توانایی سازگاری با شرایط و انعطاف‌پذیری، به انسان ‌ها و یا دانشجوها کمک می‌کند که رو به جلو حرکت کنند و در میدان رقابت باقی بمانند.</a:t>
            </a:r>
          </a:p>
          <a:p>
            <a:pPr marL="0" indent="0" algn="just" rtl="1">
              <a:buNone/>
            </a:pPr>
            <a:endParaRPr lang="fa-IR" sz="3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15437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E25A7-D3AF-4484-9B23-A13D8C4E9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8295" y="1364566"/>
            <a:ext cx="10196317" cy="4546656"/>
          </a:xfrm>
        </p:spPr>
        <p:txBody>
          <a:bodyPr>
            <a:normAutofit fontScale="92500"/>
          </a:bodyPr>
          <a:lstStyle/>
          <a:p>
            <a:pPr algn="just" rtl="1"/>
            <a:r>
              <a:rPr lang="fa-IR" sz="4000" dirty="0">
                <a:cs typeface="B Nazanin" panose="00000400000000000000" pitchFamily="2" charset="-78"/>
              </a:rPr>
              <a:t>- نگرش مثبت</a:t>
            </a:r>
          </a:p>
          <a:p>
            <a:pPr algn="just" rtl="1"/>
            <a:r>
              <a:rPr lang="fa-IR" sz="4000" dirty="0">
                <a:cs typeface="B Nazanin" panose="00000400000000000000" pitchFamily="2" charset="-78"/>
              </a:rPr>
              <a:t>نگرش مثبت می‌تواند نقش معجزه‌آسایی در تحول یک دپارتمان یا شرکت  ویا دانشجو بازی کند. </a:t>
            </a:r>
          </a:p>
          <a:p>
            <a:pPr algn="just" rtl="1"/>
            <a:r>
              <a:rPr lang="fa-IR" sz="4000" dirty="0">
                <a:cs typeface="B Nazanin" panose="00000400000000000000" pitchFamily="2" charset="-78"/>
              </a:rPr>
              <a:t>نگرش مثبت دانشجو می‌تواند به سایر اعضای کلاس نیز سرایت کند. </a:t>
            </a:r>
          </a:p>
          <a:p>
            <a:pPr algn="just" rtl="1"/>
            <a:r>
              <a:rPr lang="fa-IR" sz="4000" dirty="0">
                <a:cs typeface="B Nazanin" panose="00000400000000000000" pitchFamily="2" charset="-78"/>
              </a:rPr>
              <a:t>بسیار مهم است که دانشجویان به دنبال کسب چنین نگرش و انرژی مثبتی باشند؛ زیرا وجود تنها چند فرد منفی برای از کار انداختن دپارتمان یا حتی کل  یک شرکت کافی است.</a:t>
            </a:r>
            <a:endParaRPr lang="en-US" sz="4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1842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D2E54-3CCC-49F0-9CDC-AF2E89BCB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228" y="1392702"/>
            <a:ext cx="10210384" cy="4518520"/>
          </a:xfrm>
        </p:spPr>
        <p:txBody>
          <a:bodyPr>
            <a:normAutofit/>
          </a:bodyPr>
          <a:lstStyle/>
          <a:p>
            <a:pPr algn="just" rtl="1"/>
            <a:r>
              <a:rPr lang="fa-IR" sz="3200" dirty="0">
                <a:cs typeface="B Nazanin" panose="00000400000000000000" pitchFamily="2" charset="-78"/>
              </a:rPr>
              <a:t> کار تیمی</a:t>
            </a: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در گذشته، کارمندان اغلب در جست‌وجوی شغل‌هایی بودند که به آنان اجازه می‌داد که طبق میل خود به صورت مستقل کار کنند یا در یک محیط تیمی مشغول به کار شوند.</a:t>
            </a: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 امروزه، بیشتر امور در قالب فعالیت‌های تیمی انجام می‌شوند. کارفرمایان اغلب به دنبال استخدام کارمندانی هستند که بتوانند به خوبی در نقش بازیکنان تیم عمل کنند، اهل همکاری باشند و به طرز موثری با سایر همکاران خود تعامل کنند؛ نه افرادی که کار کردن با آن‌ها دشوار و ناخوشایند است.</a:t>
            </a:r>
          </a:p>
          <a:p>
            <a:pPr algn="just" rtl="1"/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1289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D5DAE-2977-45DF-AC15-C2297DBD1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1686" y="1420837"/>
            <a:ext cx="10322926" cy="4490385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2800" dirty="0">
                <a:cs typeface="B Nazanin" panose="00000400000000000000" pitchFamily="2" charset="-78"/>
              </a:rPr>
              <a:t>رفاقت کن:</a:t>
            </a:r>
          </a:p>
          <a:p>
            <a:pPr algn="r" rtl="1"/>
            <a:r>
              <a:rPr lang="fa-IR" sz="2800" dirty="0">
                <a:cs typeface="B Nazanin" panose="00000400000000000000" pitchFamily="2" charset="-78"/>
              </a:rPr>
              <a:t>از معدود فایده‌های غیرقابل‌جایگزین دانشگاه، همین ارتباطات انسانی است. آن را دست‌کم نگیر.</a:t>
            </a:r>
          </a:p>
          <a:p>
            <a:pPr algn="r" rtl="1"/>
            <a:r>
              <a:rPr lang="fa-IR" sz="2800" dirty="0">
                <a:cs typeface="B Nazanin" panose="00000400000000000000" pitchFamily="2" charset="-78"/>
              </a:rPr>
              <a:t>آدمیزاد جماعت برای داشتن حال خوب نیاز به روابط انسانی باکیفیت دارد. و چه جایی بهتر از محیط دانشگاه برای ساختن رفاقت‌هایی بادوام با آدمهایی هم‌سنخ.</a:t>
            </a:r>
          </a:p>
          <a:p>
            <a:pPr algn="r" rtl="1"/>
            <a:r>
              <a:rPr lang="fa-IR" sz="2800" dirty="0">
                <a:cs typeface="B Nazanin" panose="00000400000000000000" pitchFamily="2" charset="-78"/>
              </a:rPr>
              <a:t>افزون بر این لذتِ رفاقت، تو به لطف این ارتباطات، شبکۀ ارتباطی قوی‌ای هم خواهی داشت که بعدها در مسیر شغلی به آن نیاز داری.</a:t>
            </a:r>
          </a:p>
          <a:p>
            <a:pPr algn="r" rtl="1"/>
            <a:endParaRPr lang="fa-IR" sz="2800" dirty="0">
              <a:cs typeface="B Nazanin" panose="00000400000000000000" pitchFamily="2" charset="-78"/>
            </a:endParaRPr>
          </a:p>
          <a:p>
            <a:pPr algn="r" rtl="1"/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49108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EC247-6405-46F1-B338-93CFF8192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671" y="1589649"/>
            <a:ext cx="10533941" cy="4321573"/>
          </a:xfrm>
        </p:spPr>
        <p:txBody>
          <a:bodyPr>
            <a:normAutofit/>
          </a:bodyPr>
          <a:lstStyle/>
          <a:p>
            <a:pPr algn="r" rtl="1"/>
            <a:r>
              <a:rPr lang="fa-IR" sz="4400" dirty="0">
                <a:cs typeface="B Nazanin" panose="00000400000000000000" pitchFamily="2" charset="-78"/>
              </a:rPr>
              <a:t>خویندنه وه ی کورس بوک</a:t>
            </a:r>
            <a:endParaRPr lang="en-US" sz="4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52571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1F967-C362-47F1-8CE1-77BAE0182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483" y="1519312"/>
            <a:ext cx="10410092" cy="4375052"/>
          </a:xfrm>
        </p:spPr>
        <p:txBody>
          <a:bodyPr>
            <a:normAutofit/>
          </a:bodyPr>
          <a:lstStyle/>
          <a:p>
            <a:pPr algn="r" rtl="1"/>
            <a:r>
              <a:rPr lang="fa-IR" sz="3600" dirty="0">
                <a:cs typeface="B Nazanin" panose="00000400000000000000" pitchFamily="2" charset="-78"/>
              </a:rPr>
              <a:t>ئه گه ر ریژه ی ئاماده نه بوونی قوتابی زیاتر بیت له 10% ، به ده رنه چوو داده نیریت.</a:t>
            </a:r>
            <a:endParaRPr lang="en-US" sz="3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61744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BBF30-038D-4988-AB5F-919F396E6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1686" y="2133600"/>
            <a:ext cx="10322926" cy="3777622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>
                <a:cs typeface="B Nazanin" panose="00000400000000000000" pitchFamily="2" charset="-78"/>
              </a:rPr>
              <a:t>زانکوی سه لا حه ددین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کولیژی زمان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به شی فارسی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21943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34468-3862-4B15-96E1-B375EF3B8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483" y="1252025"/>
            <a:ext cx="10365129" cy="4659197"/>
          </a:xfrm>
        </p:spPr>
        <p:txBody>
          <a:bodyPr>
            <a:noAutofit/>
          </a:bodyPr>
          <a:lstStyle/>
          <a:p>
            <a:pPr algn="r" rtl="1"/>
            <a:r>
              <a:rPr lang="fa-IR" sz="3600" dirty="0">
                <a:cs typeface="B Nazanin" panose="00000400000000000000" pitchFamily="2" charset="-78"/>
              </a:rPr>
              <a:t>کولیژی زمان:</a:t>
            </a:r>
          </a:p>
          <a:p>
            <a:pPr algn="r" rtl="1"/>
            <a:r>
              <a:rPr lang="fa-IR" sz="3600" dirty="0">
                <a:cs typeface="B Nazanin" panose="00000400000000000000" pitchFamily="2" charset="-78"/>
              </a:rPr>
              <a:t> بریارده ر</a:t>
            </a:r>
          </a:p>
          <a:p>
            <a:pPr algn="r" rtl="1"/>
            <a:r>
              <a:rPr lang="fa-IR" sz="3600" dirty="0">
                <a:cs typeface="B Nazanin" panose="00000400000000000000" pitchFamily="2" charset="-78"/>
              </a:rPr>
              <a:t>دوو یاری ده ده ر(زانستی و کارگیری)</a:t>
            </a:r>
          </a:p>
          <a:p>
            <a:pPr algn="r" rtl="1"/>
            <a:r>
              <a:rPr lang="fa-IR" sz="3600" dirty="0">
                <a:cs typeface="B Nazanin" panose="00000400000000000000" pitchFamily="2" charset="-78"/>
              </a:rPr>
              <a:t>چه ندین فه رمانبه ر و به ریوه به ر</a:t>
            </a:r>
          </a:p>
          <a:p>
            <a:pPr algn="r" rtl="1"/>
            <a:r>
              <a:rPr lang="fa-IR" sz="3600" dirty="0">
                <a:cs typeface="B Nazanin" panose="00000400000000000000" pitchFamily="2" charset="-78"/>
              </a:rPr>
              <a:t>کتیبخانه</a:t>
            </a:r>
          </a:p>
          <a:p>
            <a:pPr algn="r" rtl="1"/>
            <a:r>
              <a:rPr lang="fa-IR" sz="3600" dirty="0">
                <a:cs typeface="B Nazanin" panose="00000400000000000000" pitchFamily="2" charset="-78"/>
              </a:rPr>
              <a:t>مزگه وت</a:t>
            </a:r>
          </a:p>
          <a:p>
            <a:pPr algn="r" rtl="1"/>
            <a:r>
              <a:rPr lang="fa-IR" sz="3600" dirty="0">
                <a:cs typeface="B Nazanin" panose="00000400000000000000" pitchFamily="2" charset="-78"/>
              </a:rPr>
              <a:t> کافه</a:t>
            </a:r>
            <a:endParaRPr lang="en-US" sz="3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32644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EB4EC-8B4B-4995-8EFA-E19B19D71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702" y="1097280"/>
            <a:ext cx="10111910" cy="4813942"/>
          </a:xfrm>
        </p:spPr>
        <p:txBody>
          <a:bodyPr>
            <a:normAutofit/>
          </a:bodyPr>
          <a:lstStyle/>
          <a:p>
            <a:pPr algn="r" rtl="1"/>
            <a:r>
              <a:rPr lang="fa-IR" sz="3600" dirty="0">
                <a:cs typeface="B Nazanin" panose="00000400000000000000" pitchFamily="2" charset="-78"/>
              </a:rPr>
              <a:t>کولیژی زمان:</a:t>
            </a:r>
          </a:p>
          <a:p>
            <a:pPr algn="r" rtl="1"/>
            <a:r>
              <a:rPr lang="fa-IR" sz="3600" dirty="0">
                <a:cs typeface="B Nazanin" panose="00000400000000000000" pitchFamily="2" charset="-78"/>
              </a:rPr>
              <a:t>به شی کوردی</a:t>
            </a:r>
          </a:p>
          <a:p>
            <a:pPr algn="r" rtl="1"/>
            <a:r>
              <a:rPr lang="fa-IR" sz="3600" dirty="0">
                <a:cs typeface="B Nazanin" panose="00000400000000000000" pitchFamily="2" charset="-78"/>
              </a:rPr>
              <a:t>به شی عه  ره بی</a:t>
            </a:r>
          </a:p>
          <a:p>
            <a:pPr algn="r" rtl="1"/>
            <a:r>
              <a:rPr lang="fa-IR" sz="3600" dirty="0">
                <a:cs typeface="B Nazanin" panose="00000400000000000000" pitchFamily="2" charset="-78"/>
              </a:rPr>
              <a:t>به شی ئینگلیزی</a:t>
            </a:r>
          </a:p>
          <a:p>
            <a:pPr algn="r" rtl="1"/>
            <a:r>
              <a:rPr lang="fa-IR" sz="3600" dirty="0">
                <a:cs typeface="B Nazanin" panose="00000400000000000000" pitchFamily="2" charset="-78"/>
              </a:rPr>
              <a:t>به شی فارسی</a:t>
            </a:r>
          </a:p>
          <a:p>
            <a:pPr algn="r" rtl="1"/>
            <a:r>
              <a:rPr lang="fa-IR" sz="3600" dirty="0">
                <a:cs typeface="B Nazanin" panose="00000400000000000000" pitchFamily="2" charset="-78"/>
              </a:rPr>
              <a:t>به شی فه ره نسی</a:t>
            </a:r>
            <a:endParaRPr lang="en-US" sz="3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8810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C1A6-6FC5-443B-A32E-F183E67CF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60" y="1223889"/>
            <a:ext cx="10224452" cy="4687333"/>
          </a:xfrm>
        </p:spPr>
        <p:txBody>
          <a:bodyPr>
            <a:normAutofit/>
          </a:bodyPr>
          <a:lstStyle/>
          <a:p>
            <a:pPr algn="r" rtl="1"/>
            <a:r>
              <a:rPr lang="fa-IR" sz="4400" dirty="0">
                <a:cs typeface="B Nazanin" panose="00000400000000000000" pitchFamily="2" charset="-78"/>
              </a:rPr>
              <a:t>به شی تورکی</a:t>
            </a:r>
          </a:p>
          <a:p>
            <a:pPr algn="r" rtl="1"/>
            <a:r>
              <a:rPr lang="fa-IR" sz="4400" dirty="0">
                <a:cs typeface="B Nazanin" panose="00000400000000000000" pitchFamily="2" charset="-78"/>
              </a:rPr>
              <a:t>به شی ئه لمانی</a:t>
            </a:r>
          </a:p>
          <a:p>
            <a:pPr algn="r" rtl="1"/>
            <a:r>
              <a:rPr lang="fa-IR" sz="4400" dirty="0">
                <a:cs typeface="B Nazanin" panose="00000400000000000000" pitchFamily="2" charset="-78"/>
              </a:rPr>
              <a:t> به شی چینی</a:t>
            </a:r>
            <a:endParaRPr lang="en-US" sz="4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44490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A8669-07C8-42CC-8630-A4C90F600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483" y="1336431"/>
            <a:ext cx="10365129" cy="4574791"/>
          </a:xfrm>
        </p:spPr>
        <p:txBody>
          <a:bodyPr>
            <a:normAutofit/>
          </a:bodyPr>
          <a:lstStyle/>
          <a:p>
            <a:pPr algn="r" rtl="1"/>
            <a:r>
              <a:rPr lang="fa-IR" sz="3600" dirty="0">
                <a:cs typeface="B Nazanin" panose="00000400000000000000" pitchFamily="2" charset="-78"/>
              </a:rPr>
              <a:t>به شی فارسی:</a:t>
            </a:r>
          </a:p>
          <a:p>
            <a:pPr algn="r" rtl="1"/>
            <a:r>
              <a:rPr lang="fa-IR" sz="3600" dirty="0">
                <a:cs typeface="B Nazanin" panose="00000400000000000000" pitchFamily="2" charset="-78"/>
              </a:rPr>
              <a:t>بو فیرکردنی زمان  و ئه ده بی فارسی یه.</a:t>
            </a:r>
          </a:p>
          <a:p>
            <a:pPr algn="r" rtl="1"/>
            <a:r>
              <a:rPr lang="fa-IR" sz="3600" dirty="0">
                <a:cs typeface="B Nazanin" panose="00000400000000000000" pitchFamily="2" charset="-78"/>
              </a:rPr>
              <a:t>یازده ماموستای هه یه</a:t>
            </a:r>
          </a:p>
          <a:p>
            <a:pPr algn="r" rtl="1"/>
            <a:r>
              <a:rPr lang="fa-IR" sz="3600" dirty="0">
                <a:cs typeface="B Nazanin" panose="00000400000000000000" pitchFamily="2" charset="-78"/>
              </a:rPr>
              <a:t>سه روک به ش و بریارده </a:t>
            </a:r>
          </a:p>
          <a:p>
            <a:pPr algn="r" rtl="1"/>
            <a:r>
              <a:rPr lang="fa-IR" sz="3600" dirty="0">
                <a:cs typeface="B Nazanin" panose="00000400000000000000" pitchFamily="2" charset="-78"/>
              </a:rPr>
              <a:t>دوو  یان سی فه رمانبه ر</a:t>
            </a:r>
          </a:p>
          <a:p>
            <a:pPr algn="r" rtl="1"/>
            <a:r>
              <a:rPr lang="fa-IR" sz="3600" dirty="0">
                <a:cs typeface="B Nazanin" panose="00000400000000000000" pitchFamily="2" charset="-78"/>
              </a:rPr>
              <a:t>یه ک  داده </a:t>
            </a:r>
          </a:p>
          <a:p>
            <a:pPr algn="r" rtl="1"/>
            <a:endParaRPr lang="en-US" sz="3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18491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EDBB3-DAA8-4524-A374-F1DFF2C6F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1686" y="900333"/>
            <a:ext cx="10322926" cy="5542670"/>
          </a:xfrm>
        </p:spPr>
        <p:txBody>
          <a:bodyPr>
            <a:normAutofit/>
          </a:bodyPr>
          <a:lstStyle/>
          <a:p>
            <a:pPr algn="just" rtl="1"/>
            <a:r>
              <a:rPr lang="fa-IR" sz="3200" dirty="0">
                <a:cs typeface="B Nazanin" panose="00000400000000000000" pitchFamily="2" charset="-78"/>
              </a:rPr>
              <a:t>گفتوگوی ئاکادمی :</a:t>
            </a:r>
          </a:p>
          <a:p>
            <a:pPr algn="just" rtl="1"/>
            <a:r>
              <a:rPr lang="fa-IR" sz="3200" dirty="0">
                <a:cs typeface="B Nazanin" panose="00000400000000000000" pitchFamily="2" charset="-78"/>
              </a:rPr>
              <a:t>بو فیر کردنی قوتابی یه که له بابه ته کانی گفتوگو ی زانستی و ئاکادمی  و گفتوگویه کی سه ر ده میانه و جوان شاره زا بیت و له بواره کانی ژیانی به کاریان بینیت و له چوار سالی زانکو توشی کیشه نه بیت و یان ئه وانی تر ئازار نه دات.</a:t>
            </a:r>
          </a:p>
          <a:p>
            <a:pPr algn="just" rtl="1"/>
            <a:r>
              <a:rPr lang="fa-IR" sz="3200" dirty="0">
                <a:cs typeface="B Nazanin" panose="00000400000000000000" pitchFamily="2" charset="-78"/>
              </a:rPr>
              <a:t>فیری تیکه ل بوونیکی ساغ و جوانی ئه م زه منه بیت و کومه لگا ی زانکو و یان به شه که ی تووشی کیشه نه کات.</a:t>
            </a:r>
          </a:p>
          <a:p>
            <a:pPr algn="just" rtl="1"/>
            <a:r>
              <a:rPr lang="fa-IR" sz="3200" dirty="0">
                <a:cs typeface="B Nazanin" panose="00000400000000000000" pitchFamily="2" charset="-78"/>
              </a:rPr>
              <a:t>بو فیر کردنی ده ربرینی رایه کانی خوی و گوی گرتن له رای جیاواز له بیرو رای خوت بیت.</a:t>
            </a:r>
          </a:p>
          <a:p>
            <a:pPr algn="just" rtl="1"/>
            <a:endParaRPr lang="fa-IR" sz="3200" dirty="0">
              <a:cs typeface="B Nazanin" panose="00000400000000000000" pitchFamily="2" charset="-78"/>
            </a:endParaRPr>
          </a:p>
          <a:p>
            <a:pPr algn="just" rtl="1"/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3680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1C8B0-97E7-46C9-AF28-90579F05E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942" y="1322363"/>
            <a:ext cx="10477670" cy="4588859"/>
          </a:xfrm>
        </p:spPr>
        <p:txBody>
          <a:bodyPr>
            <a:normAutofit/>
          </a:bodyPr>
          <a:lstStyle/>
          <a:p>
            <a:pPr algn="just" rtl="1"/>
            <a:r>
              <a:rPr lang="fa-IR" sz="3600" dirty="0">
                <a:cs typeface="B Nazanin" panose="00000400000000000000" pitchFamily="2" charset="-78"/>
              </a:rPr>
              <a:t>1- وتویژ:</a:t>
            </a:r>
          </a:p>
          <a:p>
            <a:pPr algn="just" rtl="1"/>
            <a:r>
              <a:rPr lang="fa-IR" sz="3600" dirty="0">
                <a:cs typeface="B Nazanin" panose="00000400000000000000" pitchFamily="2" charset="-78"/>
              </a:rPr>
              <a:t>بیر کردنه وه ی رخنه گرانه</a:t>
            </a:r>
          </a:p>
          <a:p>
            <a:pPr algn="just" rtl="1"/>
            <a:r>
              <a:rPr lang="fa-IR" sz="3600" dirty="0">
                <a:cs typeface="B Nazanin" panose="00000400000000000000" pitchFamily="2" charset="-78"/>
              </a:rPr>
              <a:t>وتویژ له ریگه ی بونیاد نانی قسه کردن یا خود گیرانه وه ی چیروکیکی ساده ی ناسراو بیت.</a:t>
            </a:r>
          </a:p>
          <a:p>
            <a:pPr algn="just" rtl="1"/>
            <a:r>
              <a:rPr lang="fa-IR" sz="3600" dirty="0">
                <a:cs typeface="B Nazanin" panose="00000400000000000000" pitchFamily="2" charset="-78"/>
              </a:rPr>
              <a:t>پیشنیاز کردنی بیروکه و یارمه تیدان  (کیشه ی کومه لایه تی و کلتوری)</a:t>
            </a:r>
          </a:p>
          <a:p>
            <a:pPr marL="0" indent="0" algn="just" rtl="1">
              <a:buNone/>
            </a:pPr>
            <a:endParaRPr lang="en-US" sz="3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53134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CFA71-47E1-4CA0-87F5-5E3C0668D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1237957"/>
            <a:ext cx="10519874" cy="4673265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4000" dirty="0">
                <a:cs typeface="B Nazanin" panose="00000400000000000000" pitchFamily="2" charset="-78"/>
              </a:rPr>
              <a:t>2- کارکردنی به کومه ل:</a:t>
            </a:r>
          </a:p>
          <a:p>
            <a:pPr marL="0" indent="0" algn="r" rtl="1">
              <a:buNone/>
            </a:pPr>
            <a:r>
              <a:rPr lang="fa-IR" sz="4000" dirty="0">
                <a:cs typeface="B Nazanin" panose="00000400000000000000" pitchFamily="2" charset="-78"/>
              </a:rPr>
              <a:t>دابه شکردنی قوتابیان به گروپ بو مه به ستی پروژه یه ک یان کاریکی گروپی</a:t>
            </a:r>
          </a:p>
        </p:txBody>
      </p:sp>
    </p:spTree>
    <p:extLst>
      <p:ext uri="{BB962C8B-B14F-4D97-AF65-F5344CB8AC3E}">
        <p14:creationId xmlns:p14="http://schemas.microsoft.com/office/powerpoint/2010/main" val="360147024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133</TotalTime>
  <Words>614</Words>
  <Application>Microsoft Office PowerPoint</Application>
  <PresentationFormat>Widescreen</PresentationFormat>
  <Paragraphs>56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Wisp</vt:lpstr>
      <vt:lpstr>گفتو گوی ئاکادمی م.پخشان محمد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له گوتنه وه ی ئه م بابه ته ئه م ریگایانه به کار دی</dc:title>
  <dc:creator>MIQDAD</dc:creator>
  <cp:lastModifiedBy>MIQDAD</cp:lastModifiedBy>
  <cp:revision>13</cp:revision>
  <dcterms:created xsi:type="dcterms:W3CDTF">2020-09-20T16:11:05Z</dcterms:created>
  <dcterms:modified xsi:type="dcterms:W3CDTF">2021-11-25T09:17:31Z</dcterms:modified>
</cp:coreProperties>
</file>