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04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77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70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293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45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9677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69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839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83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289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C755-A9CF-428F-A515-E64A5117B3C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74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AC755-A9CF-428F-A515-E64A5117B3C0}" type="datetimeFigureOut">
              <a:rPr lang="en-US" smtClean="0"/>
              <a:t>2/14/2023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2411A-AF8F-4249-91F8-B6D91A2AF2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64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1631" y="273050"/>
            <a:ext cx="7065169" cy="5853113"/>
          </a:xfrm>
        </p:spPr>
        <p:txBody>
          <a:bodyPr/>
          <a:lstStyle/>
          <a:p>
            <a:pPr algn="r" rtl="1"/>
            <a:r>
              <a:rPr lang="ar-IQ" dirty="0" smtClean="0"/>
              <a:t>وەزارەتى خوێندنى بالا و توێژینەوەى زانستى </a:t>
            </a:r>
          </a:p>
          <a:p>
            <a:pPr algn="r" rtl="1"/>
            <a:r>
              <a:rPr lang="ar-IQ" dirty="0" smtClean="0"/>
              <a:t>زانکۆى سەلاحەدین- هەولێر</a:t>
            </a:r>
          </a:p>
          <a:p>
            <a:pPr algn="r" rtl="1"/>
            <a:r>
              <a:rPr lang="ar-IQ" dirty="0" smtClean="0"/>
              <a:t>کۆلیژ: ئاداب</a:t>
            </a:r>
          </a:p>
          <a:p>
            <a:pPr algn="r" rtl="1"/>
            <a:r>
              <a:rPr lang="ar-IQ" dirty="0" smtClean="0"/>
              <a:t>بەش: فەلسەفە</a:t>
            </a:r>
          </a:p>
          <a:p>
            <a:pPr algn="r" rtl="1"/>
            <a:r>
              <a:rPr lang="ar-IQ" dirty="0" smtClean="0"/>
              <a:t>بابەت: فەلسەفەى زمان</a:t>
            </a:r>
          </a:p>
          <a:p>
            <a:pPr algn="r" rtl="1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62400"/>
            <a:ext cx="8305800" cy="2163763"/>
          </a:xfrm>
        </p:spPr>
        <p:txBody>
          <a:bodyPr>
            <a:normAutofit/>
          </a:bodyPr>
          <a:lstStyle/>
          <a:p>
            <a:pPr algn="ctr" rtl="1"/>
            <a:r>
              <a:rPr lang="ar-IQ" sz="3200" b="1" dirty="0"/>
              <a:t>دکتۆرە پاکزاد نژاد </a:t>
            </a:r>
            <a:r>
              <a:rPr lang="ar-IQ" sz="3200" b="1" dirty="0" smtClean="0"/>
              <a:t>عزیز</a:t>
            </a:r>
          </a:p>
          <a:p>
            <a:pPr algn="ctr" rtl="1"/>
            <a:r>
              <a:rPr lang="ar-IQ" sz="3200" b="1" dirty="0" smtClean="0"/>
              <a:t>٢٠٢٢ -٢٠٢٣</a:t>
            </a:r>
          </a:p>
          <a:p>
            <a:pPr algn="r" rtl="1"/>
            <a:endParaRPr lang="en-US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"/>
            <a:ext cx="1871663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2504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dirty="0" smtClean="0"/>
              <a:t>پەیوەندى فەلسەفەى زمان بە لۆژیکەوە 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>
            <a:normAutofit lnSpcReduction="10000"/>
          </a:bodyPr>
          <a:lstStyle/>
          <a:p>
            <a:pPr algn="just" rtl="1"/>
            <a:r>
              <a:rPr lang="ar-IQ" dirty="0" smtClean="0"/>
              <a:t>لۆژیک بابەتێکى گرنگ و بنچینەیە و بۆ تیگەیشتن و زانین  و لێکدانەوە لە زۆربەى بوارەکاندا، لۆژیک بینین و بینینى ناوەوە و گریمانە و ئەزموون وشیکردنەوە و و پێکهاتەى لە خۆ دەگرێت.</a:t>
            </a:r>
          </a:p>
          <a:p>
            <a:pPr algn="just" rtl="1"/>
            <a:r>
              <a:rPr lang="ar-IQ" dirty="0" smtClean="0"/>
              <a:t>کۆمەڵێک رێسایە زەینى مرۆڤ دەپارێزێت لەوەى بە لارێدا ببرێ و پەیوەندى پتەوى هەیە لەگەل زۆربەى زانستەکانى تر و بە بنەماى زۆربەى زانستەکان دادەندرێت.</a:t>
            </a:r>
          </a:p>
          <a:p>
            <a:pPr algn="just" rtl="1"/>
            <a:r>
              <a:rPr lang="ar-IQ" dirty="0" smtClean="0"/>
              <a:t>لۆژیک زانستیکە مێژووەکەى بۆ سەردەمى ئەرستۆ دەگەرێتەوە.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65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 rtl="1"/>
            <a:r>
              <a:rPr lang="ar-IQ" dirty="0" smtClean="0"/>
              <a:t>د.حمید عزیز باسى لۆژیک دەکات دەلیێت ووشەى لۆژیک</a:t>
            </a:r>
          </a:p>
          <a:p>
            <a:pPr marL="0" indent="0" algn="just" rtl="1">
              <a:buNone/>
            </a:pPr>
            <a:r>
              <a:rPr lang="ar-IQ" dirty="0" smtClean="0"/>
              <a:t>ناوى بابەتێکە لقێکى سەرەکى لە فەلسەفە و لۆژیک زانستیێە دەچێتە خانەى فەلسەفە و ئەرستۆ بە بونیادنەرى دادەندرێ، لە قۆناغى کۆندا ئەرستۆ دایهێناوە بۆیە نازناوى مامۆستاى یەکەمى لێندراوە.   </a:t>
            </a:r>
          </a:p>
          <a:p>
            <a:pPr marL="0" indent="0" algn="just" rtl="1">
              <a:buNone/>
            </a:pPr>
            <a:endParaRPr lang="ar-IQ" dirty="0" smtClean="0"/>
          </a:p>
          <a:p>
            <a:pPr algn="just" rtl="1"/>
            <a:r>
              <a:rPr lang="ar-IQ" dirty="0" smtClean="0"/>
              <a:t>لۆژیک هونەرە تەکنیکێکە، زانستێکە کە پەیرەوکردنى بیر لە کەوتنە هەڵە دەپارێزێت، ئەمە ئەوە دەگەیەنێت کە یاسا و رێساکانى لۆژیک لە پێناو ئەوە هاتنە کایەوە کە بیرى مرۆڤ لە هەڵەکردن ببپاریزن.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85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8229600" cy="5791200"/>
          </a:xfrm>
        </p:spPr>
        <p:txBody>
          <a:bodyPr>
            <a:normAutofit fontScale="62500" lnSpcReduction="20000"/>
          </a:bodyPr>
          <a:lstStyle/>
          <a:p>
            <a:pPr algn="just" rtl="1"/>
            <a:endParaRPr lang="ar-IQ" dirty="0" smtClean="0"/>
          </a:p>
          <a:p>
            <a:pPr algn="just" rtl="1"/>
            <a:r>
              <a:rPr lang="ar-IQ" sz="4000" dirty="0" smtClean="0"/>
              <a:t>ئەگەر بۆ بابەتى زانستى نەبێت ئەستەمە بتواندرى لۆژیک و زمان لە یەکتر جیا بکەینەوە لەبەر ئەوەى کەرەستەى بنەرەتى لە لۆژیکدا  بریتیە لە زمان .</a:t>
            </a:r>
          </a:p>
          <a:p>
            <a:pPr algn="just" rtl="1"/>
            <a:endParaRPr lang="ar-IQ" sz="4000" dirty="0"/>
          </a:p>
          <a:p>
            <a:pPr algn="just" rtl="1"/>
            <a:r>
              <a:rPr lang="ar-IQ" sz="4000" dirty="0" smtClean="0"/>
              <a:t>بابەتى رستە ئەوەى پەیوەندى بە لۆژیک کۆن و نوی هەیە لوژیکى کۆن مەبەستمان لۆژیکى ئەرستۆیە، زمانى کارکردنى زمانیکى ئاسایى بووە ئەوەى رۆژانە بەکاردەهێنین، بۆ نموونە  سوکرات مرۆڤە هەموو مرۆڤیکیش  دەمرێت کەواتە سوکراتیش ئەمرێت.</a:t>
            </a:r>
          </a:p>
          <a:p>
            <a:pPr algn="just" rtl="1"/>
            <a:endParaRPr lang="ar-IQ" dirty="0"/>
          </a:p>
          <a:p>
            <a:pPr algn="just" rtl="1"/>
            <a:r>
              <a:rPr lang="ar-IQ" sz="4400" dirty="0"/>
              <a:t>بەلام لە لۆژیکى </a:t>
            </a:r>
            <a:r>
              <a:rPr lang="ar-IQ" sz="4400" dirty="0" smtClean="0"/>
              <a:t>نوێ </a:t>
            </a:r>
            <a:r>
              <a:rPr lang="ar-IQ" sz="4400" dirty="0"/>
              <a:t>بە فرانسیس بیکون دەست </a:t>
            </a:r>
            <a:r>
              <a:rPr lang="ar-IQ" sz="4400" dirty="0" smtClean="0"/>
              <a:t>پێدەکات هەوڵیان </a:t>
            </a:r>
            <a:r>
              <a:rPr lang="ar-IQ" sz="4400" dirty="0"/>
              <a:t>داوە ئەو زمانە بگۆرن بیکەن بە کەرستەیەک مجرد بۆ هەموو </a:t>
            </a:r>
            <a:r>
              <a:rPr lang="ar-IQ" sz="4400" dirty="0" smtClean="0"/>
              <a:t>سەردەمێک بگونجێت </a:t>
            </a:r>
            <a:r>
              <a:rPr lang="ar-IQ" sz="4400" dirty="0"/>
              <a:t>هەمان ماناى </a:t>
            </a:r>
            <a:r>
              <a:rPr lang="ar-IQ" sz="4400" dirty="0" smtClean="0"/>
              <a:t>هەبێت </a:t>
            </a:r>
            <a:r>
              <a:rPr lang="ar-IQ" sz="4400" dirty="0"/>
              <a:t>بۆ هەولیان داوە زمانى بیرکارى </a:t>
            </a:r>
            <a:r>
              <a:rPr lang="ar-IQ" sz="4400" dirty="0" smtClean="0"/>
              <a:t>بەکاربهێنن، بۆ </a:t>
            </a:r>
            <a:r>
              <a:rPr lang="ar-IQ" sz="4400" dirty="0"/>
              <a:t>نموونە ١ </a:t>
            </a:r>
            <a:r>
              <a:rPr lang="ar-IQ" sz="4400" dirty="0" smtClean="0"/>
              <a:t>+ ١ </a:t>
            </a:r>
            <a:r>
              <a:rPr lang="ar-IQ" sz="4400" dirty="0"/>
              <a:t>ئەکاتە دوو ئەوە ئەو دەستەواژەیە بیرکاریە  بۆ هەموو کات و </a:t>
            </a:r>
            <a:r>
              <a:rPr lang="ar-IQ" sz="4400" dirty="0" smtClean="0"/>
              <a:t>شوێنێک </a:t>
            </a:r>
            <a:r>
              <a:rPr lang="ar-IQ" sz="4400" dirty="0"/>
              <a:t>هەمان ماناى </a:t>
            </a:r>
            <a:r>
              <a:rPr lang="ar-IQ" sz="4400" dirty="0" smtClean="0"/>
              <a:t>هەیە</a:t>
            </a:r>
            <a:endParaRPr lang="ar-IQ" sz="4400" dirty="0"/>
          </a:p>
          <a:p>
            <a:pPr algn="just" rtl="1"/>
            <a:endParaRPr lang="ar-IQ" dirty="0" smtClean="0"/>
          </a:p>
          <a:p>
            <a:pPr algn="just" rtl="1"/>
            <a:endParaRPr lang="ar-IQ" dirty="0"/>
          </a:p>
          <a:p>
            <a:pPr algn="just" rtl="1"/>
            <a:endParaRPr lang="ar-IQ" dirty="0" smtClean="0"/>
          </a:p>
          <a:p>
            <a:pPr marL="0" indent="0" algn="just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44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 rtl="1"/>
            <a:endParaRPr lang="ar-IQ" dirty="0" smtClean="0"/>
          </a:p>
          <a:p>
            <a:pPr algn="just" rtl="1"/>
            <a:r>
              <a:rPr lang="ar-IQ" dirty="0" smtClean="0"/>
              <a:t>لۆژیک باس لە زمان دەکات ڤتگنیشتاین باس لە لۆژیکى زمان دەکات  باس لەوە دەکات تۆ کە زمان پاراست لە هەڵە کردن و رێساکانى دروستى زمان پەیرەو کرد ئەوە لە هەڵە کردن دووردەکەویەوە .</a:t>
            </a:r>
          </a:p>
          <a:p>
            <a:pPr marL="0" indent="0" algn="just" rtl="1">
              <a:buNone/>
            </a:pPr>
            <a:endParaRPr lang="ar-IQ" dirty="0" smtClean="0"/>
          </a:p>
          <a:p>
            <a:pPr algn="just" rtl="1"/>
            <a:r>
              <a:rPr lang="ar-IQ" dirty="0" smtClean="0"/>
              <a:t>لە لۆژیک سێ جۆر دەستەواژەمان هەیە کە ئەوانیش دەستەواژەى بێ مانا و دەستەواژەى مانادار و دەستەواژەى هەڵەمان هەیە .</a:t>
            </a:r>
          </a:p>
        </p:txBody>
      </p:sp>
    </p:spTree>
    <p:extLst>
      <p:ext uri="{BB962C8B-B14F-4D97-AF65-F5344CB8AC3E}">
        <p14:creationId xmlns:p14="http://schemas.microsoft.com/office/powerpoint/2010/main" val="4216982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 algn="just" rtl="1"/>
            <a:r>
              <a:rPr lang="ar-IQ" dirty="0" smtClean="0"/>
              <a:t>کارکردنى لۆژیک لەسەر دەستەواژە مانادارەکانە </a:t>
            </a:r>
          </a:p>
          <a:p>
            <a:pPr algn="just" rtl="1"/>
            <a:endParaRPr lang="ar-IQ" dirty="0" smtClean="0"/>
          </a:p>
          <a:p>
            <a:pPr algn="just" rtl="1"/>
            <a:r>
              <a:rPr lang="ar-IQ" dirty="0" smtClean="0"/>
              <a:t>هەموو ئەو بابەتانەى کە لۆژیک و تاوەکو فەلسەفەى زمانیش ئیشى لەسەر دەکەن ئەوانەن کە بە ڕستە بە دەستەواژە دەردەبرێن کاتێک شتێک لە رێى زمانەوە دەردەبرێت ئینجا ئەبێتە بابەتى باسکردن .</a:t>
            </a:r>
          </a:p>
          <a:p>
            <a:pPr marL="0" indent="0" algn="just" rtl="1">
              <a:buNone/>
            </a:pPr>
            <a:endParaRPr lang="ar-IQ" dirty="0" smtClean="0"/>
          </a:p>
          <a:p>
            <a:pPr algn="just" rtl="1"/>
            <a:r>
              <a:rPr lang="ar-IQ" dirty="0" smtClean="0"/>
              <a:t>کاتێک شتێک لە رێى زمانەوە دەردەبرێت ئینجا ئەبێتە بابەتى باس کردن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58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 algn="just" rtl="1">
              <a:buNone/>
            </a:pPr>
            <a:endParaRPr lang="ar-IQ" dirty="0" smtClean="0"/>
          </a:p>
          <a:p>
            <a:pPr algn="just" rtl="1"/>
            <a:r>
              <a:rPr lang="ar-IQ" dirty="0" smtClean="0"/>
              <a:t>ڤینگشتاین دەلێت یاسایەک هەیە ئەوەى بیرى لێئەکەینەوە هەمان ئەو شتەیە کە بە زمان دەری ئەبڕین ، واتە هەموو ئەوەى کێشە لەسەر زمان دروست ئەکات هەمان شتە کە کێشە لە ئایدیا و بیرکردنەوە دروست ئەکات. </a:t>
            </a:r>
          </a:p>
          <a:p>
            <a:pPr marL="0" indent="0" algn="just" rtl="1">
              <a:buNone/>
            </a:pPr>
            <a:r>
              <a:rPr lang="ar-IQ" dirty="0" smtClean="0"/>
              <a:t> .</a:t>
            </a:r>
          </a:p>
          <a:p>
            <a:pPr marL="0" indent="0" algn="just" rt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64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 rtl="1"/>
            <a:r>
              <a:rPr lang="ar-IQ" dirty="0" smtClean="0"/>
              <a:t>  هەروەها فەیلەسوفانى زمان ئەوانە بوون کە سەرەتا گرنگیان بە بوارى بیرکارى و لوژیک داوە پاشان روویانکردۆتە کێشەى زمان ، ویستویانە لە رێگاى لوژیکەوە زمانێکى بێ گرفت دروست بکەن بۆ ئەوەى چیتر دەربرینەکان توشى ئالۆزى نەبن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8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448</TotalTime>
  <Words>450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پەیوەندى فەلسەفەى زمان بە لۆژیکەوە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 rona</dc:title>
  <dc:creator>NAWAND</dc:creator>
  <cp:lastModifiedBy>NAWAND</cp:lastModifiedBy>
  <cp:revision>38</cp:revision>
  <dcterms:created xsi:type="dcterms:W3CDTF">2009-08-19T22:36:14Z</dcterms:created>
  <dcterms:modified xsi:type="dcterms:W3CDTF">2023-02-14T20:03:17Z</dcterms:modified>
</cp:coreProperties>
</file>