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4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C755-A9CF-428F-A515-E64A5117B3C0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631" y="273050"/>
            <a:ext cx="7065169" cy="5853113"/>
          </a:xfrm>
        </p:spPr>
        <p:txBody>
          <a:bodyPr/>
          <a:lstStyle/>
          <a:p>
            <a:pPr algn="r" rtl="1"/>
            <a:r>
              <a:rPr lang="ar-IQ" dirty="0" smtClean="0"/>
              <a:t>وەزارەتى خوێندنى بالا و توێژینەوەى زانستى </a:t>
            </a:r>
          </a:p>
          <a:p>
            <a:pPr algn="r" rtl="1"/>
            <a:r>
              <a:rPr lang="ar-IQ" dirty="0" smtClean="0"/>
              <a:t>زانکۆى سەلاحەدین- هەولێر</a:t>
            </a:r>
          </a:p>
          <a:p>
            <a:pPr algn="r" rtl="1"/>
            <a:r>
              <a:rPr lang="ar-IQ" dirty="0" smtClean="0"/>
              <a:t>کۆلیژ: ئاداب</a:t>
            </a:r>
          </a:p>
          <a:p>
            <a:pPr algn="r" rtl="1"/>
            <a:r>
              <a:rPr lang="ar-IQ" dirty="0" smtClean="0"/>
              <a:t>بەش: فەلسەفە</a:t>
            </a:r>
          </a:p>
          <a:p>
            <a:pPr algn="r" rtl="1"/>
            <a:r>
              <a:rPr lang="ar-IQ" dirty="0" smtClean="0"/>
              <a:t>بابەت: فەلسەفەى زمان</a:t>
            </a:r>
          </a:p>
          <a:p>
            <a:pPr algn="r" rt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62400"/>
            <a:ext cx="8305800" cy="2163763"/>
          </a:xfrm>
        </p:spPr>
        <p:txBody>
          <a:bodyPr>
            <a:normAutofit/>
          </a:bodyPr>
          <a:lstStyle/>
          <a:p>
            <a:pPr algn="ctr" rtl="1"/>
            <a:r>
              <a:rPr lang="ar-IQ" sz="3200" b="1" dirty="0"/>
              <a:t>دکتۆرە پاکزاد نژاد </a:t>
            </a:r>
            <a:r>
              <a:rPr lang="ar-IQ" sz="3200" b="1" dirty="0" smtClean="0"/>
              <a:t>عزیز</a:t>
            </a:r>
          </a:p>
          <a:p>
            <a:pPr algn="ctr" rtl="1"/>
            <a:r>
              <a:rPr lang="ar-IQ" sz="3200" b="1" dirty="0" smtClean="0"/>
              <a:t>٢٠٢٢ -٢٠٢٣</a:t>
            </a:r>
          </a:p>
          <a:p>
            <a:pPr algn="r" rtl="1"/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871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سەرهەڵدانى فەلسەفەى زمان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IQ" dirty="0" smtClean="0"/>
              <a:t>فەلسەفەى زمان وەکو یەکێک لە کایەکانى فەلسەفە بە کایەکى هاوچەرخ  ناودەبرێ ، که سەرهەڵدانى دەگەرێتەوە بۆ سەرەتاکانى سەدەى بیستەم .  </a:t>
            </a:r>
          </a:p>
          <a:p>
            <a:pPr algn="just" rtl="1"/>
            <a:r>
              <a:rPr lang="ar-IQ" dirty="0" smtClean="0"/>
              <a:t>بە شێوەیەکى گشتى و کردەى لە فەلسەفەى شیکاریدا دەردەکەوێت فەلسەفەى زمان دەگەرێنێتەوە بۆ فەلسەفەى شیکارى کە لە سەرەتاى سەدەى بیستەم سەریهەڵداوە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/>
            <a:r>
              <a:rPr lang="ar-IQ" dirty="0" smtClean="0"/>
              <a:t>تەحسین حەمە غریب دەلێت لە ناو جیهانى فەلسەفەى زمان سەدەى بیستەم دا بە فەلسەفەى زمان ناسراوە وە دەلێت ئەو وەچەرخانە گەورەیەى کە لە سەدەى بیستەم لە جیهانى، فەلسەفە </a:t>
            </a:r>
            <a:r>
              <a:rPr lang="ar-IQ" dirty="0"/>
              <a:t>ڕ</a:t>
            </a:r>
            <a:r>
              <a:rPr lang="ar-IQ" dirty="0" smtClean="0"/>
              <a:t>وویداوە بە هۆى فەلسەفەى زمان بووە.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هەروەها ناوبراو دەلێت سەدەى بیستەم  بە فەلسەفەى زمان ناسراوە و هەر گوڕانکاریەک ڕوویدابێت لە فکر و فەلسەفە لە ناو فەلسەفەى زمان ڕوویداوە .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5791200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/>
              <a:t>هەروەها دوو کایەى گرینگ لە بوارى فەلسەفە گۆرانکارى گەورەیان دروستکرد لەسەدەى بیستەم  ئەوانیش فەلسەفەى میژوو و فەلسەفەى زمان .</a:t>
            </a:r>
          </a:p>
          <a:p>
            <a:pPr algn="just" rtl="1"/>
            <a:r>
              <a:rPr lang="ar-IQ" dirty="0" smtClean="0"/>
              <a:t>بێگومان هەر کایەک کۆمەلەک هۆکارى لەپشتەوەیە دەبنە هۆکارى دەرکەوتنى ئەو کایەیە ، فەلسەفەى زمان وەکو تەوژمێکى هاوچەرخ ببووە هۆکارى سەرهەلدانى.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لە کۆتاییەکانى سەدەى نۆزدەهەم فەلسەفە تووشى قەیران ببوو، بۆیە فەلسەفەى زمان سەریهەلدا لە پێناو چارەسەرکردنى ئەو قەیرانە توشى فەلسەفەى زمان ببوو.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/>
              <a:t>چەندین گرێ کوێرەى دەرگاى بۆ فەیلەسوفان کردەوە کە ئەم فەلسەفە یە نەبووایە نەدەکراوە .</a:t>
            </a:r>
          </a:p>
          <a:p>
            <a:pPr algn="just" rtl="1"/>
            <a:r>
              <a:rPr lang="ar-IQ" dirty="0" smtClean="0"/>
              <a:t>کۆمەڵێک فەیلەسەفى زانکۆى کامبریج هەولیان دا داهێنان لە فەلسەفەى زمان بکەن دیارترین ئەو فەیلەسوفانە (راسڵ) و (ڤتگنشتاین ) کە خۆیان فەیلەسوفى لوژیک و بیرکارى بوون ، پاش ئەوەى هەستیانکرد زۆربەى کێشەکانى فەلسەفە دەگەرێتەوە بۆ زمان 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بۆیە لە رێگەى بیرە نوێکانیانەوە فەلسەفەى زمانیان هێنایە بوون .</a:t>
            </a:r>
          </a:p>
        </p:txBody>
      </p:sp>
    </p:spTree>
    <p:extLst>
      <p:ext uri="{BB962C8B-B14F-4D97-AF65-F5344CB8AC3E}">
        <p14:creationId xmlns:p14="http://schemas.microsoft.com/office/powerpoint/2010/main" val="42169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pPr algn="just" rtl="1"/>
            <a:r>
              <a:rPr lang="ar-IQ" dirty="0" smtClean="0"/>
              <a:t>پێیانوابوو کە زمانى ئاسایى ناتوانێت کێشە فەلسەفیەکان  </a:t>
            </a:r>
            <a:r>
              <a:rPr lang="ar-IQ" dirty="0" smtClean="0"/>
              <a:t>چارەسەر بکات لەبەر ئەوەى وورد نى یە و ناتوانیت کیشە و پرسیارە فەلسەفیەکان دەقیق بن ، کە دەقیقیش نەبن پرسیارەکان هەرگیز وەلامى دەقیقمان دەستناکەویت، بۆیە هەولیاندەدا زمانێکى نمونەى بەکاربهێنن بۆ گوزارشت کردن لە بابەتە هزرى و فەلسەفیەکان.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ئوزواڵدد دیکرۆ لەبارەى فەلسەفەى زمانەوە هەرکاتیک پەیفەکان دێنە بەر شرۆڤەوە گرفتە فەلسەفیانە کە دەبنە ووشە ویردى سەر زمان نامینن.</a:t>
            </a:r>
          </a:p>
          <a:p>
            <a:pPr marL="0" indent="0" algn="just" rtl="1">
              <a:buNone/>
            </a:pPr>
            <a:r>
              <a:rPr lang="ar-IQ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algn="just" rtl="1"/>
            <a:r>
              <a:rPr lang="ar-IQ" dirty="0" smtClean="0"/>
              <a:t>کاتیک کیشە و گرفتە فەلسەفیەکان شیکاردەکرین لە رووى زمانەوانیەوە ڵیلیان تێدا نەما ئەو کات گرفتە فەلسەفیەکان نامینن گریکویرەکان بەرەو کرانەوە دەچن.</a:t>
            </a:r>
          </a:p>
          <a:p>
            <a:pPr algn="just" rtl="1"/>
            <a:r>
              <a:rPr lang="ar-IQ" dirty="0" smtClean="0"/>
              <a:t>دەتوانیت بلیین هۆکارى سەرهەلدانى فەلسەفەى زمان کورتبکەینەوە لەوەى کە لە کۆتایى سەدەى نۆزدەهەم و  سەرەتایى سەدەی بیستەم سەریهەلداوە .</a:t>
            </a:r>
          </a:p>
          <a:p>
            <a:pPr algn="just" rtl="1"/>
            <a:r>
              <a:rPr lang="ar-IQ" dirty="0" smtClean="0"/>
              <a:t> هۆکارێکى تر لە سەرهەڵدانى فەلسەفەى  زمان بەشێک لە کێشە فەلسەفیەکان گەیشتبوون بە بنبەست هۆکارى دروستوونیان پەیوەندیان بە کرۆکى زمانەوە هەبووە.</a:t>
            </a:r>
          </a:p>
          <a:p>
            <a:pPr algn="just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rtl="1"/>
            <a:r>
              <a:rPr lang="ar-IQ" dirty="0" smtClean="0"/>
              <a:t>  هەروەها فەیلەسوفانى زمان ئەوانە بوون کە سەرەتا گرنگیان بە بوارى بیرکارى و لوژیک داوە پاشان روویانکردۆتە کێشەى زمان ، ویستویانە لە رێگاى لوژیکەوە زمانێکى بێ گرفت دروست بکەن بۆ ئەوەى چیتر دەربرینەکان توشى ئالوزى نەبن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207</TotalTime>
  <Words>423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سەرهەڵدانى فەلسەفەى زمان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rona</dc:title>
  <dc:creator>NAWAND</dc:creator>
  <cp:lastModifiedBy>NAWAND</cp:lastModifiedBy>
  <cp:revision>18</cp:revision>
  <dcterms:created xsi:type="dcterms:W3CDTF">2009-08-19T22:36:14Z</dcterms:created>
  <dcterms:modified xsi:type="dcterms:W3CDTF">2009-08-20T02:03:57Z</dcterms:modified>
</cp:coreProperties>
</file>