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28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09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13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612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117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702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310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822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013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810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984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01E7-BF06-42F7-9504-48C12B7DD8AF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C56D-89FD-4E41-A9ED-05489001CB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195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Application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Chemistry &amp;Biology Dep.</a:t>
            </a:r>
          </a:p>
          <a:p>
            <a:r>
              <a:rPr lang="en-US" smtClean="0"/>
              <a:t>2022-2023</a:t>
            </a:r>
            <a:endParaRPr lang="en-US" dirty="0" smtClean="0"/>
          </a:p>
          <a:p>
            <a:r>
              <a:rPr lang="en-US" dirty="0" smtClean="0"/>
              <a:t>Lecture 4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704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/>
              <a:t>Descriptive statistics are calculated using the Analyze menu.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Most </a:t>
            </a:r>
            <a:r>
              <a:rPr lang="en-US" dirty="0"/>
              <a:t>are </a:t>
            </a:r>
            <a:r>
              <a:rPr lang="en-US" dirty="0" smtClean="0"/>
              <a:t>calculated using </a:t>
            </a:r>
            <a:r>
              <a:rPr lang="en-US" dirty="0"/>
              <a:t>either the </a:t>
            </a:r>
            <a:r>
              <a:rPr lang="en-US" dirty="0" smtClean="0"/>
              <a:t>Descriptive </a:t>
            </a:r>
            <a:r>
              <a:rPr lang="en-US" dirty="0"/>
              <a:t>or Frequencies command under Descriptive Statistics.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When calculating </a:t>
            </a:r>
            <a:r>
              <a:rPr lang="en-US" dirty="0" smtClean="0"/>
              <a:t>descriptive </a:t>
            </a:r>
            <a:r>
              <a:rPr lang="en-US" dirty="0"/>
              <a:t>for more complex designs including more than </a:t>
            </a:r>
            <a:r>
              <a:rPr lang="en-US" dirty="0" smtClean="0"/>
              <a:t>one independent </a:t>
            </a:r>
            <a:r>
              <a:rPr lang="en-US" dirty="0"/>
              <a:t>variable, you can also use the Means/ Compare Means or 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Descriptive Statistics/ Crosstabs command which allow you to calculate descriptive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statistics of subgroups.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837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1. The FREQUENCIES Procedure</a:t>
            </a:r>
            <a:endParaRPr lang="en-US" dirty="0" smtClean="0">
              <a:effectLst/>
            </a:endParaRP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7"/>
            <a:ext cx="7056784" cy="525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44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2.</a:t>
            </a:r>
            <a:r>
              <a:rPr lang="en-US" sz="3600" dirty="0"/>
              <a:t> The DESCRIPTIVES Procedure</a:t>
            </a:r>
            <a:endParaRPr lang="ar-IQ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00200"/>
            <a:ext cx="61926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63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sz="3200" dirty="0" smtClean="0"/>
              <a:t>:</a:t>
            </a:r>
            <a:r>
              <a:rPr lang="en-US" sz="3200" dirty="0" smtClean="0"/>
              <a:t>3</a:t>
            </a:r>
            <a:r>
              <a:rPr lang="en-US" sz="3200" dirty="0"/>
              <a:t>. The CROSSTABS Procedure</a:t>
            </a:r>
            <a:endParaRPr lang="ar-IQ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056784" cy="50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55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Computer Application</vt:lpstr>
      <vt:lpstr>Descriptive Statistics</vt:lpstr>
      <vt:lpstr>PowerPoint Presentation</vt:lpstr>
      <vt:lpstr>2. The DESCRIPTIVES Procedure</vt:lpstr>
      <vt:lpstr>:3. The CROSSTABS Procedure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</dc:title>
  <dc:creator>Maher</dc:creator>
  <cp:lastModifiedBy>Maher</cp:lastModifiedBy>
  <cp:revision>3</cp:revision>
  <dcterms:created xsi:type="dcterms:W3CDTF">2022-05-28T15:51:27Z</dcterms:created>
  <dcterms:modified xsi:type="dcterms:W3CDTF">2023-05-27T14:30:50Z</dcterms:modified>
</cp:coreProperties>
</file>