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744" r:id="rId1"/>
  </p:sldMasterIdLst>
  <p:notesMasterIdLst>
    <p:notesMasterId r:id="rId11"/>
  </p:notesMasterIdLst>
  <p:sldIdLst>
    <p:sldId id="256" r:id="rId2"/>
    <p:sldId id="257" r:id="rId3"/>
    <p:sldId id="263" r:id="rId4"/>
    <p:sldId id="261" r:id="rId5"/>
    <p:sldId id="262" r:id="rId6"/>
    <p:sldId id="258" r:id="rId7"/>
    <p:sldId id="260" r:id="rId8"/>
    <p:sldId id="259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31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C025B66-27DD-4C5A-B940-68720F9140CC}" type="datetimeFigureOut">
              <a:rPr lang="ar-SA" smtClean="0"/>
              <a:t>16/03/39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09E2FE0-EB5A-4702-BC09-702D9B36C49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9688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C4205-5737-4C75-BA68-8C27F68AEC8B}" type="datetime8">
              <a:rPr lang="ar-SA" smtClean="0"/>
              <a:t>04 كانون الأول، 17</a:t>
            </a:fld>
            <a:endParaRPr lang="ar-S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ACFA6-FE0C-41FB-85B3-090439E02F37}" type="slidenum">
              <a:rPr lang="ar-SA" smtClean="0"/>
              <a:t>‹#›</a:t>
            </a:fld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EF9A2-957C-43B2-848A-6C808C554106}" type="datetime8">
              <a:rPr lang="ar-SA" smtClean="0"/>
              <a:t>04 كانون الأول، 17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ACFA6-FE0C-41FB-85B3-090439E02F3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D56FC-C0A5-4BE4-AE9F-FB89D0802BCB}" type="datetime8">
              <a:rPr lang="ar-SA" smtClean="0"/>
              <a:t>04 كانون الأول، 17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ACFA6-FE0C-41FB-85B3-090439E02F3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F47D1-0DFE-4B8F-BB95-594A5E24BBAC}" type="datetime8">
              <a:rPr lang="ar-SA" smtClean="0"/>
              <a:t>04 كانون الأول، 17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ACFA6-FE0C-41FB-85B3-090439E02F3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3310EA-35E3-49D8-A7B7-84064C4BC431}" type="datetime8">
              <a:rPr lang="ar-SA" smtClean="0"/>
              <a:t>04 كانون الأول، 17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ACFA6-FE0C-41FB-85B3-090439E02F37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584C06-4AAA-48E0-BD1F-4210A87B2E42}" type="datetime8">
              <a:rPr lang="ar-SA" smtClean="0"/>
              <a:t>04 كانون الأول، 17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ACFA6-FE0C-41FB-85B3-090439E02F3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06F9D-61A6-4BC0-B569-FF8AA575D4CE}" type="datetime8">
              <a:rPr lang="ar-SA" smtClean="0"/>
              <a:t>04 كانون الأول، 17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ACFA6-FE0C-41FB-85B3-090439E02F3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BFB1B-2D9C-41E0-9557-157E1FDBEB8F}" type="datetime8">
              <a:rPr lang="ar-SA" smtClean="0"/>
              <a:t>04 كانون الأول، 17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ACFA6-FE0C-41FB-85B3-090439E02F3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3A16C-4744-4816-9AF6-11678398DBF9}" type="datetime8">
              <a:rPr lang="ar-SA" smtClean="0"/>
              <a:t>04 كانون الأول، 17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ACFA6-FE0C-41FB-85B3-090439E02F37}" type="slidenum">
              <a:rPr lang="ar-SA" smtClean="0"/>
              <a:t>‹#›</a:t>
            </a:fld>
            <a:endParaRPr lang="ar-S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9396A-7C2D-4D50-8C64-57FBD02FDCF8}" type="datetime8">
              <a:rPr lang="ar-SA" smtClean="0"/>
              <a:t>04 كانون الأول، 17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ACFA6-FE0C-41FB-85B3-090439E02F3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58461-6632-4170-9289-240DD4F414E5}" type="datetime8">
              <a:rPr lang="ar-SA" smtClean="0"/>
              <a:t>04 كانون الأول، 17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ACFA6-FE0C-41FB-85B3-090439E02F37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C0A5F23-3BCB-45FA-BA48-8E0C698DC2E8}" type="datetime8">
              <a:rPr lang="ar-SA" smtClean="0"/>
              <a:t>04 كانون الأول، 17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A8ACFA6-FE0C-41FB-85B3-090439E02F37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isfun.com/data/data-discrete-continuou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 of Data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924944"/>
            <a:ext cx="7406640" cy="1752600"/>
          </a:xfrm>
        </p:spPr>
        <p:txBody>
          <a:bodyPr/>
          <a:lstStyle/>
          <a:p>
            <a:pPr algn="r"/>
            <a:r>
              <a:rPr lang="en-US" dirty="0" err="1"/>
              <a:t>P</a:t>
            </a:r>
            <a:r>
              <a:rPr lang="en-US" dirty="0" err="1" smtClean="0"/>
              <a:t>akhshan</a:t>
            </a:r>
            <a:r>
              <a:rPr lang="en-US" dirty="0" smtClean="0"/>
              <a:t> A .</a:t>
            </a:r>
            <a:r>
              <a:rPr lang="en-US" dirty="0" err="1" smtClean="0"/>
              <a:t>Hamad</a:t>
            </a:r>
            <a:r>
              <a:rPr lang="en-US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1874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What is Data?</a:t>
            </a:r>
            <a:br>
              <a:rPr lang="en-US" b="1" dirty="0" smtClean="0">
                <a:effectLst/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>
                <a:effectLst/>
              </a:rPr>
              <a:t>Data is a collection of facts, such as numbers, words, measurements, observations or even just descriptions of things.</a:t>
            </a:r>
          </a:p>
          <a:p>
            <a:pPr algn="l" rtl="0"/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2875-C106-4AB9-A17A-97EB1A87C481}" type="datetime8">
              <a:rPr lang="ar-SA" smtClean="0"/>
              <a:t>04 كانون الأول، 17</a:t>
            </a:fld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CFA6-FE0C-41FB-85B3-090439E02F37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400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Qualitative </a:t>
            </a:r>
            <a:r>
              <a:rPr lang="en-US" b="1" dirty="0" err="1" smtClean="0">
                <a:effectLst/>
              </a:rPr>
              <a:t>vs</a:t>
            </a:r>
            <a:r>
              <a:rPr lang="en-US" b="1" dirty="0" smtClean="0">
                <a:effectLst/>
              </a:rPr>
              <a:t> Quantitative</a:t>
            </a:r>
            <a:br>
              <a:rPr lang="en-US" b="1" dirty="0" smtClean="0">
                <a:effectLst/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>
                <a:effectLst/>
              </a:rPr>
              <a:t>Data can be qualitative or quantitative.</a:t>
            </a:r>
          </a:p>
          <a:p>
            <a:pPr marL="0" indent="0" algn="l" rtl="0">
              <a:buNone/>
            </a:pPr>
            <a:r>
              <a:rPr lang="en-US" dirty="0" smtClean="0">
                <a:effectLst/>
              </a:rPr>
              <a:t> </a:t>
            </a:r>
          </a:p>
          <a:p>
            <a:pPr algn="l" rtl="0"/>
            <a:r>
              <a:rPr lang="en-US" b="1" dirty="0" smtClean="0">
                <a:effectLst/>
              </a:rPr>
              <a:t>Qualitative data</a:t>
            </a:r>
            <a:r>
              <a:rPr lang="en-US" dirty="0" smtClean="0">
                <a:effectLst/>
              </a:rPr>
              <a:t> is descriptive information (it </a:t>
            </a:r>
            <a:r>
              <a:rPr lang="en-US" i="1" dirty="0" smtClean="0">
                <a:effectLst/>
              </a:rPr>
              <a:t>describes</a:t>
            </a:r>
            <a:r>
              <a:rPr lang="en-US" dirty="0" smtClean="0">
                <a:effectLst/>
              </a:rPr>
              <a:t> something)</a:t>
            </a:r>
          </a:p>
          <a:p>
            <a:pPr algn="l" rtl="0"/>
            <a:endParaRPr lang="en-US" dirty="0" smtClean="0">
              <a:effectLst/>
            </a:endParaRPr>
          </a:p>
          <a:p>
            <a:pPr algn="l" rtl="0"/>
            <a:r>
              <a:rPr lang="en-US" b="1" dirty="0" smtClean="0">
                <a:effectLst/>
              </a:rPr>
              <a:t>Quantitative data</a:t>
            </a:r>
            <a:r>
              <a:rPr lang="en-US" dirty="0" smtClean="0">
                <a:effectLst/>
              </a:rPr>
              <a:t> is numerical information (numbers</a:t>
            </a:r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ED06-5398-445F-9AC0-113B1CC450A5}" type="datetime8">
              <a:rPr lang="ar-SA" smtClean="0"/>
              <a:t>04 كانون الأول، 17</a:t>
            </a:fld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CFA6-FE0C-41FB-85B3-090439E02F37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434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Quantitative data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effectLst/>
              </a:rPr>
              <a:t>Data can be </a:t>
            </a:r>
            <a:r>
              <a:rPr lang="en-US" dirty="0" smtClean="0">
                <a:effectLst/>
                <a:hlinkClick r:id="rId2"/>
              </a:rPr>
              <a:t>Discrete or Continuous</a:t>
            </a:r>
            <a:r>
              <a:rPr lang="en-US" dirty="0" smtClean="0">
                <a:effectLst/>
              </a:rPr>
              <a:t>:</a:t>
            </a:r>
          </a:p>
          <a:p>
            <a:pPr marL="0" indent="0" algn="l" rtl="0">
              <a:buNone/>
            </a:pPr>
            <a:endParaRPr lang="en-US" dirty="0" smtClean="0">
              <a:effectLst/>
            </a:endParaRPr>
          </a:p>
          <a:p>
            <a:pPr algn="l" rtl="0"/>
            <a:r>
              <a:rPr lang="en-US" b="1" dirty="0" smtClean="0">
                <a:effectLst/>
              </a:rPr>
              <a:t>Discrete data</a:t>
            </a:r>
            <a:r>
              <a:rPr lang="en-US" dirty="0" smtClean="0">
                <a:effectLst/>
              </a:rPr>
              <a:t> can only take certain values (like whole numbers)</a:t>
            </a:r>
          </a:p>
          <a:p>
            <a:pPr marL="0" indent="0" algn="l" rtl="0">
              <a:buNone/>
            </a:pPr>
            <a:endParaRPr lang="en-US" dirty="0" smtClean="0">
              <a:effectLst/>
            </a:endParaRPr>
          </a:p>
          <a:p>
            <a:pPr algn="l" rtl="0"/>
            <a:r>
              <a:rPr lang="en-US" b="1" dirty="0" smtClean="0">
                <a:effectLst/>
              </a:rPr>
              <a:t>Continuous data</a:t>
            </a:r>
            <a:r>
              <a:rPr lang="en-US" dirty="0" smtClean="0">
                <a:effectLst/>
              </a:rPr>
              <a:t> can take any value (within a range) 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497A-C564-4F47-8536-3D18BA7A71AF}" type="datetime8">
              <a:rPr lang="ar-SA" smtClean="0"/>
              <a:t>04 كانون الأول، 17</a:t>
            </a:fld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CFA6-FE0C-41FB-85B3-090439E02F37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216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5C46-ECC2-4BDA-9CE4-C077ACB0A7CE}" type="datetime8">
              <a:rPr lang="ar-SA" smtClean="0"/>
              <a:t>04 كانون الأول، 17</a:t>
            </a:fld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CFA6-FE0C-41FB-85B3-090439E02F37}" type="slidenum">
              <a:rPr lang="ar-SA" smtClean="0"/>
              <a:t>5</a:t>
            </a:fld>
            <a:endParaRPr lang="ar-S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8172400" cy="638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501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l" rtl="0">
              <a:buNone/>
            </a:pPr>
            <a:endParaRPr lang="ar-S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5078-29F5-478C-BDDF-9EDC9391BD86}" type="datetime8">
              <a:rPr lang="ar-SA" smtClean="0"/>
              <a:t>04 كانون الأول، 17</a:t>
            </a:fld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CFA6-FE0C-41FB-85B3-090439E02F37}" type="slidenum">
              <a:rPr lang="ar-SA" smtClean="0"/>
              <a:t>6</a:t>
            </a:fld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1"/>
            <a:ext cx="7992888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53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Conclusion</a:t>
            </a:r>
            <a:endParaRPr lang="ar-S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dirty="0"/>
              <a:t>there are total </a:t>
            </a:r>
            <a:r>
              <a:rPr lang="en-US" sz="2800" dirty="0" smtClean="0"/>
              <a:t>three  </a:t>
            </a:r>
            <a:r>
              <a:rPr lang="en-US" sz="2800" dirty="0"/>
              <a:t>types </a:t>
            </a:r>
            <a:r>
              <a:rPr lang="en-US" sz="2800" dirty="0" smtClean="0"/>
              <a:t>of Data </a:t>
            </a:r>
            <a:r>
              <a:rPr lang="en-US" sz="2800" dirty="0" smtClean="0"/>
              <a:t>namely</a:t>
            </a:r>
            <a:r>
              <a:rPr lang="en-US" sz="2800" dirty="0" smtClean="0"/>
              <a:t> Nominal</a:t>
            </a:r>
            <a:r>
              <a:rPr lang="en-US" sz="2800" dirty="0"/>
              <a:t>, Ordinal, </a:t>
            </a:r>
            <a:r>
              <a:rPr lang="en-US" sz="2800" dirty="0" smtClean="0"/>
              <a:t>scales (</a:t>
            </a:r>
            <a:r>
              <a:rPr lang="en-US" sz="2800" dirty="0" smtClean="0"/>
              <a:t>Interval </a:t>
            </a:r>
            <a:r>
              <a:rPr lang="en-US" sz="2800" dirty="0"/>
              <a:t>and Ratio</a:t>
            </a:r>
            <a:r>
              <a:rPr lang="en-US" sz="2800" dirty="0" smtClean="0"/>
              <a:t>.</a:t>
            </a:r>
          </a:p>
          <a:p>
            <a:pPr marL="0" indent="0" algn="l" rtl="0">
              <a:buNone/>
            </a:pPr>
            <a:endParaRPr lang="en-US" sz="2800" dirty="0" smtClean="0"/>
          </a:p>
          <a:p>
            <a:pPr algn="l" rtl="0"/>
            <a:r>
              <a:rPr lang="en-US" sz="2800" b="1" dirty="0" smtClean="0"/>
              <a:t>Nominal</a:t>
            </a:r>
            <a:r>
              <a:rPr lang="en-US" sz="2800" dirty="0" smtClean="0"/>
              <a:t> - Qualitative variable with out order (only </a:t>
            </a:r>
            <a:r>
              <a:rPr lang="en-US" sz="2800" dirty="0" err="1" smtClean="0"/>
              <a:t>categorisation</a:t>
            </a:r>
            <a:r>
              <a:rPr lang="en-US" sz="2800" dirty="0" smtClean="0"/>
              <a:t> possible) example : gender, departments.</a:t>
            </a:r>
          </a:p>
          <a:p>
            <a:pPr marL="0" indent="0" algn="l" rtl="0">
              <a:buNone/>
            </a:pPr>
            <a:endParaRPr lang="en-US" sz="2800" dirty="0" smtClean="0"/>
          </a:p>
          <a:p>
            <a:pPr algn="l" rtl="0"/>
            <a:r>
              <a:rPr lang="en-US" sz="2800" b="1" dirty="0" smtClean="0"/>
              <a:t>Ordinal</a:t>
            </a:r>
            <a:r>
              <a:rPr lang="en-US" sz="2800" dirty="0" smtClean="0"/>
              <a:t> - Qualitative variable with order (</a:t>
            </a:r>
            <a:r>
              <a:rPr lang="en-US" sz="2800" dirty="0" err="1" smtClean="0"/>
              <a:t>categorisation</a:t>
            </a:r>
            <a:r>
              <a:rPr lang="en-US" sz="2800" dirty="0" smtClean="0"/>
              <a:t> and order) example Rank, credit rating as High risk, medium risk, Low risk .</a:t>
            </a:r>
          </a:p>
          <a:p>
            <a:pPr marL="0" indent="0" algn="l" rtl="0">
              <a:buNone/>
            </a:pPr>
            <a:r>
              <a:rPr lang="en-US" sz="28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B4F9-E3FB-43B7-9C69-E014A60A3762}" type="datetime8">
              <a:rPr lang="ar-SA" smtClean="0"/>
              <a:t>04 كانون الأول، 17</a:t>
            </a:fld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CFA6-FE0C-41FB-85B3-090439E02F37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40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476672"/>
            <a:ext cx="8229600" cy="5534075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4000" b="1" dirty="0" smtClean="0"/>
              <a:t>Scale :</a:t>
            </a:r>
          </a:p>
          <a:p>
            <a:pPr algn="l" rtl="0"/>
            <a:r>
              <a:rPr lang="en-US" dirty="0" smtClean="0"/>
              <a:t>Interval - Quantitative variable without fixed origin.( has fixed distance but no fixed origin) example – temperature.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Ratio - Quantitative variable with fixed origin. all quantitative variables are in this category , salary, expenditure.</a:t>
            </a:r>
            <a:endParaRPr lang="ar-S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8257-3686-4FB5-8A05-EB3DA9EF084C}" type="datetime8">
              <a:rPr lang="ar-SA" smtClean="0"/>
              <a:t>04 كانون الأول، 17</a:t>
            </a:fld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CFA6-FE0C-41FB-85B3-090439E02F37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268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ar-IQ" b="1" dirty="0" smtClean="0">
              <a:effectLst/>
            </a:endParaRPr>
          </a:p>
          <a:p>
            <a:pPr marL="0" indent="0" algn="ctr">
              <a:buNone/>
            </a:pPr>
            <a:r>
              <a:rPr lang="en-US" b="1" dirty="0" smtClean="0">
                <a:effectLst/>
              </a:rPr>
              <a:t>Thanks for your attention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>
              <a:effectLst/>
            </a:endParaRPr>
          </a:p>
          <a:p>
            <a:pPr marL="0" indent="0" algn="ctr">
              <a:buNone/>
            </a:pPr>
            <a:endParaRPr lang="en-US" b="1" dirty="0"/>
          </a:p>
          <a:p>
            <a:pPr marL="0" indent="0" algn="ctr" rtl="0">
              <a:buNone/>
            </a:pP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F47D1-0DFE-4B8F-BB95-594A5E24BBAC}" type="datetime8">
              <a:rPr lang="ar-SA" smtClean="0"/>
              <a:t>04 كانون الأول، 17</a:t>
            </a:fld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CFA6-FE0C-41FB-85B3-090439E02F37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953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</TotalTime>
  <Words>220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Type of Data</vt:lpstr>
      <vt:lpstr>What is Data? </vt:lpstr>
      <vt:lpstr>Qualitative vs Quantitative </vt:lpstr>
      <vt:lpstr>Quantitative data</vt:lpstr>
      <vt:lpstr>PowerPoint Presentation</vt:lpstr>
      <vt:lpstr>PowerPoint Presentation</vt:lpstr>
      <vt:lpstr>Conclusion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of Datat</dc:title>
  <dc:creator>win 7</dc:creator>
  <cp:lastModifiedBy>win 7</cp:lastModifiedBy>
  <cp:revision>7</cp:revision>
  <dcterms:created xsi:type="dcterms:W3CDTF">2017-12-04T16:40:14Z</dcterms:created>
  <dcterms:modified xsi:type="dcterms:W3CDTF">2017-12-04T17:50:56Z</dcterms:modified>
</cp:coreProperties>
</file>