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0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27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7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8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37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8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732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5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0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35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1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5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1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9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63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03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79A888-6D89-4163-BDD2-117A919C869D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82B2D6-9F51-4E8F-A552-0FE97733E0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79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E172-E8D6-4F2B-8670-A1BE48E74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Rangeland management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52E94-48BB-49FF-9BE9-B6DCC3DC1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Second stage</a:t>
            </a:r>
          </a:p>
          <a:p>
            <a:r>
              <a:rPr lang="en-US" dirty="0"/>
              <a:t>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67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8FC7-08E8-4937-9A9A-1CC5E4B5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Shrubs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5F5E-60BD-4AEB-810B-EA245B038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Woody plants with several main stems, usually have broad leaves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96073-BC7F-41F8-B2F9-8062F4D39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86" y="3113618"/>
            <a:ext cx="60483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8454-B637-40FD-B41E-991C3DF6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lants categorize according to: </a:t>
            </a: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9DDC-8667-48D5-A6DD-F3454D0F7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growth form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span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season of growth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origin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forage value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8777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74B9-9F45-4AED-BF91-F2074C23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Life Span: </a:t>
            </a: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E2BA-D7AD-4012-863C-A2A3A3F8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Length of time from the beginning of development to death of the plant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Annuals – live for one growing season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13716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Winter annuals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13716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Summer annuals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Biennials – live for two growing seasons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Perennials – live from one year to the next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5966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4B3-BF92-4B89-8D95-1D1CEC1B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Winter Annuals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C223098-860F-4E47-8BDD-BA78200EE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84" y="2557463"/>
            <a:ext cx="3992431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18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681D-A040-4424-B44F-FD4D6C19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Summer Annuals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4" name="Content Placeholder 19">
            <a:extLst>
              <a:ext uri="{FF2B5EF4-FFF2-40B4-BE49-F238E27FC236}">
                <a16:creationId xmlns:a16="http://schemas.microsoft.com/office/drawing/2014/main" id="{21576F89-D48E-46EC-A82A-73966F178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43" y="2557463"/>
            <a:ext cx="4170513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27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EE05-785A-40FC-BAE4-54E04826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Biennials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65C5A6-754B-48F6-873E-62B3CD705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00" r="-2100" b="1345"/>
          <a:stretch/>
        </p:blipFill>
        <p:spPr bwMode="auto">
          <a:xfrm>
            <a:off x="3837676" y="2557463"/>
            <a:ext cx="4516648" cy="331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231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C08D-8B4C-47F0-AAA0-A40E37E0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Perennials: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64F600-9952-414D-9EB6-4CC4D6DA2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44" y="2557463"/>
            <a:ext cx="4127112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73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B71F-4F8A-40EC-88E5-579BFB4C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Seasons of Growth</a:t>
            </a:r>
            <a:b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1F52C-BF6E-4EE4-9286-942B60CE3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Cool Season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most growth in cool weather of spring and fall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Flower mostly in early summer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spring/fall forage at lower elevations and summer forage at high elevations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Adapted to cool, wet conditions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6773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2656-DE9E-4940-99E7-01978A70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Warm Season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most growth in warm summer periods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Flower from mid-summer to early fall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forage in summer months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Adapted to hotter, drier conditions.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29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795D-EF56-438C-8A20-69E2B002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Forage Value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well a plant provides nutrients to grazing animals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535D2-3210-4FB0-89EE-A4208ABA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 – plants that are nutritious, palatable, and produce abundant forage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Medium – plants that provide adequate nutrition if eaten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 – plants that do not provide adequate nutrients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Poisonous - contain natural plant compounds that are toxic or poisonous to herbivores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2480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DD9B-5604-417A-958A-913DDB0E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5" y="860834"/>
            <a:ext cx="9601196" cy="1303867"/>
          </a:xfrm>
        </p:spPr>
        <p:txBody>
          <a:bodyPr/>
          <a:lstStyle/>
          <a:p>
            <a:r>
              <a:rPr lang="en-US" dirty="0"/>
              <a:t>What is Rangeland ?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32977-DD17-4908-A5A1-50CC4D340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Rangeland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uncultivated land dominated by native plants: grasses, grass-like plants, forbs, or shrubs.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Rangeland management: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science and art of obtaining maximum livestock production from rangeland with conserving land resources (plants, animals, soil and water).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7463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2D02-22FD-4C72-8AC3-899AA6BC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596" y="3265714"/>
            <a:ext cx="7661987" cy="2320905"/>
          </a:xfrm>
        </p:spPr>
        <p:txBody>
          <a:bodyPr>
            <a:normAutofit/>
          </a:bodyPr>
          <a:lstStyle/>
          <a:p>
            <a:r>
              <a:rPr lang="en-US" sz="4000" dirty="0"/>
              <a:t>Thanks for your attention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437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879E-8091-4654-A7EC-2B6CCA1D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8" y="134602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Tools of Rangeland Management</a:t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934D6-A1AF-4344-B1CF-BCA8320F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30695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Fences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 of livestock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Species of livestock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Weed control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8207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D52B-EDEF-43EA-921B-D3B1CF0C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rangeland good for?</a:t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BA83-2FD4-4C5C-ACA9-CCE6284B5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462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Livestock production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Wildlife habitat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Native plant products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Recreation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Open space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5093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FD52-2426-4993-A48C-37855C20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Types of Rangeland Plants</a:t>
            </a:r>
            <a:b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1348-5E04-44CB-BEFD-98BB65AC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0" lvl="1" indent="-28575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Grasses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Grass-like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Forbs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Shrubs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22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9B25-64DD-4C6F-9DFE-9E6DA276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Grasses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65B4-4256-4CC8-82B1-32DA65C2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785"/>
            <a:ext cx="10515600" cy="4351338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 more than 1/5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earth’s land surface 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Jointed stems.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Stems are hollow between the joints (nodes)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Leaves are in 2 rows along the stem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Veins in the leaves are parallel</a:t>
            </a:r>
            <a:endParaRPr lang="de-D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D0B41-935E-4966-AA7B-24A48934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52" y="2789853"/>
            <a:ext cx="3976396" cy="29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3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10F26-2FC6-4967-A92A-89A530CB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Stages of grass growth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5B1D-5080-4E13-9696-BE3CF60EC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Vegetative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Growth of leaves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Elongation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Lengthening of stem internodes, also called jointing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Boot stage is the end of elongation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Reproductive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 of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seedhead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seed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8996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F092-2C06-41FF-A2A1-BC49A9E9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Grass-like Plants</a:t>
            </a:r>
            <a:b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9C7F3-FDE5-49F1-9074-4605FE33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051454"/>
            <a:ext cx="9601196" cy="3318936"/>
          </a:xfrm>
        </p:spPr>
        <p:txBody>
          <a:bodyPr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like grasses but have solid stems without joints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Stems are often triangular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Veins in the leaves are parallel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 sedges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C93F9-7945-490E-BF69-74DF4A97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49" b="8704"/>
          <a:stretch/>
        </p:blipFill>
        <p:spPr>
          <a:xfrm>
            <a:off x="7442329" y="2778396"/>
            <a:ext cx="4127631" cy="30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2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582D-EDEB-47A0-8B61-076B658E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Forbs: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81D7-D1EC-4650-A16C-B5B0EEE1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27865"/>
            <a:ext cx="9601196" cy="3318936"/>
          </a:xfrm>
        </p:spPr>
        <p:txBody>
          <a:bodyPr/>
          <a:lstStyle/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Herbaceous plants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Broad leaves and showy flowers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Above-ground growth dies back each year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Veins in the leaves are net veins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although some forbs have veins that are parallel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18B60-9340-41D0-9344-34E4E5466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4" y="2556933"/>
            <a:ext cx="3534744" cy="35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55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439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Garamond</vt:lpstr>
      <vt:lpstr>Symbol</vt:lpstr>
      <vt:lpstr>Times New Roman</vt:lpstr>
      <vt:lpstr>Wingdings</vt:lpstr>
      <vt:lpstr>Wingdings 3</vt:lpstr>
      <vt:lpstr>Organic</vt:lpstr>
      <vt:lpstr>Rangeland management</vt:lpstr>
      <vt:lpstr>What is Rangeland ?</vt:lpstr>
      <vt:lpstr>Tools of Rangeland Management </vt:lpstr>
      <vt:lpstr>What is rangeland good for? </vt:lpstr>
      <vt:lpstr>Types of Rangeland Plants </vt:lpstr>
      <vt:lpstr>Grasses: </vt:lpstr>
      <vt:lpstr>Stages of grass growth </vt:lpstr>
      <vt:lpstr>Grass-like Plants </vt:lpstr>
      <vt:lpstr>Forbs: </vt:lpstr>
      <vt:lpstr>Shrubs:   </vt:lpstr>
      <vt:lpstr>Plants categorize according to:  </vt:lpstr>
      <vt:lpstr>Life Span:  </vt:lpstr>
      <vt:lpstr>Winter Annuals </vt:lpstr>
      <vt:lpstr>Summer Annuals </vt:lpstr>
      <vt:lpstr>Biennials </vt:lpstr>
      <vt:lpstr>Perennials: </vt:lpstr>
      <vt:lpstr>Seasons of Growth </vt:lpstr>
      <vt:lpstr>PowerPoint Presentation</vt:lpstr>
      <vt:lpstr>Forage Value: How well a plant provides nutrients to grazing animals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Rangeland management</dc:title>
  <dc:creator>Lenovo</dc:creator>
  <cp:lastModifiedBy>Lenovo</cp:lastModifiedBy>
  <cp:revision>16</cp:revision>
  <dcterms:created xsi:type="dcterms:W3CDTF">2022-02-16T18:40:26Z</dcterms:created>
  <dcterms:modified xsi:type="dcterms:W3CDTF">2022-02-16T20:44:19Z</dcterms:modified>
</cp:coreProperties>
</file>