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FB0BE-47FA-428D-89A9-A57A9B5116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C446B4-9829-4A9B-8143-77F317FD6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6EC46-4F81-40E2-9B9D-074CC6DE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5A67F-165A-4F31-9A31-658EDB3C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3E70B-3BEA-4BBF-AE94-2F4DFC47E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5D32B-2BE5-4CB5-81A2-50E77921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15A19-0902-42DE-9691-0B4F006B9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78669-58D4-4B1A-96C4-F169D18EF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B39A-62BF-453A-9E9A-EDA4B2D82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00527-DBC3-4991-809F-A8B81C3A5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5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35C67E-0715-4D40-B274-F59B8B5E6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96336-9714-43DC-8132-0DD58E057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3E594-D46F-4862-82BD-E1326066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54373-7ACE-4761-968F-E0D598482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9576B-A13D-4562-9755-DCA47F8D3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2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C88E1-64EE-4B84-9050-4AD5A6FEE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51678-E94D-47C7-8A67-70A199ECD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6005A-F85C-44C3-A64A-D180E697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C3CF7-39D3-4510-9755-3F5EC67C5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CD08F-4544-4176-8EBD-F5EBEDCF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34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40079-40A6-4E8F-A7FF-ED7E99B49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DCEB53-9794-425A-B566-10B35E613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C6BC7-9FCC-46C1-A10F-E246ED64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C04EB-D16C-42B3-84F8-023CC04D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3B0FA-A193-4FAD-8E8C-44043437D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4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B6103-3803-497C-8416-4048F717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B6F4F-2C77-46D4-9D71-7E52964A7D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E60A0-953A-4295-B04B-093CDB0A9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711B44-A931-498B-B7FF-C109450A9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9F6B1-B754-46A3-BA8E-901BB27EA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D8922-D0B9-4AEC-ADE0-4BE6CC61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9BF13-C69E-4042-8A35-04FA9C5D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295C08-3442-4E91-A657-7B8CBF1F7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BEEF76-B2CC-42E2-9AA0-DFBEAEBD5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40B34E-4266-4C14-AA3B-90420E0ABC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4BE54-FEE8-4285-9471-62270102B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04AFD0-BD94-4CCE-ACD9-6B2EB270D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4F146-5B56-447A-82CD-7AEDCFBF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E32E4-FE2E-4409-AEF7-23334F32D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0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09893-10EC-4AF1-80C9-65694B46D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552B0-D008-4FF8-98B4-A24A4AA0A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1AFCF-18DA-4817-B8BA-C59596132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619DA-29DD-4A5A-8723-3EC5DBB3B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7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BFA70A-D788-4F09-8ED7-179F6AB95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8968F4-3936-40A7-AD57-1AFE713F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539FA-986F-4FCB-8F21-628D4BDA0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11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D646D-EBC5-4B8B-9AD2-051149115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E352E-48BC-49B8-9875-ACFD8F34E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6DCD2-48B9-4B3B-9BFA-D92976662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5C2EA6-5DEE-4441-8F3A-388BC0061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25A8BD-C079-4082-B0FC-59B859FAC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F70D47-7B7B-4C36-B139-71BA4DC5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1A03-1451-4024-80AD-C4E330637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73FEB6-48D2-456A-A14D-02B63CA540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D5AEDF-037F-49F5-BE13-48541E802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2D856A-CFD1-4294-B19E-33136212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14B4C-A499-4E36-8F3F-A45AD1B5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417E6-6BFE-4603-B930-861F79F0D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0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9BDB4D-868E-4E70-BCD7-95C31ED6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E2E7A-B0A1-4052-B5D6-3AD9CF16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249D8-050A-409A-9BB0-E720ED9EAB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90D6-45E4-499C-A3F5-40D04278A0E6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35A77-A6F6-4C8B-B78F-E54F41030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99F4C-5BC3-45EB-9D1A-A4AD2A56C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C4B6B-C80E-4B15-8F73-7E963960F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73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EB432B-1CB8-41ED-9C02-AFED56AB420F}"/>
              </a:ext>
            </a:extLst>
          </p:cNvPr>
          <p:cNvSpPr txBox="1"/>
          <p:nvPr/>
        </p:nvSpPr>
        <p:spPr>
          <a:xfrm>
            <a:off x="1712741" y="1051560"/>
            <a:ext cx="938666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                           Connected Graphs </a:t>
            </a:r>
          </a:p>
          <a:p>
            <a:r>
              <a:rPr lang="en-US" sz="2800" dirty="0"/>
              <a:t>Two vertices u and v in a graph G are connected if G contains a u − v path. The graph G itself is connected if every two vertices of G are connected. By Theorem 2.1, a graph G is connected if G contains a u − v walk for every two vertices u and v of G. A graph G that is not connected is a disconnected graph. The graph F of Figure 9 is connected since F contains a u − v path (and a u − v walk) for every two vertices u and v in F. On the other hand, the graph H is disconnected since, for example, H contains no y4 − y5 path.</a:t>
            </a:r>
          </a:p>
        </p:txBody>
      </p:sp>
    </p:spTree>
    <p:extLst>
      <p:ext uri="{BB962C8B-B14F-4D97-AF65-F5344CB8AC3E}">
        <p14:creationId xmlns:p14="http://schemas.microsoft.com/office/powerpoint/2010/main" val="3236966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F7CBEC-712F-47FE-AE19-EC58A4B96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304" y="831779"/>
            <a:ext cx="8215531" cy="24314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7D80374-3096-45A5-B833-58FFC4A0474E}"/>
              </a:ext>
            </a:extLst>
          </p:cNvPr>
          <p:cNvSpPr txBox="1"/>
          <p:nvPr/>
        </p:nvSpPr>
        <p:spPr>
          <a:xfrm>
            <a:off x="2159389" y="3616372"/>
            <a:ext cx="859535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Figure 9: A connected graph and disconnected graph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923269-031E-4C2A-9802-F71FBF728B52}"/>
              </a:ext>
            </a:extLst>
          </p:cNvPr>
          <p:cNvSpPr txBox="1"/>
          <p:nvPr/>
        </p:nvSpPr>
        <p:spPr>
          <a:xfrm>
            <a:off x="1589649" y="4504771"/>
            <a:ext cx="950975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A connected subgraph H of a graph G is a component of G if H is not a proper subgraph of any connected subgraph of G. Thus, every component of G is an induced subgraph of G. The number of components in a graph G.</a:t>
            </a:r>
          </a:p>
          <a:p>
            <a:r>
              <a:rPr lang="en-US" sz="2400" dirty="0"/>
              <a:t>is denoted by k(G). Therefore, G is connected if and only if k(G) = 1. </a:t>
            </a:r>
          </a:p>
        </p:txBody>
      </p:sp>
    </p:spTree>
    <p:extLst>
      <p:ext uri="{BB962C8B-B14F-4D97-AF65-F5344CB8AC3E}">
        <p14:creationId xmlns:p14="http://schemas.microsoft.com/office/powerpoint/2010/main" val="402406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6FF4C2-483E-4159-8EF4-F98B5F370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1378" y="1066213"/>
            <a:ext cx="4496020" cy="107207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5737BF-C47D-4173-BF26-515EB01F68A7}"/>
              </a:ext>
            </a:extLst>
          </p:cNvPr>
          <p:cNvSpPr txBox="1"/>
          <p:nvPr/>
        </p:nvSpPr>
        <p:spPr>
          <a:xfrm>
            <a:off x="1772530" y="2368620"/>
            <a:ext cx="9242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Figure 10: A (k − 1)-regular disconnected graph of order n = 2k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C4DCEB-49E6-41FE-9648-D16AD962D647}"/>
              </a:ext>
            </a:extLst>
          </p:cNvPr>
          <p:cNvSpPr txBox="1"/>
          <p:nvPr/>
        </p:nvSpPr>
        <p:spPr>
          <a:xfrm>
            <a:off x="1125415" y="3206464"/>
            <a:ext cx="10536702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Theorem 2.3 If G is a nontrivial graph of order n such that deg u + deg v ≥ n − 1 for every two nonadjacent vertices u and v of G, then G is connected. Proof. Let x and y be distinct vertices of G. We show that G contains an x−y path. This is obvious if x and y are adjacent, so suppose that x and y are not adjacent. Since deg x + deg y ≥ n − 1, there is a vertex z that is adjacent to both x and y. Therefore, (x, z, y) is an x − y path and so G is connected. The graph H in Figure 10 shows that the lower bound n−1 in Theorem 2.3 cannot be replaced by n − 2.</a:t>
            </a:r>
          </a:p>
        </p:txBody>
      </p:sp>
    </p:spTree>
    <p:extLst>
      <p:ext uri="{BB962C8B-B14F-4D97-AF65-F5344CB8AC3E}">
        <p14:creationId xmlns:p14="http://schemas.microsoft.com/office/powerpoint/2010/main" val="2058695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</TotalTime>
  <Words>384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Store</dc:creator>
  <cp:lastModifiedBy>Power Store</cp:lastModifiedBy>
  <cp:revision>3</cp:revision>
  <dcterms:created xsi:type="dcterms:W3CDTF">2020-11-29T15:55:43Z</dcterms:created>
  <dcterms:modified xsi:type="dcterms:W3CDTF">2020-11-30T14:35:39Z</dcterms:modified>
</cp:coreProperties>
</file>