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handoutMasterIdLst>
    <p:handoutMasterId r:id="rId21"/>
  </p:handoutMasterIdLst>
  <p:sldIdLst>
    <p:sldId id="256" r:id="rId2"/>
    <p:sldId id="377" r:id="rId3"/>
    <p:sldId id="378" r:id="rId4"/>
    <p:sldId id="379" r:id="rId5"/>
    <p:sldId id="380" r:id="rId6"/>
    <p:sldId id="381" r:id="rId7"/>
    <p:sldId id="382" r:id="rId8"/>
    <p:sldId id="383" r:id="rId9"/>
    <p:sldId id="387" r:id="rId10"/>
    <p:sldId id="389" r:id="rId11"/>
    <p:sldId id="391" r:id="rId12"/>
    <p:sldId id="392" r:id="rId13"/>
    <p:sldId id="394" r:id="rId14"/>
    <p:sldId id="395" r:id="rId15"/>
    <p:sldId id="396" r:id="rId16"/>
    <p:sldId id="399" r:id="rId17"/>
    <p:sldId id="403" r:id="rId18"/>
    <p:sldId id="405" r:id="rId19"/>
  </p:sldIdLst>
  <p:sldSz cx="9144000" cy="6858000" type="screen4x3"/>
  <p:notesSz cx="6735763" cy="9869488"/>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r" defTabSz="914400" rtl="1" eaLnBrk="1" latinLnBrk="0" hangingPunct="1">
      <a:defRPr sz="1600" kern="1200">
        <a:solidFill>
          <a:schemeClr val="tx1"/>
        </a:solidFill>
        <a:latin typeface="Arial" pitchFamily="34" charset="0"/>
        <a:ea typeface="+mn-ea"/>
        <a:cs typeface="+mn-cs"/>
      </a:defRPr>
    </a:lvl6pPr>
    <a:lvl7pPr marL="2743200" algn="r" defTabSz="914400" rtl="1" eaLnBrk="1" latinLnBrk="0" hangingPunct="1">
      <a:defRPr sz="1600" kern="1200">
        <a:solidFill>
          <a:schemeClr val="tx1"/>
        </a:solidFill>
        <a:latin typeface="Arial" pitchFamily="34" charset="0"/>
        <a:ea typeface="+mn-ea"/>
        <a:cs typeface="+mn-cs"/>
      </a:defRPr>
    </a:lvl7pPr>
    <a:lvl8pPr marL="3200400" algn="r" defTabSz="914400" rtl="1" eaLnBrk="1" latinLnBrk="0" hangingPunct="1">
      <a:defRPr sz="1600" kern="1200">
        <a:solidFill>
          <a:schemeClr val="tx1"/>
        </a:solidFill>
        <a:latin typeface="Arial" pitchFamily="34" charset="0"/>
        <a:ea typeface="+mn-ea"/>
        <a:cs typeface="+mn-cs"/>
      </a:defRPr>
    </a:lvl8pPr>
    <a:lvl9pPr marL="3657600" algn="r" defTabSz="914400" rtl="1" eaLnBrk="1" latinLnBrk="0" hangingPunct="1">
      <a:defRPr sz="1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FF"/>
    <a:srgbClr val="FF6600"/>
    <a:srgbClr val="33CC33"/>
    <a:srgbClr val="336699"/>
    <a:srgbClr val="00FFFF"/>
    <a:srgbClr val="0066CC"/>
    <a:srgbClr val="00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711" autoAdjust="0"/>
  </p:normalViewPr>
  <p:slideViewPr>
    <p:cSldViewPr>
      <p:cViewPr varScale="1">
        <p:scale>
          <a:sx n="81" d="100"/>
          <a:sy n="81" d="100"/>
        </p:scale>
        <p:origin x="1464" y="62"/>
      </p:cViewPr>
      <p:guideLst>
        <p:guide orient="horz" pos="2160"/>
        <p:guide pos="2880"/>
      </p:guideLst>
    </p:cSldViewPr>
  </p:slideViewPr>
  <p:outlineViewPr>
    <p:cViewPr>
      <p:scale>
        <a:sx n="33" d="100"/>
        <a:sy n="33" d="100"/>
      </p:scale>
      <p:origin x="0" y="177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57" d="100"/>
          <a:sy n="57" d="100"/>
        </p:scale>
        <p:origin x="-1650" y="-72"/>
      </p:cViewPr>
      <p:guideLst>
        <p:guide orient="horz" pos="3109"/>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5968-AB13-4857-BB05-8C014EEAF36F}" type="doc">
      <dgm:prSet loTypeId="urn:microsoft.com/office/officeart/2005/8/layout/hierarchy2" loCatId="hierarchy" qsTypeId="urn:microsoft.com/office/officeart/2005/8/quickstyle/3d1" qsCatId="3D" csTypeId="urn:microsoft.com/office/officeart/2005/8/colors/accent2_4" csCatId="accent2" phldr="1"/>
      <dgm:spPr/>
      <dgm:t>
        <a:bodyPr/>
        <a:lstStyle/>
        <a:p>
          <a:pPr rtl="1"/>
          <a:endParaRPr lang="ar-SA"/>
        </a:p>
      </dgm:t>
    </dgm:pt>
    <dgm:pt modelId="{D656D25B-AF99-44B3-8689-002661F9D4A5}">
      <dgm:prSet/>
      <dgm:spPr/>
      <dgm:t>
        <a:bodyPr/>
        <a:lstStyle/>
        <a:p>
          <a:pPr rtl="0"/>
          <a:r>
            <a:rPr lang="en-US" dirty="0">
              <a:solidFill>
                <a:srgbClr val="FF0000"/>
              </a:solidFill>
            </a:rPr>
            <a:t>Manager</a:t>
          </a:r>
          <a:endParaRPr lang="ar-SA" dirty="0">
            <a:solidFill>
              <a:srgbClr val="FF0000"/>
            </a:solidFill>
          </a:endParaRPr>
        </a:p>
      </dgm:t>
    </dgm:pt>
    <dgm:pt modelId="{14645AF8-AB2C-40EE-BA2F-2416793FF673}" type="parTrans" cxnId="{448D2FA5-8060-4364-803D-6E62D556DFEB}">
      <dgm:prSet/>
      <dgm:spPr/>
      <dgm:t>
        <a:bodyPr/>
        <a:lstStyle/>
        <a:p>
          <a:pPr rtl="1"/>
          <a:endParaRPr lang="ar-SA"/>
        </a:p>
      </dgm:t>
    </dgm:pt>
    <dgm:pt modelId="{5F04B8CD-BE73-4364-BDDE-BD4EF89A1FFD}" type="sibTrans" cxnId="{448D2FA5-8060-4364-803D-6E62D556DFEB}">
      <dgm:prSet/>
      <dgm:spPr/>
      <dgm:t>
        <a:bodyPr/>
        <a:lstStyle/>
        <a:p>
          <a:pPr rtl="1"/>
          <a:endParaRPr lang="ar-SA"/>
        </a:p>
      </dgm:t>
    </dgm:pt>
    <dgm:pt modelId="{8BE5C508-0E54-41AF-BE19-3A219C29BABD}">
      <dgm:prSet/>
      <dgm:spPr/>
      <dgm:t>
        <a:bodyPr/>
        <a:lstStyle/>
        <a:p>
          <a:pPr rtl="0"/>
          <a:r>
            <a:rPr lang="en-US" dirty="0"/>
            <a:t>mohammed</a:t>
          </a:r>
          <a:endParaRPr lang="ar-SA" dirty="0"/>
        </a:p>
      </dgm:t>
    </dgm:pt>
    <dgm:pt modelId="{C5921AF6-71E9-4767-8705-E34E157750D2}" type="parTrans" cxnId="{6A8C83D2-6707-4C3E-96EC-A9B6D3A0ECCE}">
      <dgm:prSet/>
      <dgm:spPr/>
      <dgm:t>
        <a:bodyPr/>
        <a:lstStyle/>
        <a:p>
          <a:pPr rtl="1"/>
          <a:endParaRPr lang="ar-SA"/>
        </a:p>
      </dgm:t>
    </dgm:pt>
    <dgm:pt modelId="{7EDB8369-0D89-4BA1-8312-229BF7862C0A}" type="sibTrans" cxnId="{6A8C83D2-6707-4C3E-96EC-A9B6D3A0ECCE}">
      <dgm:prSet/>
      <dgm:spPr/>
      <dgm:t>
        <a:bodyPr/>
        <a:lstStyle/>
        <a:p>
          <a:pPr rtl="1"/>
          <a:endParaRPr lang="ar-SA"/>
        </a:p>
      </dgm:t>
    </dgm:pt>
    <dgm:pt modelId="{AB453A1F-D15B-4578-B578-C58B0EC15D8E}">
      <dgm:prSet/>
      <dgm:spPr/>
      <dgm:t>
        <a:bodyPr/>
        <a:lstStyle/>
        <a:p>
          <a:pPr rtl="0"/>
          <a:r>
            <a:rPr lang="en-US"/>
            <a:t>Kawa</a:t>
          </a:r>
          <a:endParaRPr lang="ar-SA"/>
        </a:p>
      </dgm:t>
    </dgm:pt>
    <dgm:pt modelId="{BFE32740-1905-4865-8A4C-6BE8DC1C65DD}" type="parTrans" cxnId="{EB13B939-C4F9-4EE0-BFAB-1AEFF64ACDB2}">
      <dgm:prSet/>
      <dgm:spPr/>
      <dgm:t>
        <a:bodyPr/>
        <a:lstStyle/>
        <a:p>
          <a:pPr rtl="1"/>
          <a:endParaRPr lang="ar-SA"/>
        </a:p>
      </dgm:t>
    </dgm:pt>
    <dgm:pt modelId="{51747769-5FB4-45AD-AEE8-34A3FB0AAEB1}" type="sibTrans" cxnId="{EB13B939-C4F9-4EE0-BFAB-1AEFF64ACDB2}">
      <dgm:prSet/>
      <dgm:spPr/>
      <dgm:t>
        <a:bodyPr/>
        <a:lstStyle/>
        <a:p>
          <a:pPr rtl="1"/>
          <a:endParaRPr lang="ar-SA"/>
        </a:p>
      </dgm:t>
    </dgm:pt>
    <dgm:pt modelId="{106759E5-0875-43BD-ABE3-F9816F0D4020}">
      <dgm:prSet/>
      <dgm:spPr/>
      <dgm:t>
        <a:bodyPr/>
        <a:lstStyle/>
        <a:p>
          <a:pPr rtl="0"/>
          <a:r>
            <a:rPr lang="en-US"/>
            <a:t>Sherwan</a:t>
          </a:r>
          <a:endParaRPr lang="ar-SA"/>
        </a:p>
      </dgm:t>
    </dgm:pt>
    <dgm:pt modelId="{A3289BC9-70F9-4759-875B-C595DF2F57D5}" type="parTrans" cxnId="{974D2995-04C8-421C-93D6-DCDBA163B35C}">
      <dgm:prSet/>
      <dgm:spPr/>
      <dgm:t>
        <a:bodyPr/>
        <a:lstStyle/>
        <a:p>
          <a:pPr rtl="1"/>
          <a:endParaRPr lang="ar-SA"/>
        </a:p>
      </dgm:t>
    </dgm:pt>
    <dgm:pt modelId="{91829A14-E5A5-4DCB-A90C-311B1FA8721D}" type="sibTrans" cxnId="{974D2995-04C8-421C-93D6-DCDBA163B35C}">
      <dgm:prSet/>
      <dgm:spPr/>
      <dgm:t>
        <a:bodyPr/>
        <a:lstStyle/>
        <a:p>
          <a:pPr rtl="1"/>
          <a:endParaRPr lang="ar-SA"/>
        </a:p>
      </dgm:t>
    </dgm:pt>
    <dgm:pt modelId="{59EF5204-ADB1-4AD0-B682-2D4FBBC245C4}">
      <dgm:prSet/>
      <dgm:spPr/>
      <dgm:t>
        <a:bodyPr/>
        <a:lstStyle/>
        <a:p>
          <a:pPr rtl="0"/>
          <a:r>
            <a:rPr lang="en-US"/>
            <a:t>Ali</a:t>
          </a:r>
          <a:endParaRPr lang="ar-SA"/>
        </a:p>
      </dgm:t>
    </dgm:pt>
    <dgm:pt modelId="{B5CF5DFA-4D7C-44CB-866C-1D6B1BDCF865}" type="parTrans" cxnId="{7BC5B8BD-D060-43F3-8210-C8A9DAD25C7E}">
      <dgm:prSet/>
      <dgm:spPr/>
      <dgm:t>
        <a:bodyPr/>
        <a:lstStyle/>
        <a:p>
          <a:pPr rtl="1"/>
          <a:endParaRPr lang="ar-SA"/>
        </a:p>
      </dgm:t>
    </dgm:pt>
    <dgm:pt modelId="{ACFEB52A-CE44-4DF8-BA18-6034C60D431D}" type="sibTrans" cxnId="{7BC5B8BD-D060-43F3-8210-C8A9DAD25C7E}">
      <dgm:prSet/>
      <dgm:spPr/>
      <dgm:t>
        <a:bodyPr/>
        <a:lstStyle/>
        <a:p>
          <a:pPr rtl="1"/>
          <a:endParaRPr lang="ar-SA"/>
        </a:p>
      </dgm:t>
    </dgm:pt>
    <dgm:pt modelId="{A18BA0E3-6617-4DDA-A416-0DB257F628FA}">
      <dgm:prSet/>
      <dgm:spPr/>
      <dgm:t>
        <a:bodyPr/>
        <a:lstStyle/>
        <a:p>
          <a:pPr rtl="0"/>
          <a:r>
            <a:rPr lang="en-US" dirty="0" err="1"/>
            <a:t>Imad</a:t>
          </a:r>
          <a:endParaRPr lang="ar-SA" dirty="0"/>
        </a:p>
      </dgm:t>
    </dgm:pt>
    <dgm:pt modelId="{44A8F726-CDD7-49A1-A90D-0ACA56326398}" type="parTrans" cxnId="{CFCD82E2-32D2-4EDA-9DC6-0D0943672D39}">
      <dgm:prSet/>
      <dgm:spPr/>
      <dgm:t>
        <a:bodyPr/>
        <a:lstStyle/>
        <a:p>
          <a:pPr rtl="1"/>
          <a:endParaRPr lang="ar-SA"/>
        </a:p>
      </dgm:t>
    </dgm:pt>
    <dgm:pt modelId="{62C60935-0367-4A7C-9E3D-728F33C0659F}" type="sibTrans" cxnId="{CFCD82E2-32D2-4EDA-9DC6-0D0943672D39}">
      <dgm:prSet/>
      <dgm:spPr/>
      <dgm:t>
        <a:bodyPr/>
        <a:lstStyle/>
        <a:p>
          <a:pPr rtl="1"/>
          <a:endParaRPr lang="ar-SA"/>
        </a:p>
      </dgm:t>
    </dgm:pt>
    <dgm:pt modelId="{A3B2E732-414D-42FC-8B38-F000A88A8938}">
      <dgm:prSet/>
      <dgm:spPr/>
      <dgm:t>
        <a:bodyPr/>
        <a:lstStyle/>
        <a:p>
          <a:pPr rtl="0"/>
          <a:r>
            <a:rPr lang="en-US"/>
            <a:t>Sana</a:t>
          </a:r>
          <a:endParaRPr lang="ar-SA"/>
        </a:p>
      </dgm:t>
    </dgm:pt>
    <dgm:pt modelId="{E39AC7D2-9277-40E8-BA21-6DD320377F5D}" type="parTrans" cxnId="{14AA2BCC-26AA-447A-8215-0D9FFE76D58C}">
      <dgm:prSet/>
      <dgm:spPr/>
      <dgm:t>
        <a:bodyPr/>
        <a:lstStyle/>
        <a:p>
          <a:pPr rtl="1"/>
          <a:endParaRPr lang="ar-SA"/>
        </a:p>
      </dgm:t>
    </dgm:pt>
    <dgm:pt modelId="{A559182D-CFC3-4D50-B224-682851589A55}" type="sibTrans" cxnId="{14AA2BCC-26AA-447A-8215-0D9FFE76D58C}">
      <dgm:prSet/>
      <dgm:spPr/>
      <dgm:t>
        <a:bodyPr/>
        <a:lstStyle/>
        <a:p>
          <a:pPr rtl="1"/>
          <a:endParaRPr lang="ar-SA"/>
        </a:p>
      </dgm:t>
    </dgm:pt>
    <dgm:pt modelId="{73F2FB9F-B79C-4E47-9AC0-4D7F01C85C48}">
      <dgm:prSet/>
      <dgm:spPr/>
      <dgm:t>
        <a:bodyPr/>
        <a:lstStyle/>
        <a:p>
          <a:pPr rtl="0"/>
          <a:r>
            <a:rPr lang="en-US"/>
            <a:t>Suzi</a:t>
          </a:r>
          <a:endParaRPr lang="ar-SA"/>
        </a:p>
      </dgm:t>
    </dgm:pt>
    <dgm:pt modelId="{6D32227B-736C-4749-95A1-2F59CFB3E8D8}" type="parTrans" cxnId="{02985144-1D9A-4880-939A-8A8891BDF768}">
      <dgm:prSet/>
      <dgm:spPr/>
      <dgm:t>
        <a:bodyPr/>
        <a:lstStyle/>
        <a:p>
          <a:pPr rtl="1"/>
          <a:endParaRPr lang="ar-SA"/>
        </a:p>
      </dgm:t>
    </dgm:pt>
    <dgm:pt modelId="{711537DF-05C1-4F03-8229-AB9C33EFFA17}" type="sibTrans" cxnId="{02985144-1D9A-4880-939A-8A8891BDF768}">
      <dgm:prSet/>
      <dgm:spPr/>
      <dgm:t>
        <a:bodyPr/>
        <a:lstStyle/>
        <a:p>
          <a:pPr rtl="1"/>
          <a:endParaRPr lang="ar-SA"/>
        </a:p>
      </dgm:t>
    </dgm:pt>
    <dgm:pt modelId="{533AC516-9B91-4B84-A4A0-9C108E9A251B}">
      <dgm:prSet/>
      <dgm:spPr/>
      <dgm:t>
        <a:bodyPr/>
        <a:lstStyle/>
        <a:p>
          <a:pPr rtl="0"/>
          <a:r>
            <a:rPr lang="en-US" dirty="0" err="1"/>
            <a:t>Rawa</a:t>
          </a:r>
          <a:endParaRPr lang="ar-SA" dirty="0"/>
        </a:p>
      </dgm:t>
    </dgm:pt>
    <dgm:pt modelId="{99BD2178-A8C8-4D02-856F-9F2679257C11}" type="parTrans" cxnId="{C7BA0F8D-7D5E-4258-8B28-A578AE0F8EFB}">
      <dgm:prSet/>
      <dgm:spPr/>
      <dgm:t>
        <a:bodyPr/>
        <a:lstStyle/>
        <a:p>
          <a:pPr rtl="1"/>
          <a:endParaRPr lang="ar-SA"/>
        </a:p>
      </dgm:t>
    </dgm:pt>
    <dgm:pt modelId="{EBA04244-9B3A-4319-AA0C-896580265235}" type="sibTrans" cxnId="{C7BA0F8D-7D5E-4258-8B28-A578AE0F8EFB}">
      <dgm:prSet/>
      <dgm:spPr/>
      <dgm:t>
        <a:bodyPr/>
        <a:lstStyle/>
        <a:p>
          <a:pPr rtl="1"/>
          <a:endParaRPr lang="ar-SA"/>
        </a:p>
      </dgm:t>
    </dgm:pt>
    <dgm:pt modelId="{A74ACD2A-1DDE-4D89-B3FE-409CD33A3E9A}" type="pres">
      <dgm:prSet presAssocID="{FC3D5968-AB13-4857-BB05-8C014EEAF36F}" presName="diagram" presStyleCnt="0">
        <dgm:presLayoutVars>
          <dgm:chPref val="1"/>
          <dgm:dir val="rev"/>
          <dgm:animOne val="branch"/>
          <dgm:animLvl val="lvl"/>
          <dgm:resizeHandles val="exact"/>
        </dgm:presLayoutVars>
      </dgm:prSet>
      <dgm:spPr/>
    </dgm:pt>
    <dgm:pt modelId="{F72BEBA5-D76E-4816-A5E7-F6C39DD67D89}" type="pres">
      <dgm:prSet presAssocID="{D656D25B-AF99-44B3-8689-002661F9D4A5}" presName="root1" presStyleCnt="0"/>
      <dgm:spPr/>
    </dgm:pt>
    <dgm:pt modelId="{68128F1D-80F6-4966-80C7-3146378ABD3B}" type="pres">
      <dgm:prSet presAssocID="{D656D25B-AF99-44B3-8689-002661F9D4A5}" presName="LevelOneTextNode" presStyleLbl="node0" presStyleIdx="0" presStyleCnt="1">
        <dgm:presLayoutVars>
          <dgm:chPref val="3"/>
        </dgm:presLayoutVars>
      </dgm:prSet>
      <dgm:spPr/>
    </dgm:pt>
    <dgm:pt modelId="{11255C49-FED2-4375-8CAE-8E2E618F8EA5}" type="pres">
      <dgm:prSet presAssocID="{D656D25B-AF99-44B3-8689-002661F9D4A5}" presName="level2hierChild" presStyleCnt="0"/>
      <dgm:spPr/>
    </dgm:pt>
    <dgm:pt modelId="{96F8E57D-ADAA-42FC-AFC7-5F93666C0360}" type="pres">
      <dgm:prSet presAssocID="{C5921AF6-71E9-4767-8705-E34E157750D2}" presName="conn2-1" presStyleLbl="parChTrans1D2" presStyleIdx="0" presStyleCnt="3"/>
      <dgm:spPr/>
    </dgm:pt>
    <dgm:pt modelId="{C1DEF932-3DBD-44C2-AB8B-305689F46A9D}" type="pres">
      <dgm:prSet presAssocID="{C5921AF6-71E9-4767-8705-E34E157750D2}" presName="connTx" presStyleLbl="parChTrans1D2" presStyleIdx="0" presStyleCnt="3"/>
      <dgm:spPr/>
    </dgm:pt>
    <dgm:pt modelId="{9DFC68AF-D213-4C97-855F-74144E66FC06}" type="pres">
      <dgm:prSet presAssocID="{8BE5C508-0E54-41AF-BE19-3A219C29BABD}" presName="root2" presStyleCnt="0"/>
      <dgm:spPr/>
    </dgm:pt>
    <dgm:pt modelId="{4E2C731E-C70A-4A30-B304-6072DB37FAF7}" type="pres">
      <dgm:prSet presAssocID="{8BE5C508-0E54-41AF-BE19-3A219C29BABD}" presName="LevelTwoTextNode" presStyleLbl="node2" presStyleIdx="0" presStyleCnt="3">
        <dgm:presLayoutVars>
          <dgm:chPref val="3"/>
        </dgm:presLayoutVars>
      </dgm:prSet>
      <dgm:spPr/>
    </dgm:pt>
    <dgm:pt modelId="{1020726C-2ED2-4047-92DF-2F51B11C8B71}" type="pres">
      <dgm:prSet presAssocID="{8BE5C508-0E54-41AF-BE19-3A219C29BABD}" presName="level3hierChild" presStyleCnt="0"/>
      <dgm:spPr/>
    </dgm:pt>
    <dgm:pt modelId="{9AC342F7-8452-4CB2-8DE5-3C5A7EEC63F2}" type="pres">
      <dgm:prSet presAssocID="{BFE32740-1905-4865-8A4C-6BE8DC1C65DD}" presName="conn2-1" presStyleLbl="parChTrans1D3" presStyleIdx="0" presStyleCnt="5"/>
      <dgm:spPr/>
    </dgm:pt>
    <dgm:pt modelId="{A39CBA69-ED3C-4F85-AFD4-BB50D3360EA2}" type="pres">
      <dgm:prSet presAssocID="{BFE32740-1905-4865-8A4C-6BE8DC1C65DD}" presName="connTx" presStyleLbl="parChTrans1D3" presStyleIdx="0" presStyleCnt="5"/>
      <dgm:spPr/>
    </dgm:pt>
    <dgm:pt modelId="{29464EBC-79A1-478D-8FFC-A2475098AD39}" type="pres">
      <dgm:prSet presAssocID="{AB453A1F-D15B-4578-B578-C58B0EC15D8E}" presName="root2" presStyleCnt="0"/>
      <dgm:spPr/>
    </dgm:pt>
    <dgm:pt modelId="{181C56DE-5F0D-4D18-9DAF-75468C560D6E}" type="pres">
      <dgm:prSet presAssocID="{AB453A1F-D15B-4578-B578-C58B0EC15D8E}" presName="LevelTwoTextNode" presStyleLbl="node3" presStyleIdx="0" presStyleCnt="5">
        <dgm:presLayoutVars>
          <dgm:chPref val="3"/>
        </dgm:presLayoutVars>
      </dgm:prSet>
      <dgm:spPr/>
    </dgm:pt>
    <dgm:pt modelId="{BA53F92D-3F84-4FBB-86DE-2CA462978E9F}" type="pres">
      <dgm:prSet presAssocID="{AB453A1F-D15B-4578-B578-C58B0EC15D8E}" presName="level3hierChild" presStyleCnt="0"/>
      <dgm:spPr/>
    </dgm:pt>
    <dgm:pt modelId="{BFAAC540-B4E6-4418-BD07-974A8AFB9F2F}" type="pres">
      <dgm:prSet presAssocID="{A3289BC9-70F9-4759-875B-C595DF2F57D5}" presName="conn2-1" presStyleLbl="parChTrans1D3" presStyleIdx="1" presStyleCnt="5"/>
      <dgm:spPr/>
    </dgm:pt>
    <dgm:pt modelId="{01495797-60F2-452B-AE38-13CEBEA6157C}" type="pres">
      <dgm:prSet presAssocID="{A3289BC9-70F9-4759-875B-C595DF2F57D5}" presName="connTx" presStyleLbl="parChTrans1D3" presStyleIdx="1" presStyleCnt="5"/>
      <dgm:spPr/>
    </dgm:pt>
    <dgm:pt modelId="{36C14626-B71F-4D19-A032-27C93B8D6DE2}" type="pres">
      <dgm:prSet presAssocID="{106759E5-0875-43BD-ABE3-F9816F0D4020}" presName="root2" presStyleCnt="0"/>
      <dgm:spPr/>
    </dgm:pt>
    <dgm:pt modelId="{71EC007C-506B-4E28-A9EF-3120C0989148}" type="pres">
      <dgm:prSet presAssocID="{106759E5-0875-43BD-ABE3-F9816F0D4020}" presName="LevelTwoTextNode" presStyleLbl="node3" presStyleIdx="1" presStyleCnt="5">
        <dgm:presLayoutVars>
          <dgm:chPref val="3"/>
        </dgm:presLayoutVars>
      </dgm:prSet>
      <dgm:spPr/>
    </dgm:pt>
    <dgm:pt modelId="{1D6E751A-FBF5-414B-BAD3-3C622460D713}" type="pres">
      <dgm:prSet presAssocID="{106759E5-0875-43BD-ABE3-F9816F0D4020}" presName="level3hierChild" presStyleCnt="0"/>
      <dgm:spPr/>
    </dgm:pt>
    <dgm:pt modelId="{27CCC08D-67CF-4B97-92B4-3877B8F994A5}" type="pres">
      <dgm:prSet presAssocID="{B5CF5DFA-4D7C-44CB-866C-1D6B1BDCF865}" presName="conn2-1" presStyleLbl="parChTrans1D2" presStyleIdx="1" presStyleCnt="3"/>
      <dgm:spPr/>
    </dgm:pt>
    <dgm:pt modelId="{25DE0F3D-F490-4FE9-A302-BC457969120A}" type="pres">
      <dgm:prSet presAssocID="{B5CF5DFA-4D7C-44CB-866C-1D6B1BDCF865}" presName="connTx" presStyleLbl="parChTrans1D2" presStyleIdx="1" presStyleCnt="3"/>
      <dgm:spPr/>
    </dgm:pt>
    <dgm:pt modelId="{84E54BD0-7FBE-46DD-8A06-58CCF30518B7}" type="pres">
      <dgm:prSet presAssocID="{59EF5204-ADB1-4AD0-B682-2D4FBBC245C4}" presName="root2" presStyleCnt="0"/>
      <dgm:spPr/>
    </dgm:pt>
    <dgm:pt modelId="{0231364A-6B97-473E-9FA7-5582F6438335}" type="pres">
      <dgm:prSet presAssocID="{59EF5204-ADB1-4AD0-B682-2D4FBBC245C4}" presName="LevelTwoTextNode" presStyleLbl="node2" presStyleIdx="1" presStyleCnt="3">
        <dgm:presLayoutVars>
          <dgm:chPref val="3"/>
        </dgm:presLayoutVars>
      </dgm:prSet>
      <dgm:spPr/>
    </dgm:pt>
    <dgm:pt modelId="{28D79958-161A-4642-8558-528574070B93}" type="pres">
      <dgm:prSet presAssocID="{59EF5204-ADB1-4AD0-B682-2D4FBBC245C4}" presName="level3hierChild" presStyleCnt="0"/>
      <dgm:spPr/>
    </dgm:pt>
    <dgm:pt modelId="{FD7228E6-6ADD-439C-9BB2-88246F1644A1}" type="pres">
      <dgm:prSet presAssocID="{44A8F726-CDD7-49A1-A90D-0ACA56326398}" presName="conn2-1" presStyleLbl="parChTrans1D3" presStyleIdx="2" presStyleCnt="5"/>
      <dgm:spPr/>
    </dgm:pt>
    <dgm:pt modelId="{30CC1D72-3ABE-4902-A1A9-EB6E33DEACE0}" type="pres">
      <dgm:prSet presAssocID="{44A8F726-CDD7-49A1-A90D-0ACA56326398}" presName="connTx" presStyleLbl="parChTrans1D3" presStyleIdx="2" presStyleCnt="5"/>
      <dgm:spPr/>
    </dgm:pt>
    <dgm:pt modelId="{C1B0077E-A82E-4B24-97F7-04C1BF9CA1EE}" type="pres">
      <dgm:prSet presAssocID="{A18BA0E3-6617-4DDA-A416-0DB257F628FA}" presName="root2" presStyleCnt="0"/>
      <dgm:spPr/>
    </dgm:pt>
    <dgm:pt modelId="{E3FE808E-1B58-4BCB-AD0A-05BF6A2E154A}" type="pres">
      <dgm:prSet presAssocID="{A18BA0E3-6617-4DDA-A416-0DB257F628FA}" presName="LevelTwoTextNode" presStyleLbl="node3" presStyleIdx="2" presStyleCnt="5">
        <dgm:presLayoutVars>
          <dgm:chPref val="3"/>
        </dgm:presLayoutVars>
      </dgm:prSet>
      <dgm:spPr/>
    </dgm:pt>
    <dgm:pt modelId="{D8BC1291-AED7-46DD-BB28-CF7FF4493E6B}" type="pres">
      <dgm:prSet presAssocID="{A18BA0E3-6617-4DDA-A416-0DB257F628FA}" presName="level3hierChild" presStyleCnt="0"/>
      <dgm:spPr/>
    </dgm:pt>
    <dgm:pt modelId="{04F73E88-A0CA-471D-9423-A96B886944BB}" type="pres">
      <dgm:prSet presAssocID="{E39AC7D2-9277-40E8-BA21-6DD320377F5D}" presName="conn2-1" presStyleLbl="parChTrans1D3" presStyleIdx="3" presStyleCnt="5"/>
      <dgm:spPr/>
    </dgm:pt>
    <dgm:pt modelId="{C1C00FF5-FA21-4ECE-BE30-FC72F60D1791}" type="pres">
      <dgm:prSet presAssocID="{E39AC7D2-9277-40E8-BA21-6DD320377F5D}" presName="connTx" presStyleLbl="parChTrans1D3" presStyleIdx="3" presStyleCnt="5"/>
      <dgm:spPr/>
    </dgm:pt>
    <dgm:pt modelId="{68C33CBB-3DA2-445C-BFB8-D2057C64094A}" type="pres">
      <dgm:prSet presAssocID="{A3B2E732-414D-42FC-8B38-F000A88A8938}" presName="root2" presStyleCnt="0"/>
      <dgm:spPr/>
    </dgm:pt>
    <dgm:pt modelId="{B07BE764-1F87-4602-B3BF-DD4ECCAFB4BE}" type="pres">
      <dgm:prSet presAssocID="{A3B2E732-414D-42FC-8B38-F000A88A8938}" presName="LevelTwoTextNode" presStyleLbl="node3" presStyleIdx="3" presStyleCnt="5">
        <dgm:presLayoutVars>
          <dgm:chPref val="3"/>
        </dgm:presLayoutVars>
      </dgm:prSet>
      <dgm:spPr/>
    </dgm:pt>
    <dgm:pt modelId="{8F199279-0E0E-4AF4-B8DE-240149D69891}" type="pres">
      <dgm:prSet presAssocID="{A3B2E732-414D-42FC-8B38-F000A88A8938}" presName="level3hierChild" presStyleCnt="0"/>
      <dgm:spPr/>
    </dgm:pt>
    <dgm:pt modelId="{DFDAAE82-A078-4A31-8EE9-BD74A7891DBF}" type="pres">
      <dgm:prSet presAssocID="{6D32227B-736C-4749-95A1-2F59CFB3E8D8}" presName="conn2-1" presStyleLbl="parChTrans1D2" presStyleIdx="2" presStyleCnt="3"/>
      <dgm:spPr/>
    </dgm:pt>
    <dgm:pt modelId="{82113D27-ABBF-45CB-A3F7-144BE692B613}" type="pres">
      <dgm:prSet presAssocID="{6D32227B-736C-4749-95A1-2F59CFB3E8D8}" presName="connTx" presStyleLbl="parChTrans1D2" presStyleIdx="2" presStyleCnt="3"/>
      <dgm:spPr/>
    </dgm:pt>
    <dgm:pt modelId="{B8CDA620-8F4E-4705-A9E2-E9F38D8BAB94}" type="pres">
      <dgm:prSet presAssocID="{73F2FB9F-B79C-4E47-9AC0-4D7F01C85C48}" presName="root2" presStyleCnt="0"/>
      <dgm:spPr/>
    </dgm:pt>
    <dgm:pt modelId="{1946630A-338B-45A9-AC66-4E46AC2177C0}" type="pres">
      <dgm:prSet presAssocID="{73F2FB9F-B79C-4E47-9AC0-4D7F01C85C48}" presName="LevelTwoTextNode" presStyleLbl="node2" presStyleIdx="2" presStyleCnt="3">
        <dgm:presLayoutVars>
          <dgm:chPref val="3"/>
        </dgm:presLayoutVars>
      </dgm:prSet>
      <dgm:spPr/>
    </dgm:pt>
    <dgm:pt modelId="{5AFA1672-4B79-413A-8CF2-E5A28D19E877}" type="pres">
      <dgm:prSet presAssocID="{73F2FB9F-B79C-4E47-9AC0-4D7F01C85C48}" presName="level3hierChild" presStyleCnt="0"/>
      <dgm:spPr/>
    </dgm:pt>
    <dgm:pt modelId="{89FA9547-433E-4209-85C1-24B6BD6EECA3}" type="pres">
      <dgm:prSet presAssocID="{99BD2178-A8C8-4D02-856F-9F2679257C11}" presName="conn2-1" presStyleLbl="parChTrans1D3" presStyleIdx="4" presStyleCnt="5"/>
      <dgm:spPr/>
    </dgm:pt>
    <dgm:pt modelId="{6C2C0D49-E483-4864-BE26-B29A7A924D8B}" type="pres">
      <dgm:prSet presAssocID="{99BD2178-A8C8-4D02-856F-9F2679257C11}" presName="connTx" presStyleLbl="parChTrans1D3" presStyleIdx="4" presStyleCnt="5"/>
      <dgm:spPr/>
    </dgm:pt>
    <dgm:pt modelId="{027BE0D3-C44B-4991-BD5F-EE6E23AF50E4}" type="pres">
      <dgm:prSet presAssocID="{533AC516-9B91-4B84-A4A0-9C108E9A251B}" presName="root2" presStyleCnt="0"/>
      <dgm:spPr/>
    </dgm:pt>
    <dgm:pt modelId="{43A55184-15F3-4550-B689-14E0460E1697}" type="pres">
      <dgm:prSet presAssocID="{533AC516-9B91-4B84-A4A0-9C108E9A251B}" presName="LevelTwoTextNode" presStyleLbl="node3" presStyleIdx="4" presStyleCnt="5">
        <dgm:presLayoutVars>
          <dgm:chPref val="3"/>
        </dgm:presLayoutVars>
      </dgm:prSet>
      <dgm:spPr/>
    </dgm:pt>
    <dgm:pt modelId="{9C97E424-D62B-4BB0-BE56-6760DD8A23E5}" type="pres">
      <dgm:prSet presAssocID="{533AC516-9B91-4B84-A4A0-9C108E9A251B}" presName="level3hierChild" presStyleCnt="0"/>
      <dgm:spPr/>
    </dgm:pt>
  </dgm:ptLst>
  <dgm:cxnLst>
    <dgm:cxn modelId="{6E59DE01-048E-4ABB-84E9-0C1AF9E64630}" type="presOf" srcId="{8BE5C508-0E54-41AF-BE19-3A219C29BABD}" destId="{4E2C731E-C70A-4A30-B304-6072DB37FAF7}" srcOrd="0" destOrd="0" presId="urn:microsoft.com/office/officeart/2005/8/layout/hierarchy2"/>
    <dgm:cxn modelId="{C40D6004-1937-4ABF-AC3D-DEBB86A8A28B}" type="presOf" srcId="{BFE32740-1905-4865-8A4C-6BE8DC1C65DD}" destId="{9AC342F7-8452-4CB2-8DE5-3C5A7EEC63F2}" srcOrd="0" destOrd="0" presId="urn:microsoft.com/office/officeart/2005/8/layout/hierarchy2"/>
    <dgm:cxn modelId="{79F82805-FA66-460D-9F76-04BAD118499B}" type="presOf" srcId="{73F2FB9F-B79C-4E47-9AC0-4D7F01C85C48}" destId="{1946630A-338B-45A9-AC66-4E46AC2177C0}" srcOrd="0" destOrd="0" presId="urn:microsoft.com/office/officeart/2005/8/layout/hierarchy2"/>
    <dgm:cxn modelId="{27905509-BB61-4992-A28A-74B8B4398EE4}" type="presOf" srcId="{44A8F726-CDD7-49A1-A90D-0ACA56326398}" destId="{30CC1D72-3ABE-4902-A1A9-EB6E33DEACE0}" srcOrd="1" destOrd="0" presId="urn:microsoft.com/office/officeart/2005/8/layout/hierarchy2"/>
    <dgm:cxn modelId="{BD9D621B-58BA-499F-A7B8-41003F81CE4F}" type="presOf" srcId="{44A8F726-CDD7-49A1-A90D-0ACA56326398}" destId="{FD7228E6-6ADD-439C-9BB2-88246F1644A1}" srcOrd="0" destOrd="0" presId="urn:microsoft.com/office/officeart/2005/8/layout/hierarchy2"/>
    <dgm:cxn modelId="{73E7A226-0217-4A09-A040-EA9DBAC77FFD}" type="presOf" srcId="{B5CF5DFA-4D7C-44CB-866C-1D6B1BDCF865}" destId="{25DE0F3D-F490-4FE9-A302-BC457969120A}" srcOrd="1" destOrd="0" presId="urn:microsoft.com/office/officeart/2005/8/layout/hierarchy2"/>
    <dgm:cxn modelId="{7E53F934-446B-4E5C-B55B-FB3AAA293740}" type="presOf" srcId="{A3289BC9-70F9-4759-875B-C595DF2F57D5}" destId="{01495797-60F2-452B-AE38-13CEBEA6157C}" srcOrd="1" destOrd="0" presId="urn:microsoft.com/office/officeart/2005/8/layout/hierarchy2"/>
    <dgm:cxn modelId="{EB13B939-C4F9-4EE0-BFAB-1AEFF64ACDB2}" srcId="{8BE5C508-0E54-41AF-BE19-3A219C29BABD}" destId="{AB453A1F-D15B-4578-B578-C58B0EC15D8E}" srcOrd="0" destOrd="0" parTransId="{BFE32740-1905-4865-8A4C-6BE8DC1C65DD}" sibTransId="{51747769-5FB4-45AD-AEE8-34A3FB0AAEB1}"/>
    <dgm:cxn modelId="{69236B3F-79F0-4A5A-8B2F-0AB4418F3726}" type="presOf" srcId="{FC3D5968-AB13-4857-BB05-8C014EEAF36F}" destId="{A74ACD2A-1DDE-4D89-B3FE-409CD33A3E9A}" srcOrd="0" destOrd="0" presId="urn:microsoft.com/office/officeart/2005/8/layout/hierarchy2"/>
    <dgm:cxn modelId="{02985144-1D9A-4880-939A-8A8891BDF768}" srcId="{D656D25B-AF99-44B3-8689-002661F9D4A5}" destId="{73F2FB9F-B79C-4E47-9AC0-4D7F01C85C48}" srcOrd="2" destOrd="0" parTransId="{6D32227B-736C-4749-95A1-2F59CFB3E8D8}" sibTransId="{711537DF-05C1-4F03-8229-AB9C33EFFA17}"/>
    <dgm:cxn modelId="{3C77884A-355A-44C6-922E-B34C1A33326E}" type="presOf" srcId="{D656D25B-AF99-44B3-8689-002661F9D4A5}" destId="{68128F1D-80F6-4966-80C7-3146378ABD3B}" srcOrd="0" destOrd="0" presId="urn:microsoft.com/office/officeart/2005/8/layout/hierarchy2"/>
    <dgm:cxn modelId="{72E09373-0C50-4F11-B681-B65E09883F5A}" type="presOf" srcId="{A3289BC9-70F9-4759-875B-C595DF2F57D5}" destId="{BFAAC540-B4E6-4418-BD07-974A8AFB9F2F}" srcOrd="0" destOrd="0" presId="urn:microsoft.com/office/officeart/2005/8/layout/hierarchy2"/>
    <dgm:cxn modelId="{94BB3B7C-62CF-4397-B4AE-5634054DCE70}" type="presOf" srcId="{A3B2E732-414D-42FC-8B38-F000A88A8938}" destId="{B07BE764-1F87-4602-B3BF-DD4ECCAFB4BE}" srcOrd="0" destOrd="0" presId="urn:microsoft.com/office/officeart/2005/8/layout/hierarchy2"/>
    <dgm:cxn modelId="{C7BA0F8D-7D5E-4258-8B28-A578AE0F8EFB}" srcId="{73F2FB9F-B79C-4E47-9AC0-4D7F01C85C48}" destId="{533AC516-9B91-4B84-A4A0-9C108E9A251B}" srcOrd="0" destOrd="0" parTransId="{99BD2178-A8C8-4D02-856F-9F2679257C11}" sibTransId="{EBA04244-9B3A-4319-AA0C-896580265235}"/>
    <dgm:cxn modelId="{F0F36993-E060-4785-8B3A-6E3357108570}" type="presOf" srcId="{E39AC7D2-9277-40E8-BA21-6DD320377F5D}" destId="{04F73E88-A0CA-471D-9423-A96B886944BB}" srcOrd="0" destOrd="0" presId="urn:microsoft.com/office/officeart/2005/8/layout/hierarchy2"/>
    <dgm:cxn modelId="{974D2995-04C8-421C-93D6-DCDBA163B35C}" srcId="{8BE5C508-0E54-41AF-BE19-3A219C29BABD}" destId="{106759E5-0875-43BD-ABE3-F9816F0D4020}" srcOrd="1" destOrd="0" parTransId="{A3289BC9-70F9-4759-875B-C595DF2F57D5}" sibTransId="{91829A14-E5A5-4DCB-A90C-311B1FA8721D}"/>
    <dgm:cxn modelId="{65ADC695-6328-4CFE-8E62-E7346213D50A}" type="presOf" srcId="{6D32227B-736C-4749-95A1-2F59CFB3E8D8}" destId="{DFDAAE82-A078-4A31-8EE9-BD74A7891DBF}" srcOrd="0" destOrd="0" presId="urn:microsoft.com/office/officeart/2005/8/layout/hierarchy2"/>
    <dgm:cxn modelId="{F613E3A1-1346-4407-A916-2A888FFFB041}" type="presOf" srcId="{106759E5-0875-43BD-ABE3-F9816F0D4020}" destId="{71EC007C-506B-4E28-A9EF-3120C0989148}" srcOrd="0" destOrd="0" presId="urn:microsoft.com/office/officeart/2005/8/layout/hierarchy2"/>
    <dgm:cxn modelId="{14A932A2-6211-446F-9877-5450A525B877}" type="presOf" srcId="{C5921AF6-71E9-4767-8705-E34E157750D2}" destId="{C1DEF932-3DBD-44C2-AB8B-305689F46A9D}" srcOrd="1" destOrd="0" presId="urn:microsoft.com/office/officeart/2005/8/layout/hierarchy2"/>
    <dgm:cxn modelId="{B4750EA5-7D97-4993-9FBC-69E440C5A551}" type="presOf" srcId="{AB453A1F-D15B-4578-B578-C58B0EC15D8E}" destId="{181C56DE-5F0D-4D18-9DAF-75468C560D6E}" srcOrd="0" destOrd="0" presId="urn:microsoft.com/office/officeart/2005/8/layout/hierarchy2"/>
    <dgm:cxn modelId="{448D2FA5-8060-4364-803D-6E62D556DFEB}" srcId="{FC3D5968-AB13-4857-BB05-8C014EEAF36F}" destId="{D656D25B-AF99-44B3-8689-002661F9D4A5}" srcOrd="0" destOrd="0" parTransId="{14645AF8-AB2C-40EE-BA2F-2416793FF673}" sibTransId="{5F04B8CD-BE73-4364-BDDE-BD4EF89A1FFD}"/>
    <dgm:cxn modelId="{FE54EDA9-2D9B-42ED-A38A-76E88B0AD3C6}" type="presOf" srcId="{B5CF5DFA-4D7C-44CB-866C-1D6B1BDCF865}" destId="{27CCC08D-67CF-4B97-92B4-3877B8F994A5}" srcOrd="0" destOrd="0" presId="urn:microsoft.com/office/officeart/2005/8/layout/hierarchy2"/>
    <dgm:cxn modelId="{52703EB3-0029-4852-8F29-C930AD811E9C}" type="presOf" srcId="{533AC516-9B91-4B84-A4A0-9C108E9A251B}" destId="{43A55184-15F3-4550-B689-14E0460E1697}" srcOrd="0" destOrd="0" presId="urn:microsoft.com/office/officeart/2005/8/layout/hierarchy2"/>
    <dgm:cxn modelId="{7BC5B8BD-D060-43F3-8210-C8A9DAD25C7E}" srcId="{D656D25B-AF99-44B3-8689-002661F9D4A5}" destId="{59EF5204-ADB1-4AD0-B682-2D4FBBC245C4}" srcOrd="1" destOrd="0" parTransId="{B5CF5DFA-4D7C-44CB-866C-1D6B1BDCF865}" sibTransId="{ACFEB52A-CE44-4DF8-BA18-6034C60D431D}"/>
    <dgm:cxn modelId="{7C54C8C7-3537-431E-8BF3-745A83ECE06F}" type="presOf" srcId="{C5921AF6-71E9-4767-8705-E34E157750D2}" destId="{96F8E57D-ADAA-42FC-AFC7-5F93666C0360}" srcOrd="0" destOrd="0" presId="urn:microsoft.com/office/officeart/2005/8/layout/hierarchy2"/>
    <dgm:cxn modelId="{14AA2BCC-26AA-447A-8215-0D9FFE76D58C}" srcId="{59EF5204-ADB1-4AD0-B682-2D4FBBC245C4}" destId="{A3B2E732-414D-42FC-8B38-F000A88A8938}" srcOrd="1" destOrd="0" parTransId="{E39AC7D2-9277-40E8-BA21-6DD320377F5D}" sibTransId="{A559182D-CFC3-4D50-B224-682851589A55}"/>
    <dgm:cxn modelId="{6A8C83D2-6707-4C3E-96EC-A9B6D3A0ECCE}" srcId="{D656D25B-AF99-44B3-8689-002661F9D4A5}" destId="{8BE5C508-0E54-41AF-BE19-3A219C29BABD}" srcOrd="0" destOrd="0" parTransId="{C5921AF6-71E9-4767-8705-E34E157750D2}" sibTransId="{7EDB8369-0D89-4BA1-8312-229BF7862C0A}"/>
    <dgm:cxn modelId="{1D1D66D3-08DB-423F-9435-2C4FA1B6E2CF}" type="presOf" srcId="{59EF5204-ADB1-4AD0-B682-2D4FBBC245C4}" destId="{0231364A-6B97-473E-9FA7-5582F6438335}" srcOrd="0" destOrd="0" presId="urn:microsoft.com/office/officeart/2005/8/layout/hierarchy2"/>
    <dgm:cxn modelId="{773154DD-8BC0-4541-9E4A-35576DB9610E}" type="presOf" srcId="{A18BA0E3-6617-4DDA-A416-0DB257F628FA}" destId="{E3FE808E-1B58-4BCB-AD0A-05BF6A2E154A}" srcOrd="0" destOrd="0" presId="urn:microsoft.com/office/officeart/2005/8/layout/hierarchy2"/>
    <dgm:cxn modelId="{D7D65CE1-FFDC-4B61-A769-0BA83A693CE3}" type="presOf" srcId="{E39AC7D2-9277-40E8-BA21-6DD320377F5D}" destId="{C1C00FF5-FA21-4ECE-BE30-FC72F60D1791}" srcOrd="1" destOrd="0" presId="urn:microsoft.com/office/officeart/2005/8/layout/hierarchy2"/>
    <dgm:cxn modelId="{CFCD82E2-32D2-4EDA-9DC6-0D0943672D39}" srcId="{59EF5204-ADB1-4AD0-B682-2D4FBBC245C4}" destId="{A18BA0E3-6617-4DDA-A416-0DB257F628FA}" srcOrd="0" destOrd="0" parTransId="{44A8F726-CDD7-49A1-A90D-0ACA56326398}" sibTransId="{62C60935-0367-4A7C-9E3D-728F33C0659F}"/>
    <dgm:cxn modelId="{9D5664EA-D9DB-4553-875C-A7C4D2906922}" type="presOf" srcId="{6D32227B-736C-4749-95A1-2F59CFB3E8D8}" destId="{82113D27-ABBF-45CB-A3F7-144BE692B613}" srcOrd="1" destOrd="0" presId="urn:microsoft.com/office/officeart/2005/8/layout/hierarchy2"/>
    <dgm:cxn modelId="{F3451AED-2375-4742-B344-A96E89DF6C1D}" type="presOf" srcId="{BFE32740-1905-4865-8A4C-6BE8DC1C65DD}" destId="{A39CBA69-ED3C-4F85-AFD4-BB50D3360EA2}" srcOrd="1" destOrd="0" presId="urn:microsoft.com/office/officeart/2005/8/layout/hierarchy2"/>
    <dgm:cxn modelId="{2FF70EF3-7E89-4CCF-A695-BCC2E61FFC09}" type="presOf" srcId="{99BD2178-A8C8-4D02-856F-9F2679257C11}" destId="{6C2C0D49-E483-4864-BE26-B29A7A924D8B}" srcOrd="1" destOrd="0" presId="urn:microsoft.com/office/officeart/2005/8/layout/hierarchy2"/>
    <dgm:cxn modelId="{2E183DF4-BC3B-41E1-923A-8310E4ED7DAF}" type="presOf" srcId="{99BD2178-A8C8-4D02-856F-9F2679257C11}" destId="{89FA9547-433E-4209-85C1-24B6BD6EECA3}" srcOrd="0" destOrd="0" presId="urn:microsoft.com/office/officeart/2005/8/layout/hierarchy2"/>
    <dgm:cxn modelId="{F1044284-AE0B-4A8F-9AEF-B32FBF7DC3D3}" type="presParOf" srcId="{A74ACD2A-1DDE-4D89-B3FE-409CD33A3E9A}" destId="{F72BEBA5-D76E-4816-A5E7-F6C39DD67D89}" srcOrd="0" destOrd="0" presId="urn:microsoft.com/office/officeart/2005/8/layout/hierarchy2"/>
    <dgm:cxn modelId="{49596F31-85E8-42EA-AF07-200FEE6E23D5}" type="presParOf" srcId="{F72BEBA5-D76E-4816-A5E7-F6C39DD67D89}" destId="{68128F1D-80F6-4966-80C7-3146378ABD3B}" srcOrd="0" destOrd="0" presId="urn:microsoft.com/office/officeart/2005/8/layout/hierarchy2"/>
    <dgm:cxn modelId="{5C157209-CCA4-49FB-A1A3-9644A4610B59}" type="presParOf" srcId="{F72BEBA5-D76E-4816-A5E7-F6C39DD67D89}" destId="{11255C49-FED2-4375-8CAE-8E2E618F8EA5}" srcOrd="1" destOrd="0" presId="urn:microsoft.com/office/officeart/2005/8/layout/hierarchy2"/>
    <dgm:cxn modelId="{9DDE9ED8-E4EB-4279-8996-F9A519F5D190}" type="presParOf" srcId="{11255C49-FED2-4375-8CAE-8E2E618F8EA5}" destId="{96F8E57D-ADAA-42FC-AFC7-5F93666C0360}" srcOrd="0" destOrd="0" presId="urn:microsoft.com/office/officeart/2005/8/layout/hierarchy2"/>
    <dgm:cxn modelId="{C13FAEAB-5547-478E-81F8-F4CBD2017DF7}" type="presParOf" srcId="{96F8E57D-ADAA-42FC-AFC7-5F93666C0360}" destId="{C1DEF932-3DBD-44C2-AB8B-305689F46A9D}" srcOrd="0" destOrd="0" presId="urn:microsoft.com/office/officeart/2005/8/layout/hierarchy2"/>
    <dgm:cxn modelId="{1F1906DE-C259-41DF-939F-6220B2B89AB4}" type="presParOf" srcId="{11255C49-FED2-4375-8CAE-8E2E618F8EA5}" destId="{9DFC68AF-D213-4C97-855F-74144E66FC06}" srcOrd="1" destOrd="0" presId="urn:microsoft.com/office/officeart/2005/8/layout/hierarchy2"/>
    <dgm:cxn modelId="{A918EB17-DA5F-4150-825E-4DB3874C10E7}" type="presParOf" srcId="{9DFC68AF-D213-4C97-855F-74144E66FC06}" destId="{4E2C731E-C70A-4A30-B304-6072DB37FAF7}" srcOrd="0" destOrd="0" presId="urn:microsoft.com/office/officeart/2005/8/layout/hierarchy2"/>
    <dgm:cxn modelId="{61B638A8-83C2-4543-A17E-D71FC51650E2}" type="presParOf" srcId="{9DFC68AF-D213-4C97-855F-74144E66FC06}" destId="{1020726C-2ED2-4047-92DF-2F51B11C8B71}" srcOrd="1" destOrd="0" presId="urn:microsoft.com/office/officeart/2005/8/layout/hierarchy2"/>
    <dgm:cxn modelId="{A89AA506-4790-4864-ADFB-60FB06DD69FF}" type="presParOf" srcId="{1020726C-2ED2-4047-92DF-2F51B11C8B71}" destId="{9AC342F7-8452-4CB2-8DE5-3C5A7EEC63F2}" srcOrd="0" destOrd="0" presId="urn:microsoft.com/office/officeart/2005/8/layout/hierarchy2"/>
    <dgm:cxn modelId="{35C9FC67-B12A-4D74-88A4-5955282A19CC}" type="presParOf" srcId="{9AC342F7-8452-4CB2-8DE5-3C5A7EEC63F2}" destId="{A39CBA69-ED3C-4F85-AFD4-BB50D3360EA2}" srcOrd="0" destOrd="0" presId="urn:microsoft.com/office/officeart/2005/8/layout/hierarchy2"/>
    <dgm:cxn modelId="{3C7B1A0D-2299-4463-90BB-FA0AAE408967}" type="presParOf" srcId="{1020726C-2ED2-4047-92DF-2F51B11C8B71}" destId="{29464EBC-79A1-478D-8FFC-A2475098AD39}" srcOrd="1" destOrd="0" presId="urn:microsoft.com/office/officeart/2005/8/layout/hierarchy2"/>
    <dgm:cxn modelId="{05813C39-F3DF-4994-9EBB-4D76D6CA9169}" type="presParOf" srcId="{29464EBC-79A1-478D-8FFC-A2475098AD39}" destId="{181C56DE-5F0D-4D18-9DAF-75468C560D6E}" srcOrd="0" destOrd="0" presId="urn:microsoft.com/office/officeart/2005/8/layout/hierarchy2"/>
    <dgm:cxn modelId="{47555258-5DF6-4A8B-BF6E-FD52640BB324}" type="presParOf" srcId="{29464EBC-79A1-478D-8FFC-A2475098AD39}" destId="{BA53F92D-3F84-4FBB-86DE-2CA462978E9F}" srcOrd="1" destOrd="0" presId="urn:microsoft.com/office/officeart/2005/8/layout/hierarchy2"/>
    <dgm:cxn modelId="{31037166-D21A-4875-B824-8B9D61A3897C}" type="presParOf" srcId="{1020726C-2ED2-4047-92DF-2F51B11C8B71}" destId="{BFAAC540-B4E6-4418-BD07-974A8AFB9F2F}" srcOrd="2" destOrd="0" presId="urn:microsoft.com/office/officeart/2005/8/layout/hierarchy2"/>
    <dgm:cxn modelId="{B3055015-CB90-4A61-B0F9-54C94CDA2A62}" type="presParOf" srcId="{BFAAC540-B4E6-4418-BD07-974A8AFB9F2F}" destId="{01495797-60F2-452B-AE38-13CEBEA6157C}" srcOrd="0" destOrd="0" presId="urn:microsoft.com/office/officeart/2005/8/layout/hierarchy2"/>
    <dgm:cxn modelId="{8DD5BCC3-A139-4D56-98F5-63F18E74E5C1}" type="presParOf" srcId="{1020726C-2ED2-4047-92DF-2F51B11C8B71}" destId="{36C14626-B71F-4D19-A032-27C93B8D6DE2}" srcOrd="3" destOrd="0" presId="urn:microsoft.com/office/officeart/2005/8/layout/hierarchy2"/>
    <dgm:cxn modelId="{BD39F4C2-5C9E-44E4-B39E-FCC800C4EE05}" type="presParOf" srcId="{36C14626-B71F-4D19-A032-27C93B8D6DE2}" destId="{71EC007C-506B-4E28-A9EF-3120C0989148}" srcOrd="0" destOrd="0" presId="urn:microsoft.com/office/officeart/2005/8/layout/hierarchy2"/>
    <dgm:cxn modelId="{2027BAB0-1EDF-49B4-B686-68874F7C35C8}" type="presParOf" srcId="{36C14626-B71F-4D19-A032-27C93B8D6DE2}" destId="{1D6E751A-FBF5-414B-BAD3-3C622460D713}" srcOrd="1" destOrd="0" presId="urn:microsoft.com/office/officeart/2005/8/layout/hierarchy2"/>
    <dgm:cxn modelId="{369B8E9B-43AE-44A4-963C-394906E6E8E2}" type="presParOf" srcId="{11255C49-FED2-4375-8CAE-8E2E618F8EA5}" destId="{27CCC08D-67CF-4B97-92B4-3877B8F994A5}" srcOrd="2" destOrd="0" presId="urn:microsoft.com/office/officeart/2005/8/layout/hierarchy2"/>
    <dgm:cxn modelId="{1136066A-9686-4DD6-B97C-1E7E12386201}" type="presParOf" srcId="{27CCC08D-67CF-4B97-92B4-3877B8F994A5}" destId="{25DE0F3D-F490-4FE9-A302-BC457969120A}" srcOrd="0" destOrd="0" presId="urn:microsoft.com/office/officeart/2005/8/layout/hierarchy2"/>
    <dgm:cxn modelId="{F3BD9184-86F8-47FF-8730-3B4A490427EC}" type="presParOf" srcId="{11255C49-FED2-4375-8CAE-8E2E618F8EA5}" destId="{84E54BD0-7FBE-46DD-8A06-58CCF30518B7}" srcOrd="3" destOrd="0" presId="urn:microsoft.com/office/officeart/2005/8/layout/hierarchy2"/>
    <dgm:cxn modelId="{EB2563B8-C5B9-417C-9A91-2D54C9A4026E}" type="presParOf" srcId="{84E54BD0-7FBE-46DD-8A06-58CCF30518B7}" destId="{0231364A-6B97-473E-9FA7-5582F6438335}" srcOrd="0" destOrd="0" presId="urn:microsoft.com/office/officeart/2005/8/layout/hierarchy2"/>
    <dgm:cxn modelId="{9403F0D0-F06F-4006-8268-5DE57CE3B52C}" type="presParOf" srcId="{84E54BD0-7FBE-46DD-8A06-58CCF30518B7}" destId="{28D79958-161A-4642-8558-528574070B93}" srcOrd="1" destOrd="0" presId="urn:microsoft.com/office/officeart/2005/8/layout/hierarchy2"/>
    <dgm:cxn modelId="{BCBD262B-DFDA-4164-8225-D9985FA77BF9}" type="presParOf" srcId="{28D79958-161A-4642-8558-528574070B93}" destId="{FD7228E6-6ADD-439C-9BB2-88246F1644A1}" srcOrd="0" destOrd="0" presId="urn:microsoft.com/office/officeart/2005/8/layout/hierarchy2"/>
    <dgm:cxn modelId="{B400E8B2-B502-4C75-922E-890544C26601}" type="presParOf" srcId="{FD7228E6-6ADD-439C-9BB2-88246F1644A1}" destId="{30CC1D72-3ABE-4902-A1A9-EB6E33DEACE0}" srcOrd="0" destOrd="0" presId="urn:microsoft.com/office/officeart/2005/8/layout/hierarchy2"/>
    <dgm:cxn modelId="{ECB8D2DD-6B47-4CC4-87FB-55B1E7433EC8}" type="presParOf" srcId="{28D79958-161A-4642-8558-528574070B93}" destId="{C1B0077E-A82E-4B24-97F7-04C1BF9CA1EE}" srcOrd="1" destOrd="0" presId="urn:microsoft.com/office/officeart/2005/8/layout/hierarchy2"/>
    <dgm:cxn modelId="{034A6340-239D-4056-9B69-915699E579AB}" type="presParOf" srcId="{C1B0077E-A82E-4B24-97F7-04C1BF9CA1EE}" destId="{E3FE808E-1B58-4BCB-AD0A-05BF6A2E154A}" srcOrd="0" destOrd="0" presId="urn:microsoft.com/office/officeart/2005/8/layout/hierarchy2"/>
    <dgm:cxn modelId="{95B3FF92-65EA-4F4A-9852-A167BCE221DD}" type="presParOf" srcId="{C1B0077E-A82E-4B24-97F7-04C1BF9CA1EE}" destId="{D8BC1291-AED7-46DD-BB28-CF7FF4493E6B}" srcOrd="1" destOrd="0" presId="urn:microsoft.com/office/officeart/2005/8/layout/hierarchy2"/>
    <dgm:cxn modelId="{93BF3D38-5B1B-42B7-9C16-6EF4606462FB}" type="presParOf" srcId="{28D79958-161A-4642-8558-528574070B93}" destId="{04F73E88-A0CA-471D-9423-A96B886944BB}" srcOrd="2" destOrd="0" presId="urn:microsoft.com/office/officeart/2005/8/layout/hierarchy2"/>
    <dgm:cxn modelId="{EB043A03-2310-42F6-84E0-E744D1E2C0D2}" type="presParOf" srcId="{04F73E88-A0CA-471D-9423-A96B886944BB}" destId="{C1C00FF5-FA21-4ECE-BE30-FC72F60D1791}" srcOrd="0" destOrd="0" presId="urn:microsoft.com/office/officeart/2005/8/layout/hierarchy2"/>
    <dgm:cxn modelId="{180C765A-1FB7-4440-80FA-06DC1268C412}" type="presParOf" srcId="{28D79958-161A-4642-8558-528574070B93}" destId="{68C33CBB-3DA2-445C-BFB8-D2057C64094A}" srcOrd="3" destOrd="0" presId="urn:microsoft.com/office/officeart/2005/8/layout/hierarchy2"/>
    <dgm:cxn modelId="{669C6AD6-C222-4046-8365-0364DFED4F04}" type="presParOf" srcId="{68C33CBB-3DA2-445C-BFB8-D2057C64094A}" destId="{B07BE764-1F87-4602-B3BF-DD4ECCAFB4BE}" srcOrd="0" destOrd="0" presId="urn:microsoft.com/office/officeart/2005/8/layout/hierarchy2"/>
    <dgm:cxn modelId="{CE300311-7014-4360-B57A-F0C9A1FD380F}" type="presParOf" srcId="{68C33CBB-3DA2-445C-BFB8-D2057C64094A}" destId="{8F199279-0E0E-4AF4-B8DE-240149D69891}" srcOrd="1" destOrd="0" presId="urn:microsoft.com/office/officeart/2005/8/layout/hierarchy2"/>
    <dgm:cxn modelId="{2DF08C2C-9119-48EA-87DC-6EDBD39CA689}" type="presParOf" srcId="{11255C49-FED2-4375-8CAE-8E2E618F8EA5}" destId="{DFDAAE82-A078-4A31-8EE9-BD74A7891DBF}" srcOrd="4" destOrd="0" presId="urn:microsoft.com/office/officeart/2005/8/layout/hierarchy2"/>
    <dgm:cxn modelId="{C8D9853C-A4D2-4A75-A5CB-B893DF97ED08}" type="presParOf" srcId="{DFDAAE82-A078-4A31-8EE9-BD74A7891DBF}" destId="{82113D27-ABBF-45CB-A3F7-144BE692B613}" srcOrd="0" destOrd="0" presId="urn:microsoft.com/office/officeart/2005/8/layout/hierarchy2"/>
    <dgm:cxn modelId="{9083F629-1A7E-4B13-ABC7-98B9E0DDA668}" type="presParOf" srcId="{11255C49-FED2-4375-8CAE-8E2E618F8EA5}" destId="{B8CDA620-8F4E-4705-A9E2-E9F38D8BAB94}" srcOrd="5" destOrd="0" presId="urn:microsoft.com/office/officeart/2005/8/layout/hierarchy2"/>
    <dgm:cxn modelId="{FC1FFF55-FA70-4C73-9F5E-0169FDA8B829}" type="presParOf" srcId="{B8CDA620-8F4E-4705-A9E2-E9F38D8BAB94}" destId="{1946630A-338B-45A9-AC66-4E46AC2177C0}" srcOrd="0" destOrd="0" presId="urn:microsoft.com/office/officeart/2005/8/layout/hierarchy2"/>
    <dgm:cxn modelId="{CEC27A32-927E-4FFB-A815-BF33F6779179}" type="presParOf" srcId="{B8CDA620-8F4E-4705-A9E2-E9F38D8BAB94}" destId="{5AFA1672-4B79-413A-8CF2-E5A28D19E877}" srcOrd="1" destOrd="0" presId="urn:microsoft.com/office/officeart/2005/8/layout/hierarchy2"/>
    <dgm:cxn modelId="{7544E71F-51E7-4F4E-A32D-E87E87C404C7}" type="presParOf" srcId="{5AFA1672-4B79-413A-8CF2-E5A28D19E877}" destId="{89FA9547-433E-4209-85C1-24B6BD6EECA3}" srcOrd="0" destOrd="0" presId="urn:microsoft.com/office/officeart/2005/8/layout/hierarchy2"/>
    <dgm:cxn modelId="{74A2FD28-ACDF-4552-8729-B04620CE49D9}" type="presParOf" srcId="{89FA9547-433E-4209-85C1-24B6BD6EECA3}" destId="{6C2C0D49-E483-4864-BE26-B29A7A924D8B}" srcOrd="0" destOrd="0" presId="urn:microsoft.com/office/officeart/2005/8/layout/hierarchy2"/>
    <dgm:cxn modelId="{5E10743F-BC0B-4BDA-9085-4B696F5D6507}" type="presParOf" srcId="{5AFA1672-4B79-413A-8CF2-E5A28D19E877}" destId="{027BE0D3-C44B-4991-BD5F-EE6E23AF50E4}" srcOrd="1" destOrd="0" presId="urn:microsoft.com/office/officeart/2005/8/layout/hierarchy2"/>
    <dgm:cxn modelId="{DFC45A15-C1D4-432E-AE47-98EDC15040F7}" type="presParOf" srcId="{027BE0D3-C44B-4991-BD5F-EE6E23AF50E4}" destId="{43A55184-15F3-4550-B689-14E0460E1697}" srcOrd="0" destOrd="0" presId="urn:microsoft.com/office/officeart/2005/8/layout/hierarchy2"/>
    <dgm:cxn modelId="{85CE4FE7-370C-4829-978C-4E8E83CC96D2}" type="presParOf" srcId="{027BE0D3-C44B-4991-BD5F-EE6E23AF50E4}" destId="{9C97E424-D62B-4BB0-BE56-6760DD8A23E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8F1D-80F6-4966-80C7-3146378ABD3B}">
      <dsp:nvSpPr>
        <dsp:cNvPr id="0" name=""/>
        <dsp:cNvSpPr/>
      </dsp:nvSpPr>
      <dsp:spPr>
        <a:xfrm>
          <a:off x="5556051" y="2837370"/>
          <a:ext cx="1982390" cy="991195"/>
        </a:xfrm>
        <a:prstGeom prst="roundRect">
          <a:avLst>
            <a:gd name="adj" fmla="val 10000"/>
          </a:avLst>
        </a:prstGeom>
        <a:gradFill rotWithShape="0">
          <a:gsLst>
            <a:gs pos="0">
              <a:schemeClr val="accent2">
                <a:shade val="60000"/>
                <a:hueOff val="0"/>
                <a:satOff val="0"/>
                <a:lumOff val="0"/>
                <a:alphaOff val="0"/>
                <a:tint val="75000"/>
                <a:shade val="95000"/>
                <a:satMod val="175000"/>
              </a:schemeClr>
            </a:gs>
            <a:gs pos="12000">
              <a:schemeClr val="accent2">
                <a:shade val="60000"/>
                <a:hueOff val="0"/>
                <a:satOff val="0"/>
                <a:lumOff val="0"/>
                <a:alphaOff val="0"/>
                <a:tint val="90000"/>
                <a:shade val="90000"/>
                <a:satMod val="150000"/>
              </a:schemeClr>
            </a:gs>
            <a:gs pos="100000">
              <a:schemeClr val="accent2">
                <a:shade val="60000"/>
                <a:hueOff val="0"/>
                <a:satOff val="0"/>
                <a:lumOff val="0"/>
                <a:alphaOff val="0"/>
                <a:tint val="100000"/>
                <a:shade val="75000"/>
                <a:satMod val="150000"/>
              </a:schemeClr>
            </a:gs>
          </a:gsLst>
          <a:lin ang="16200000" scaled="1"/>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solidFill>
                <a:srgbClr val="FF0000"/>
              </a:solidFill>
            </a:rPr>
            <a:t>Manager</a:t>
          </a:r>
          <a:endParaRPr lang="ar-SA" sz="2900" kern="1200" dirty="0">
            <a:solidFill>
              <a:srgbClr val="FF0000"/>
            </a:solidFill>
          </a:endParaRPr>
        </a:p>
      </dsp:txBody>
      <dsp:txXfrm>
        <a:off x="5585082" y="2866401"/>
        <a:ext cx="1924328" cy="933133"/>
      </dsp:txXfrm>
    </dsp:sp>
    <dsp:sp modelId="{96F8E57D-ADAA-42FC-AFC7-5F93666C0360}">
      <dsp:nvSpPr>
        <dsp:cNvPr id="0" name=""/>
        <dsp:cNvSpPr/>
      </dsp:nvSpPr>
      <dsp:spPr>
        <a:xfrm rot="14899285">
          <a:off x="4086269" y="2320944"/>
          <a:ext cx="2146608" cy="29267"/>
        </a:xfrm>
        <a:custGeom>
          <a:avLst/>
          <a:gdLst/>
          <a:ahLst/>
          <a:cxnLst/>
          <a:rect l="0" t="0" r="0" b="0"/>
          <a:pathLst>
            <a:path>
              <a:moveTo>
                <a:pt x="0" y="14633"/>
              </a:moveTo>
              <a:lnTo>
                <a:pt x="2146608" y="14633"/>
              </a:lnTo>
            </a:path>
          </a:pathLst>
        </a:custGeom>
        <a:noFill/>
        <a:ln w="15875"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rot="10800000">
        <a:off x="5105908" y="2281913"/>
        <a:ext cx="107330" cy="107330"/>
      </dsp:txXfrm>
    </dsp:sp>
    <dsp:sp modelId="{4E2C731E-C70A-4A30-B304-6072DB37FAF7}">
      <dsp:nvSpPr>
        <dsp:cNvPr id="0" name=""/>
        <dsp:cNvSpPr/>
      </dsp:nvSpPr>
      <dsp:spPr>
        <a:xfrm>
          <a:off x="2780704" y="842590"/>
          <a:ext cx="1982390" cy="991195"/>
        </a:xfrm>
        <a:prstGeom prst="roundRect">
          <a:avLst>
            <a:gd name="adj" fmla="val 10000"/>
          </a:avLst>
        </a:prstGeom>
        <a:gradFill rotWithShape="0">
          <a:gsLst>
            <a:gs pos="0">
              <a:schemeClr val="accent2">
                <a:shade val="80000"/>
                <a:hueOff val="0"/>
                <a:satOff val="0"/>
                <a:lumOff val="0"/>
                <a:alphaOff val="0"/>
                <a:tint val="75000"/>
                <a:shade val="95000"/>
                <a:satMod val="175000"/>
              </a:schemeClr>
            </a:gs>
            <a:gs pos="12000">
              <a:schemeClr val="accent2">
                <a:shade val="80000"/>
                <a:hueOff val="0"/>
                <a:satOff val="0"/>
                <a:lumOff val="0"/>
                <a:alphaOff val="0"/>
                <a:tint val="90000"/>
                <a:shade val="90000"/>
                <a:satMod val="150000"/>
              </a:schemeClr>
            </a:gs>
            <a:gs pos="100000">
              <a:schemeClr val="accent2">
                <a:shade val="80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t>mohammed</a:t>
          </a:r>
          <a:endParaRPr lang="ar-SA" sz="2900" kern="1200" dirty="0"/>
        </a:p>
      </dsp:txBody>
      <dsp:txXfrm>
        <a:off x="2809735" y="871621"/>
        <a:ext cx="1924328" cy="933133"/>
      </dsp:txXfrm>
    </dsp:sp>
    <dsp:sp modelId="{9AC342F7-8452-4CB2-8DE5-3C5A7EEC63F2}">
      <dsp:nvSpPr>
        <dsp:cNvPr id="0" name=""/>
        <dsp:cNvSpPr/>
      </dsp:nvSpPr>
      <dsp:spPr>
        <a:xfrm rot="12942401">
          <a:off x="1895962" y="1038585"/>
          <a:ext cx="976528" cy="29267"/>
        </a:xfrm>
        <a:custGeom>
          <a:avLst/>
          <a:gdLst/>
          <a:ahLst/>
          <a:cxnLst/>
          <a:rect l="0" t="0" r="0" b="0"/>
          <a:pathLst>
            <a:path>
              <a:moveTo>
                <a:pt x="0" y="14633"/>
              </a:moveTo>
              <a:lnTo>
                <a:pt x="976528" y="14633"/>
              </a:lnTo>
            </a:path>
          </a:pathLst>
        </a:custGeom>
        <a:noFill/>
        <a:ln w="15875" cap="flat" cmpd="sng" algn="ctr">
          <a:solidFill>
            <a:schemeClr val="accent2">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359813" y="1028806"/>
        <a:ext cx="48826" cy="48826"/>
      </dsp:txXfrm>
    </dsp:sp>
    <dsp:sp modelId="{181C56DE-5F0D-4D18-9DAF-75468C560D6E}">
      <dsp:nvSpPr>
        <dsp:cNvPr id="0" name=""/>
        <dsp:cNvSpPr/>
      </dsp:nvSpPr>
      <dsp:spPr>
        <a:xfrm>
          <a:off x="5357" y="272653"/>
          <a:ext cx="1982390" cy="991195"/>
        </a:xfrm>
        <a:prstGeom prst="roundRect">
          <a:avLst>
            <a:gd name="adj" fmla="val 10000"/>
          </a:avLst>
        </a:prstGeom>
        <a:gradFill rotWithShape="0">
          <a:gsLst>
            <a:gs pos="0">
              <a:schemeClr val="accent2">
                <a:tint val="99000"/>
                <a:hueOff val="0"/>
                <a:satOff val="0"/>
                <a:lumOff val="0"/>
                <a:alphaOff val="0"/>
                <a:tint val="75000"/>
                <a:shade val="95000"/>
                <a:satMod val="175000"/>
              </a:schemeClr>
            </a:gs>
            <a:gs pos="12000">
              <a:schemeClr val="accent2">
                <a:tint val="99000"/>
                <a:hueOff val="0"/>
                <a:satOff val="0"/>
                <a:lumOff val="0"/>
                <a:alphaOff val="0"/>
                <a:tint val="90000"/>
                <a:shade val="90000"/>
                <a:satMod val="150000"/>
              </a:schemeClr>
            </a:gs>
            <a:gs pos="100000">
              <a:schemeClr val="accent2">
                <a:tint val="99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Kawa</a:t>
          </a:r>
          <a:endParaRPr lang="ar-SA" sz="2900" kern="1200"/>
        </a:p>
      </dsp:txBody>
      <dsp:txXfrm>
        <a:off x="34388" y="301684"/>
        <a:ext cx="1924328" cy="933133"/>
      </dsp:txXfrm>
    </dsp:sp>
    <dsp:sp modelId="{BFAAC540-B4E6-4418-BD07-974A8AFB9F2F}">
      <dsp:nvSpPr>
        <dsp:cNvPr id="0" name=""/>
        <dsp:cNvSpPr/>
      </dsp:nvSpPr>
      <dsp:spPr>
        <a:xfrm rot="8657599">
          <a:off x="1895962" y="1608522"/>
          <a:ext cx="976528" cy="29267"/>
        </a:xfrm>
        <a:custGeom>
          <a:avLst/>
          <a:gdLst/>
          <a:ahLst/>
          <a:cxnLst/>
          <a:rect l="0" t="0" r="0" b="0"/>
          <a:pathLst>
            <a:path>
              <a:moveTo>
                <a:pt x="0" y="14633"/>
              </a:moveTo>
              <a:lnTo>
                <a:pt x="976528" y="14633"/>
              </a:lnTo>
            </a:path>
          </a:pathLst>
        </a:custGeom>
        <a:noFill/>
        <a:ln w="15875" cap="flat" cmpd="sng" algn="ctr">
          <a:solidFill>
            <a:schemeClr val="accent2">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359813" y="1598743"/>
        <a:ext cx="48826" cy="48826"/>
      </dsp:txXfrm>
    </dsp:sp>
    <dsp:sp modelId="{71EC007C-506B-4E28-A9EF-3120C0989148}">
      <dsp:nvSpPr>
        <dsp:cNvPr id="0" name=""/>
        <dsp:cNvSpPr/>
      </dsp:nvSpPr>
      <dsp:spPr>
        <a:xfrm>
          <a:off x="5357" y="1412527"/>
          <a:ext cx="1982390" cy="991195"/>
        </a:xfrm>
        <a:prstGeom prst="roundRect">
          <a:avLst>
            <a:gd name="adj" fmla="val 10000"/>
          </a:avLst>
        </a:prstGeom>
        <a:gradFill rotWithShape="0">
          <a:gsLst>
            <a:gs pos="0">
              <a:schemeClr val="accent2">
                <a:tint val="99000"/>
                <a:hueOff val="0"/>
                <a:satOff val="0"/>
                <a:lumOff val="0"/>
                <a:alphaOff val="0"/>
                <a:tint val="75000"/>
                <a:shade val="95000"/>
                <a:satMod val="175000"/>
              </a:schemeClr>
            </a:gs>
            <a:gs pos="12000">
              <a:schemeClr val="accent2">
                <a:tint val="99000"/>
                <a:hueOff val="0"/>
                <a:satOff val="0"/>
                <a:lumOff val="0"/>
                <a:alphaOff val="0"/>
                <a:tint val="90000"/>
                <a:shade val="90000"/>
                <a:satMod val="150000"/>
              </a:schemeClr>
            </a:gs>
            <a:gs pos="100000">
              <a:schemeClr val="accent2">
                <a:tint val="99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Sherwan</a:t>
          </a:r>
          <a:endParaRPr lang="ar-SA" sz="2900" kern="1200"/>
        </a:p>
      </dsp:txBody>
      <dsp:txXfrm>
        <a:off x="34388" y="1441558"/>
        <a:ext cx="1924328" cy="933133"/>
      </dsp:txXfrm>
    </dsp:sp>
    <dsp:sp modelId="{27CCC08D-67CF-4B97-92B4-3877B8F994A5}">
      <dsp:nvSpPr>
        <dsp:cNvPr id="0" name=""/>
        <dsp:cNvSpPr/>
      </dsp:nvSpPr>
      <dsp:spPr>
        <a:xfrm rot="9613970">
          <a:off x="4738269" y="3460819"/>
          <a:ext cx="842607" cy="29267"/>
        </a:xfrm>
        <a:custGeom>
          <a:avLst/>
          <a:gdLst/>
          <a:ahLst/>
          <a:cxnLst/>
          <a:rect l="0" t="0" r="0" b="0"/>
          <a:pathLst>
            <a:path>
              <a:moveTo>
                <a:pt x="0" y="14633"/>
              </a:moveTo>
              <a:lnTo>
                <a:pt x="842607" y="14633"/>
              </a:lnTo>
            </a:path>
          </a:pathLst>
        </a:custGeom>
        <a:noFill/>
        <a:ln w="15875"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5138508" y="3454387"/>
        <a:ext cx="42130" cy="42130"/>
      </dsp:txXfrm>
    </dsp:sp>
    <dsp:sp modelId="{0231364A-6B97-473E-9FA7-5582F6438335}">
      <dsp:nvSpPr>
        <dsp:cNvPr id="0" name=""/>
        <dsp:cNvSpPr/>
      </dsp:nvSpPr>
      <dsp:spPr>
        <a:xfrm>
          <a:off x="2780704" y="3122339"/>
          <a:ext cx="1982390" cy="991195"/>
        </a:xfrm>
        <a:prstGeom prst="roundRect">
          <a:avLst>
            <a:gd name="adj" fmla="val 10000"/>
          </a:avLst>
        </a:prstGeom>
        <a:gradFill rotWithShape="0">
          <a:gsLst>
            <a:gs pos="0">
              <a:schemeClr val="accent2">
                <a:shade val="80000"/>
                <a:hueOff val="0"/>
                <a:satOff val="0"/>
                <a:lumOff val="0"/>
                <a:alphaOff val="0"/>
                <a:tint val="75000"/>
                <a:shade val="95000"/>
                <a:satMod val="175000"/>
              </a:schemeClr>
            </a:gs>
            <a:gs pos="12000">
              <a:schemeClr val="accent2">
                <a:shade val="80000"/>
                <a:hueOff val="0"/>
                <a:satOff val="0"/>
                <a:lumOff val="0"/>
                <a:alphaOff val="0"/>
                <a:tint val="90000"/>
                <a:shade val="90000"/>
                <a:satMod val="150000"/>
              </a:schemeClr>
            </a:gs>
            <a:gs pos="100000">
              <a:schemeClr val="accent2">
                <a:shade val="80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Ali</a:t>
          </a:r>
          <a:endParaRPr lang="ar-SA" sz="2900" kern="1200"/>
        </a:p>
      </dsp:txBody>
      <dsp:txXfrm>
        <a:off x="2809735" y="3151370"/>
        <a:ext cx="1924328" cy="933133"/>
      </dsp:txXfrm>
    </dsp:sp>
    <dsp:sp modelId="{FD7228E6-6ADD-439C-9BB2-88246F1644A1}">
      <dsp:nvSpPr>
        <dsp:cNvPr id="0" name=""/>
        <dsp:cNvSpPr/>
      </dsp:nvSpPr>
      <dsp:spPr>
        <a:xfrm rot="12942401">
          <a:off x="1895962" y="3318334"/>
          <a:ext cx="976528" cy="29267"/>
        </a:xfrm>
        <a:custGeom>
          <a:avLst/>
          <a:gdLst/>
          <a:ahLst/>
          <a:cxnLst/>
          <a:rect l="0" t="0" r="0" b="0"/>
          <a:pathLst>
            <a:path>
              <a:moveTo>
                <a:pt x="0" y="14633"/>
              </a:moveTo>
              <a:lnTo>
                <a:pt x="976528" y="14633"/>
              </a:lnTo>
            </a:path>
          </a:pathLst>
        </a:custGeom>
        <a:noFill/>
        <a:ln w="15875" cap="flat" cmpd="sng" algn="ctr">
          <a:solidFill>
            <a:schemeClr val="accent2">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359813" y="3308555"/>
        <a:ext cx="48826" cy="48826"/>
      </dsp:txXfrm>
    </dsp:sp>
    <dsp:sp modelId="{E3FE808E-1B58-4BCB-AD0A-05BF6A2E154A}">
      <dsp:nvSpPr>
        <dsp:cNvPr id="0" name=""/>
        <dsp:cNvSpPr/>
      </dsp:nvSpPr>
      <dsp:spPr>
        <a:xfrm>
          <a:off x="5357" y="2552402"/>
          <a:ext cx="1982390" cy="991195"/>
        </a:xfrm>
        <a:prstGeom prst="roundRect">
          <a:avLst>
            <a:gd name="adj" fmla="val 10000"/>
          </a:avLst>
        </a:prstGeom>
        <a:gradFill rotWithShape="0">
          <a:gsLst>
            <a:gs pos="0">
              <a:schemeClr val="accent2">
                <a:tint val="99000"/>
                <a:hueOff val="0"/>
                <a:satOff val="0"/>
                <a:lumOff val="0"/>
                <a:alphaOff val="0"/>
                <a:tint val="75000"/>
                <a:shade val="95000"/>
                <a:satMod val="175000"/>
              </a:schemeClr>
            </a:gs>
            <a:gs pos="12000">
              <a:schemeClr val="accent2">
                <a:tint val="99000"/>
                <a:hueOff val="0"/>
                <a:satOff val="0"/>
                <a:lumOff val="0"/>
                <a:alphaOff val="0"/>
                <a:tint val="90000"/>
                <a:shade val="90000"/>
                <a:satMod val="150000"/>
              </a:schemeClr>
            </a:gs>
            <a:gs pos="100000">
              <a:schemeClr val="accent2">
                <a:tint val="99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err="1"/>
            <a:t>Imad</a:t>
          </a:r>
          <a:endParaRPr lang="ar-SA" sz="2900" kern="1200" dirty="0"/>
        </a:p>
      </dsp:txBody>
      <dsp:txXfrm>
        <a:off x="34388" y="2581433"/>
        <a:ext cx="1924328" cy="933133"/>
      </dsp:txXfrm>
    </dsp:sp>
    <dsp:sp modelId="{04F73E88-A0CA-471D-9423-A96B886944BB}">
      <dsp:nvSpPr>
        <dsp:cNvPr id="0" name=""/>
        <dsp:cNvSpPr/>
      </dsp:nvSpPr>
      <dsp:spPr>
        <a:xfrm rot="8657599">
          <a:off x="1895962" y="3888272"/>
          <a:ext cx="976528" cy="29267"/>
        </a:xfrm>
        <a:custGeom>
          <a:avLst/>
          <a:gdLst/>
          <a:ahLst/>
          <a:cxnLst/>
          <a:rect l="0" t="0" r="0" b="0"/>
          <a:pathLst>
            <a:path>
              <a:moveTo>
                <a:pt x="0" y="14633"/>
              </a:moveTo>
              <a:lnTo>
                <a:pt x="976528" y="14633"/>
              </a:lnTo>
            </a:path>
          </a:pathLst>
        </a:custGeom>
        <a:noFill/>
        <a:ln w="15875" cap="flat" cmpd="sng" algn="ctr">
          <a:solidFill>
            <a:schemeClr val="accent2">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359813" y="3878492"/>
        <a:ext cx="48826" cy="48826"/>
      </dsp:txXfrm>
    </dsp:sp>
    <dsp:sp modelId="{B07BE764-1F87-4602-B3BF-DD4ECCAFB4BE}">
      <dsp:nvSpPr>
        <dsp:cNvPr id="0" name=""/>
        <dsp:cNvSpPr/>
      </dsp:nvSpPr>
      <dsp:spPr>
        <a:xfrm>
          <a:off x="5357" y="3692276"/>
          <a:ext cx="1982390" cy="991195"/>
        </a:xfrm>
        <a:prstGeom prst="roundRect">
          <a:avLst>
            <a:gd name="adj" fmla="val 10000"/>
          </a:avLst>
        </a:prstGeom>
        <a:gradFill rotWithShape="0">
          <a:gsLst>
            <a:gs pos="0">
              <a:schemeClr val="accent2">
                <a:tint val="99000"/>
                <a:hueOff val="0"/>
                <a:satOff val="0"/>
                <a:lumOff val="0"/>
                <a:alphaOff val="0"/>
                <a:tint val="75000"/>
                <a:shade val="95000"/>
                <a:satMod val="175000"/>
              </a:schemeClr>
            </a:gs>
            <a:gs pos="12000">
              <a:schemeClr val="accent2">
                <a:tint val="99000"/>
                <a:hueOff val="0"/>
                <a:satOff val="0"/>
                <a:lumOff val="0"/>
                <a:alphaOff val="0"/>
                <a:tint val="90000"/>
                <a:shade val="90000"/>
                <a:satMod val="150000"/>
              </a:schemeClr>
            </a:gs>
            <a:gs pos="100000">
              <a:schemeClr val="accent2">
                <a:tint val="99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Sana</a:t>
          </a:r>
          <a:endParaRPr lang="ar-SA" sz="2900" kern="1200"/>
        </a:p>
      </dsp:txBody>
      <dsp:txXfrm>
        <a:off x="34388" y="3721307"/>
        <a:ext cx="1924328" cy="933133"/>
      </dsp:txXfrm>
    </dsp:sp>
    <dsp:sp modelId="{DFDAAE82-A078-4A31-8EE9-BD74A7891DBF}">
      <dsp:nvSpPr>
        <dsp:cNvPr id="0" name=""/>
        <dsp:cNvSpPr/>
      </dsp:nvSpPr>
      <dsp:spPr>
        <a:xfrm rot="6700715">
          <a:off x="4086269" y="4315725"/>
          <a:ext cx="2146608" cy="29267"/>
        </a:xfrm>
        <a:custGeom>
          <a:avLst/>
          <a:gdLst/>
          <a:ahLst/>
          <a:cxnLst/>
          <a:rect l="0" t="0" r="0" b="0"/>
          <a:pathLst>
            <a:path>
              <a:moveTo>
                <a:pt x="0" y="14633"/>
              </a:moveTo>
              <a:lnTo>
                <a:pt x="2146608" y="14633"/>
              </a:lnTo>
            </a:path>
          </a:pathLst>
        </a:custGeom>
        <a:noFill/>
        <a:ln w="15875"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rot="10800000">
        <a:off x="5105908" y="4276693"/>
        <a:ext cx="107330" cy="107330"/>
      </dsp:txXfrm>
    </dsp:sp>
    <dsp:sp modelId="{1946630A-338B-45A9-AC66-4E46AC2177C0}">
      <dsp:nvSpPr>
        <dsp:cNvPr id="0" name=""/>
        <dsp:cNvSpPr/>
      </dsp:nvSpPr>
      <dsp:spPr>
        <a:xfrm>
          <a:off x="2780704" y="4832151"/>
          <a:ext cx="1982390" cy="991195"/>
        </a:xfrm>
        <a:prstGeom prst="roundRect">
          <a:avLst>
            <a:gd name="adj" fmla="val 10000"/>
          </a:avLst>
        </a:prstGeom>
        <a:gradFill rotWithShape="0">
          <a:gsLst>
            <a:gs pos="0">
              <a:schemeClr val="accent2">
                <a:shade val="80000"/>
                <a:hueOff val="0"/>
                <a:satOff val="0"/>
                <a:lumOff val="0"/>
                <a:alphaOff val="0"/>
                <a:tint val="75000"/>
                <a:shade val="95000"/>
                <a:satMod val="175000"/>
              </a:schemeClr>
            </a:gs>
            <a:gs pos="12000">
              <a:schemeClr val="accent2">
                <a:shade val="80000"/>
                <a:hueOff val="0"/>
                <a:satOff val="0"/>
                <a:lumOff val="0"/>
                <a:alphaOff val="0"/>
                <a:tint val="90000"/>
                <a:shade val="90000"/>
                <a:satMod val="150000"/>
              </a:schemeClr>
            </a:gs>
            <a:gs pos="100000">
              <a:schemeClr val="accent2">
                <a:shade val="80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a:t>Suzi</a:t>
          </a:r>
          <a:endParaRPr lang="ar-SA" sz="2900" kern="1200"/>
        </a:p>
      </dsp:txBody>
      <dsp:txXfrm>
        <a:off x="2809735" y="4861182"/>
        <a:ext cx="1924328" cy="933133"/>
      </dsp:txXfrm>
    </dsp:sp>
    <dsp:sp modelId="{89FA9547-433E-4209-85C1-24B6BD6EECA3}">
      <dsp:nvSpPr>
        <dsp:cNvPr id="0" name=""/>
        <dsp:cNvSpPr/>
      </dsp:nvSpPr>
      <dsp:spPr>
        <a:xfrm rot="10800000">
          <a:off x="1987748" y="5313115"/>
          <a:ext cx="792956" cy="29267"/>
        </a:xfrm>
        <a:custGeom>
          <a:avLst/>
          <a:gdLst/>
          <a:ahLst/>
          <a:cxnLst/>
          <a:rect l="0" t="0" r="0" b="0"/>
          <a:pathLst>
            <a:path>
              <a:moveTo>
                <a:pt x="0" y="14633"/>
              </a:moveTo>
              <a:lnTo>
                <a:pt x="792956" y="14633"/>
              </a:lnTo>
            </a:path>
          </a:pathLst>
        </a:custGeom>
        <a:noFill/>
        <a:ln w="15875" cap="flat" cmpd="sng" algn="ctr">
          <a:solidFill>
            <a:schemeClr val="accent2">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364402" y="5307925"/>
        <a:ext cx="39647" cy="39647"/>
      </dsp:txXfrm>
    </dsp:sp>
    <dsp:sp modelId="{43A55184-15F3-4550-B689-14E0460E1697}">
      <dsp:nvSpPr>
        <dsp:cNvPr id="0" name=""/>
        <dsp:cNvSpPr/>
      </dsp:nvSpPr>
      <dsp:spPr>
        <a:xfrm>
          <a:off x="5357" y="4832151"/>
          <a:ext cx="1982390" cy="991195"/>
        </a:xfrm>
        <a:prstGeom prst="roundRect">
          <a:avLst>
            <a:gd name="adj" fmla="val 10000"/>
          </a:avLst>
        </a:prstGeom>
        <a:gradFill rotWithShape="0">
          <a:gsLst>
            <a:gs pos="0">
              <a:schemeClr val="accent2">
                <a:tint val="99000"/>
                <a:hueOff val="0"/>
                <a:satOff val="0"/>
                <a:lumOff val="0"/>
                <a:alphaOff val="0"/>
                <a:tint val="75000"/>
                <a:shade val="95000"/>
                <a:satMod val="175000"/>
              </a:schemeClr>
            </a:gs>
            <a:gs pos="12000">
              <a:schemeClr val="accent2">
                <a:tint val="99000"/>
                <a:hueOff val="0"/>
                <a:satOff val="0"/>
                <a:lumOff val="0"/>
                <a:alphaOff val="0"/>
                <a:tint val="90000"/>
                <a:shade val="90000"/>
                <a:satMod val="150000"/>
              </a:schemeClr>
            </a:gs>
            <a:gs pos="100000">
              <a:schemeClr val="accent2">
                <a:tint val="99000"/>
                <a:hueOff val="0"/>
                <a:satOff val="0"/>
                <a:lumOff val="0"/>
                <a:alphaOff val="0"/>
                <a:tint val="100000"/>
                <a:shade val="75000"/>
                <a:satMod val="1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err="1"/>
            <a:t>Rawa</a:t>
          </a:r>
          <a:endParaRPr lang="ar-SA" sz="2900" kern="1200" dirty="0"/>
        </a:p>
      </dsp:txBody>
      <dsp:txXfrm>
        <a:off x="34388" y="4861182"/>
        <a:ext cx="1924328" cy="9331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defTabSz="928688">
              <a:defRPr sz="1200">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814892" y="0"/>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r" defTabSz="928688">
              <a:defRPr sz="1200">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1" y="9374324"/>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defTabSz="928688">
              <a:defRPr sz="1200">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814892" y="9374324"/>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r" defTabSz="928688">
              <a:defRPr sz="1200">
                <a:latin typeface="Arial" charset="0"/>
              </a:defRPr>
            </a:lvl1pPr>
          </a:lstStyle>
          <a:p>
            <a:pPr>
              <a:defRPr/>
            </a:pPr>
            <a:fld id="{8DCA5537-24F2-4567-BAAD-C63F16EAEF2B}" type="slidenum">
              <a:rPr lang="en-US"/>
              <a:pPr>
                <a:defRPr/>
              </a:pPr>
              <a:t>‹#›</a:t>
            </a:fld>
            <a:endParaRPr lang="en-US"/>
          </a:p>
        </p:txBody>
      </p:sp>
    </p:spTree>
    <p:extLst>
      <p:ext uri="{BB962C8B-B14F-4D97-AF65-F5344CB8AC3E}">
        <p14:creationId xmlns:p14="http://schemas.microsoft.com/office/powerpoint/2010/main" val="981460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1683" name="Rectangle 3"/>
          <p:cNvSpPr>
            <a:spLocks noGrp="1" noChangeArrowheads="1"/>
          </p:cNvSpPr>
          <p:nvPr>
            <p:ph type="dt" idx="1"/>
          </p:nvPr>
        </p:nvSpPr>
        <p:spPr bwMode="auto">
          <a:xfrm>
            <a:off x="3814892" y="0"/>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673577" y="4688007"/>
            <a:ext cx="5388610" cy="44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p:cNvSpPr>
            <a:spLocks noGrp="1" noChangeArrowheads="1"/>
          </p:cNvSpPr>
          <p:nvPr>
            <p:ph type="ftr" sz="quarter" idx="4"/>
          </p:nvPr>
        </p:nvSpPr>
        <p:spPr bwMode="auto">
          <a:xfrm>
            <a:off x="1" y="9374324"/>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687" name="Rectangle 7"/>
          <p:cNvSpPr>
            <a:spLocks noGrp="1" noChangeArrowheads="1"/>
          </p:cNvSpPr>
          <p:nvPr>
            <p:ph type="sldNum" sz="quarter" idx="5"/>
          </p:nvPr>
        </p:nvSpPr>
        <p:spPr bwMode="auto">
          <a:xfrm>
            <a:off x="3814892" y="9374324"/>
            <a:ext cx="2919341"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A109352-B629-4D20-8040-3BC801D6843D}" type="slidenum">
              <a:rPr lang="en-US"/>
              <a:pPr>
                <a:defRPr/>
              </a:pPr>
              <a:t>‹#›</a:t>
            </a:fld>
            <a:endParaRPr lang="en-US"/>
          </a:p>
        </p:txBody>
      </p:sp>
    </p:spTree>
    <p:extLst>
      <p:ext uri="{BB962C8B-B14F-4D97-AF65-F5344CB8AC3E}">
        <p14:creationId xmlns:p14="http://schemas.microsoft.com/office/powerpoint/2010/main" val="1865556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l" rtl="0" eaLnBrk="0" fontAlgn="base" hangingPunct="0">
              <a:spcBef>
                <a:spcPct val="0"/>
              </a:spcBef>
              <a:spcAft>
                <a:spcPct val="0"/>
              </a:spcAft>
              <a:defRPr sz="1600">
                <a:solidFill>
                  <a:schemeClr val="tx1"/>
                </a:solidFill>
                <a:latin typeface="Arial" pitchFamily="34" charset="0"/>
              </a:defRPr>
            </a:lvl6pPr>
            <a:lvl7pPr marL="2971800" indent="-228600" algn="l" rtl="0" eaLnBrk="0" fontAlgn="base" hangingPunct="0">
              <a:spcBef>
                <a:spcPct val="0"/>
              </a:spcBef>
              <a:spcAft>
                <a:spcPct val="0"/>
              </a:spcAft>
              <a:defRPr sz="1600">
                <a:solidFill>
                  <a:schemeClr val="tx1"/>
                </a:solidFill>
                <a:latin typeface="Arial" pitchFamily="34" charset="0"/>
              </a:defRPr>
            </a:lvl7pPr>
            <a:lvl8pPr marL="3429000" indent="-228600" algn="l" rtl="0" eaLnBrk="0" fontAlgn="base" hangingPunct="0">
              <a:spcBef>
                <a:spcPct val="0"/>
              </a:spcBef>
              <a:spcAft>
                <a:spcPct val="0"/>
              </a:spcAft>
              <a:defRPr sz="1600">
                <a:solidFill>
                  <a:schemeClr val="tx1"/>
                </a:solidFill>
                <a:latin typeface="Arial" pitchFamily="34" charset="0"/>
              </a:defRPr>
            </a:lvl8pPr>
            <a:lvl9pPr marL="3886200" indent="-228600" algn="l" rtl="0" eaLnBrk="0" fontAlgn="base" hangingPunct="0">
              <a:spcBef>
                <a:spcPct val="0"/>
              </a:spcBef>
              <a:spcAft>
                <a:spcPct val="0"/>
              </a:spcAft>
              <a:defRPr sz="1600">
                <a:solidFill>
                  <a:schemeClr val="tx1"/>
                </a:solidFill>
                <a:latin typeface="Arial" pitchFamily="34" charset="0"/>
              </a:defRPr>
            </a:lvl9pPr>
          </a:lstStyle>
          <a:p>
            <a:pPr eaLnBrk="1" hangingPunct="1"/>
            <a:fld id="{3BBCED63-5EC4-4FD8-B180-BF829E72D8A0}" type="slidenum">
              <a:rPr lang="en-US" sz="1200" smtClean="0"/>
              <a:pPr eaLnBrk="1" hangingPunct="1"/>
              <a:t>1</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ar-SA">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D986F5D4-109D-492F-858E-E0EF2D87E79D}" type="slidenum">
              <a:rPr lang="en-US"/>
              <a:pPr>
                <a:defRPr/>
              </a:pPr>
              <a:t>‹#›</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41705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CF133E34-F797-4CC2-97B8-BCDA35476210}"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922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C0188E15-0CD8-4FFF-B435-33485A80C96A}"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5305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p:txBody>
          <a:bodyPr/>
          <a:lstStyle>
            <a:lvl1pPr>
              <a:defRPr/>
            </a:lvl1pPr>
          </a:lstStyle>
          <a:p>
            <a:pPr>
              <a:defRPr/>
            </a:pPr>
            <a:fld id="{2B546752-7863-4DE5-9B85-31B2FACB05EB}"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1237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7A5F26D9-B985-4216-8133-E2D8EF637879}" type="slidenum">
              <a:rPr lang="en-US"/>
              <a:pPr>
                <a:defRPr/>
              </a:pPr>
              <a:t>‹#›</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214836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5" name="Slide Number Placeholder 7"/>
          <p:cNvSpPr>
            <a:spLocks noGrp="1"/>
          </p:cNvSpPr>
          <p:nvPr>
            <p:ph type="sldNum" sz="quarter" idx="10"/>
          </p:nvPr>
        </p:nvSpPr>
        <p:spPr/>
        <p:txBody>
          <a:bodyPr/>
          <a:lstStyle>
            <a:lvl1pPr>
              <a:defRPr/>
            </a:lvl1pPr>
          </a:lstStyle>
          <a:p>
            <a:pPr>
              <a:defRPr/>
            </a:pPr>
            <a:fld id="{37A8C774-A948-496E-9D6C-566A2AE751F2}"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6413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7" name="Slide Number Placeholder 7"/>
          <p:cNvSpPr>
            <a:spLocks noGrp="1"/>
          </p:cNvSpPr>
          <p:nvPr>
            <p:ph type="sldNum" sz="quarter" idx="10"/>
          </p:nvPr>
        </p:nvSpPr>
        <p:spPr/>
        <p:txBody>
          <a:bodyPr/>
          <a:lstStyle>
            <a:lvl1pPr>
              <a:defRPr/>
            </a:lvl1pPr>
          </a:lstStyle>
          <a:p>
            <a:pPr>
              <a:defRPr/>
            </a:pPr>
            <a:fld id="{A31AA14C-136D-4AD4-86EF-2C726F25C1DE}" type="slidenum">
              <a:rPr lang="en-US"/>
              <a:pPr>
                <a:defRPr/>
              </a:pPr>
              <a:t>‹#›</a:t>
            </a:fld>
            <a:endParaRPr lang="en-US"/>
          </a:p>
        </p:txBody>
      </p:sp>
      <p:sp>
        <p:nvSpPr>
          <p:cNvPr id="8" name="Date Placeholder 8"/>
          <p:cNvSpPr>
            <a:spLocks noGrp="1"/>
          </p:cNvSpPr>
          <p:nvPr>
            <p:ph type="dt" sz="half" idx="11"/>
          </p:nvPr>
        </p:nvSpPr>
        <p:spPr/>
        <p:txBody>
          <a:bodyPr/>
          <a:lstStyle>
            <a:lvl1pPr>
              <a:defRPr/>
            </a:lvl1pPr>
          </a:lstStyle>
          <a:p>
            <a:pPr>
              <a:defRPr/>
            </a:pPr>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0563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98B0D632-6B8C-4A07-8483-DADD6FF88171}" type="slidenum">
              <a:rPr lang="en-US"/>
              <a:pPr>
                <a:defRPr/>
              </a:pPr>
              <a:t>‹#›</a:t>
            </a:fld>
            <a:endParaRPr lang="en-US"/>
          </a:p>
        </p:txBody>
      </p:sp>
      <p:sp>
        <p:nvSpPr>
          <p:cNvPr id="4" name="Date Placeholder 8"/>
          <p:cNvSpPr>
            <a:spLocks noGrp="1"/>
          </p:cNvSpPr>
          <p:nvPr>
            <p:ph type="dt" sz="half" idx="11"/>
          </p:nvPr>
        </p:nvSpPr>
        <p:spPr/>
        <p:txBody>
          <a:bodyPr/>
          <a:lstStyle>
            <a:lvl1pPr>
              <a:defRPr/>
            </a:lvl1pPr>
          </a:lstStyle>
          <a:p>
            <a:pPr>
              <a:defRPr/>
            </a:pPr>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92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FBBCE6BF-E41A-4B80-AB6A-787B1D22FE2E}" type="slidenum">
              <a:rPr lang="en-US"/>
              <a:pPr>
                <a:defRPr/>
              </a:pPr>
              <a:t>‹#›</a:t>
            </a:fld>
            <a:endParaRPr lang="en-US"/>
          </a:p>
        </p:txBody>
      </p:sp>
      <p:sp>
        <p:nvSpPr>
          <p:cNvPr id="3" name="Date Placeholder 8"/>
          <p:cNvSpPr>
            <a:spLocks noGrp="1"/>
          </p:cNvSpPr>
          <p:nvPr>
            <p:ph type="dt" sz="half" idx="11"/>
          </p:nvPr>
        </p:nvSpPr>
        <p:spPr/>
        <p:txBody>
          <a:bodyPr/>
          <a:lstStyle>
            <a:lvl1pPr>
              <a:defRPr/>
            </a:lvl1pPr>
          </a:lstStyle>
          <a:p>
            <a:pPr>
              <a:defRPr/>
            </a:pPr>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2148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20FE09B0-AA61-4EB1-92F3-0211A198BFBF}"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4358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52A92AD6-DE75-4D8F-B083-E35D57D8686C}"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7623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latin typeface="Arial" charset="0"/>
              </a:defRPr>
            </a:lvl1pPr>
          </a:lstStyle>
          <a:p>
            <a:pPr>
              <a:defRPr/>
            </a:pPr>
            <a:fld id="{252B15D0-31D6-423A-BB4A-5205E12C950D}" type="slidenum">
              <a:rPr lang="en-US"/>
              <a:pPr>
                <a:defRPr/>
              </a:pPr>
              <a:t>‹#›</a:t>
            </a:fld>
            <a:endParaRPr 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latin typeface="Arial" charset="0"/>
              </a:defRPr>
            </a:lvl1pPr>
          </a:lstStyle>
          <a:p>
            <a:pPr>
              <a:defRPr/>
            </a:pPr>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a:defRPr sz="1050">
                <a:solidFill>
                  <a:schemeClr val="tx1"/>
                </a:solidFill>
                <a:latin typeface="Arial" charset="0"/>
              </a:defRPr>
            </a:lvl1pPr>
          </a:lstStyle>
          <a:p>
            <a:pPr>
              <a:defRPr/>
            </a:pPr>
            <a:endParaRPr lang="en-US"/>
          </a:p>
        </p:txBody>
      </p:sp>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10600" y="632460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69" r:id="rId1"/>
    <p:sldLayoutId id="2147483960" r:id="rId2"/>
    <p:sldLayoutId id="214748397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990600" y="4267200"/>
            <a:ext cx="5410200" cy="2133600"/>
          </a:xfrm>
        </p:spPr>
        <p:txBody>
          <a:bodyPr/>
          <a:lstStyle/>
          <a:p>
            <a:r>
              <a:rPr lang="en-US" dirty="0"/>
              <a:t>Department Of Architecture</a:t>
            </a:r>
          </a:p>
          <a:p>
            <a:r>
              <a:rPr lang="en-US" dirty="0"/>
              <a:t>1</a:t>
            </a:r>
            <a:r>
              <a:rPr lang="en-US" baseline="30000" dirty="0"/>
              <a:t>st</a:t>
            </a:r>
            <a:r>
              <a:rPr lang="en-US" dirty="0"/>
              <a:t>  stage </a:t>
            </a:r>
          </a:p>
          <a:p>
            <a:endParaRPr lang="en-US" dirty="0"/>
          </a:p>
          <a:p>
            <a:r>
              <a:rPr lang="en-US" dirty="0"/>
              <a:t>Lecturer</a:t>
            </a:r>
          </a:p>
          <a:p>
            <a:pPr marL="63500"/>
            <a:r>
              <a:rPr lang="en-US" altLang="en-US" b="1" dirty="0" err="1">
                <a:cs typeface="Arial" pitchFamily="34" charset="0"/>
              </a:rPr>
              <a:t>Polla</a:t>
            </a:r>
            <a:r>
              <a:rPr lang="en-US" altLang="en-US" b="1" dirty="0">
                <a:cs typeface="Arial" pitchFamily="34" charset="0"/>
              </a:rPr>
              <a:t>    </a:t>
            </a:r>
            <a:r>
              <a:rPr lang="en-US" altLang="en-US" b="1" dirty="0" err="1">
                <a:cs typeface="Arial" pitchFamily="34" charset="0"/>
              </a:rPr>
              <a:t>Dilshad</a:t>
            </a:r>
            <a:r>
              <a:rPr lang="en-US" altLang="en-US" b="1" dirty="0">
                <a:cs typeface="Arial" pitchFamily="34" charset="0"/>
              </a:rPr>
              <a:t>    Ibrahim </a:t>
            </a:r>
          </a:p>
          <a:p>
            <a:pPr marL="63500"/>
            <a:r>
              <a:rPr lang="en-US" altLang="en-US" b="1" dirty="0">
                <a:cs typeface="Arial" pitchFamily="34" charset="0"/>
              </a:rPr>
              <a:t>MSc   Architecture</a:t>
            </a:r>
            <a:endParaRPr lang="en-US" dirty="0"/>
          </a:p>
        </p:txBody>
      </p:sp>
      <p:sp>
        <p:nvSpPr>
          <p:cNvPr id="2050" name="Rectangle 2"/>
          <p:cNvSpPr>
            <a:spLocks noGrp="1" noChangeArrowheads="1"/>
          </p:cNvSpPr>
          <p:nvPr>
            <p:ph type="title"/>
          </p:nvPr>
        </p:nvSpPr>
        <p:spPr>
          <a:xfrm>
            <a:off x="2438400" y="2057400"/>
            <a:ext cx="3962400" cy="2133600"/>
          </a:xfrm>
        </p:spPr>
        <p:txBody>
          <a:bodyPr anchor="b"/>
          <a:lstStyle/>
          <a:p>
            <a:pPr eaLnBrk="1" fontAlgn="auto" hangingPunct="1">
              <a:spcAft>
                <a:spcPts val="0"/>
              </a:spcAft>
              <a:defRPr/>
            </a:pPr>
            <a:r>
              <a:rPr lang="en-US" dirty="0">
                <a:solidFill>
                  <a:srgbClr val="FF0000"/>
                </a:solidFill>
              </a:rPr>
              <a:t>PowerPoint</a:t>
            </a:r>
            <a:br>
              <a:rPr lang="en-US" dirty="0">
                <a:solidFill>
                  <a:srgbClr val="FF0000"/>
                </a:solidFill>
              </a:rPr>
            </a:br>
            <a:r>
              <a:rPr lang="en-US" sz="2000" dirty="0">
                <a:solidFill>
                  <a:srgbClr val="FF0000"/>
                </a:solidFill>
              </a:rPr>
              <a:t>Lecture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1066800"/>
            <a:ext cx="8153400" cy="5791200"/>
          </a:xfrm>
          <a:prstGeom prst="rect">
            <a:avLst/>
          </a:prstGeom>
        </p:spPr>
        <p:txBody>
          <a:bodyPr vert="horz" lIns="91440" tIns="45720" rIns="91440" bIns="45720" rtlCol="0">
            <a:normAutofit/>
          </a:bodyPr>
          <a:lstStyle/>
          <a:p>
            <a:pPr fontAlgn="base"/>
            <a:r>
              <a:rPr lang="en-US" sz="2000" b="1" dirty="0"/>
              <a:t>To Change an Effect's Start Option:</a:t>
            </a:r>
          </a:p>
          <a:p>
            <a:pPr fontAlgn="base"/>
            <a:r>
              <a:rPr lang="en-US" sz="2000" dirty="0"/>
              <a:t>By default, an effect starts playing when you click the mouse during a slide show. If you have multiple effects, you will need to click multiple times to start each effect individually. </a:t>
            </a:r>
            <a:endParaRPr lang="en-US" sz="2000" b="1" dirty="0"/>
          </a:p>
        </p:txBody>
      </p:sp>
      <p:pic>
        <p:nvPicPr>
          <p:cNvPr id="30722" name="Picture 2" descr="The drop-down arrow for an effect"/>
          <p:cNvPicPr>
            <a:picLocks noChangeAspect="1" noChangeArrowheads="1"/>
          </p:cNvPicPr>
          <p:nvPr/>
        </p:nvPicPr>
        <p:blipFill>
          <a:blip r:embed="rId2"/>
          <a:srcRect/>
          <a:stretch>
            <a:fillRect/>
          </a:stretch>
        </p:blipFill>
        <p:spPr bwMode="auto">
          <a:xfrm>
            <a:off x="381000" y="2438400"/>
            <a:ext cx="2819400" cy="2212534"/>
          </a:xfrm>
          <a:prstGeom prst="rect">
            <a:avLst/>
          </a:prstGeom>
          <a:noFill/>
        </p:spPr>
      </p:pic>
      <p:pic>
        <p:nvPicPr>
          <p:cNvPr id="30724" name="Picture 4" descr="The three start options"/>
          <p:cNvPicPr>
            <a:picLocks noChangeAspect="1" noChangeArrowheads="1"/>
          </p:cNvPicPr>
          <p:nvPr/>
        </p:nvPicPr>
        <p:blipFill>
          <a:blip r:embed="rId3"/>
          <a:srcRect/>
          <a:stretch>
            <a:fillRect/>
          </a:stretch>
        </p:blipFill>
        <p:spPr bwMode="auto">
          <a:xfrm>
            <a:off x="4495800" y="2438400"/>
            <a:ext cx="2590800" cy="3543471"/>
          </a:xfrm>
          <a:prstGeom prst="rect">
            <a:avLst/>
          </a:prstGeom>
          <a:noFill/>
        </p:spPr>
      </p:pic>
      <p:cxnSp>
        <p:nvCxnSpPr>
          <p:cNvPr id="15" name="Straight Arrow Connector 14"/>
          <p:cNvCxnSpPr/>
          <p:nvPr/>
        </p:nvCxnSpPr>
        <p:spPr>
          <a:xfrm>
            <a:off x="3048000" y="4038600"/>
            <a:ext cx="1600200" cy="228600"/>
          </a:xfrm>
          <a:prstGeom prst="straightConnector1">
            <a:avLst/>
          </a:prstGeom>
          <a:noFill/>
          <a:ln w="38100">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The Animation Pane:</a:t>
            </a:r>
            <a:endParaRPr lang="ar-IQ" sz="3000" b="1" dirty="0"/>
          </a:p>
        </p:txBody>
      </p:sp>
    </p:spTree>
    <p:extLst>
      <p:ext uri="{BB962C8B-B14F-4D97-AF65-F5344CB8AC3E}">
        <p14:creationId xmlns:p14="http://schemas.microsoft.com/office/powerpoint/2010/main" val="300859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731" y="4038600"/>
            <a:ext cx="269578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33" y="3276601"/>
            <a:ext cx="45720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23" t="10403" r="7606" b="13661"/>
          <a:stretch/>
        </p:blipFill>
        <p:spPr bwMode="auto">
          <a:xfrm>
            <a:off x="4356846" y="2326341"/>
            <a:ext cx="4177553" cy="196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1066800"/>
            <a:ext cx="8153400" cy="1631216"/>
          </a:xfrm>
          <a:prstGeom prst="rect">
            <a:avLst/>
          </a:prstGeom>
        </p:spPr>
        <p:txBody>
          <a:bodyPr vert="horz" lIns="91440" tIns="45720" rIns="91440" bIns="45720" rtlCol="0">
            <a:spAutoFit/>
          </a:bodyPr>
          <a:lstStyle/>
          <a:p>
            <a:r>
              <a:rPr lang="en-US" sz="2000" dirty="0"/>
              <a:t>PowerPoint has a variety of </a:t>
            </a:r>
            <a:r>
              <a:rPr lang="en-US" sz="2000" b="1" dirty="0"/>
              <a:t>SmartArt</a:t>
            </a:r>
            <a:r>
              <a:rPr lang="en-US" sz="2000" dirty="0"/>
              <a:t> graphics which you can use to illustrate and organize many different types of ideas. To get the most out of SmartArt, you'll need to know how to </a:t>
            </a:r>
            <a:r>
              <a:rPr lang="en-US" sz="2000" b="1" dirty="0"/>
              <a:t>insert a SmartArt graphic</a:t>
            </a:r>
            <a:r>
              <a:rPr lang="en-US" sz="2000" dirty="0"/>
              <a:t>, modify the </a:t>
            </a:r>
            <a:r>
              <a:rPr lang="en-US" sz="2000" b="1" dirty="0"/>
              <a:t>color</a:t>
            </a:r>
            <a:r>
              <a:rPr lang="en-US" sz="2000" dirty="0"/>
              <a:t> and </a:t>
            </a:r>
            <a:r>
              <a:rPr lang="en-US" sz="2000" b="1" dirty="0"/>
              <a:t>effects</a:t>
            </a:r>
            <a:r>
              <a:rPr lang="en-US" sz="2000" dirty="0"/>
              <a:t>, and change the </a:t>
            </a:r>
            <a:r>
              <a:rPr lang="en-US" sz="2000" b="1" dirty="0"/>
              <a:t>organization</a:t>
            </a:r>
            <a:r>
              <a:rPr lang="en-US" sz="2000" dirty="0"/>
              <a:t> of the graphic.</a:t>
            </a:r>
            <a:endParaRPr lang="en-US" sz="2000" b="1" dirty="0"/>
          </a:p>
        </p:txBody>
      </p:sp>
      <p:sp>
        <p:nvSpPr>
          <p:cNvPr id="10"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SmartArt Illustrations:</a:t>
            </a:r>
            <a:endParaRPr lang="ar-IQ" sz="3000" b="1" dirty="0"/>
          </a:p>
        </p:txBody>
      </p:sp>
    </p:spTree>
    <p:extLst>
      <p:ext uri="{BB962C8B-B14F-4D97-AF65-F5344CB8AC3E}">
        <p14:creationId xmlns:p14="http://schemas.microsoft.com/office/powerpoint/2010/main" val="368609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1066800"/>
            <a:ext cx="8153400" cy="1015663"/>
          </a:xfrm>
          <a:prstGeom prst="rect">
            <a:avLst/>
          </a:prstGeom>
        </p:spPr>
        <p:txBody>
          <a:bodyPr vert="horz" lIns="91440" tIns="45720" rIns="91440" bIns="45720" rtlCol="0">
            <a:spAutoFit/>
          </a:bodyPr>
          <a:lstStyle/>
          <a:p>
            <a:pPr marL="457200" indent="-457200">
              <a:buFont typeface="+mj-lt"/>
              <a:buAutoNum type="arabicPeriod"/>
            </a:pPr>
            <a:r>
              <a:rPr lang="en-US" sz="2000" dirty="0"/>
              <a:t>Select the </a:t>
            </a:r>
            <a:r>
              <a:rPr lang="en-US" sz="2000" b="1" dirty="0"/>
              <a:t>Insert</a:t>
            </a:r>
            <a:r>
              <a:rPr lang="en-US" sz="2000" dirty="0"/>
              <a:t> tab.</a:t>
            </a:r>
          </a:p>
          <a:p>
            <a:pPr marL="457200" indent="-457200">
              <a:buFont typeface="+mj-lt"/>
              <a:buAutoNum type="arabicPeriod"/>
            </a:pPr>
            <a:r>
              <a:rPr lang="en-US" sz="2000" dirty="0"/>
              <a:t>Select the </a:t>
            </a:r>
            <a:r>
              <a:rPr lang="en-US" sz="2000" b="1" dirty="0"/>
              <a:t>SmartArt</a:t>
            </a:r>
            <a:r>
              <a:rPr lang="en-US" sz="2000" dirty="0"/>
              <a:t> command in the Illustrations group. A dialog box will appear</a:t>
            </a:r>
          </a:p>
        </p:txBody>
      </p:sp>
      <p:sp>
        <p:nvSpPr>
          <p:cNvPr id="10"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SmartArt Illustrations:</a:t>
            </a:r>
            <a:endParaRPr lang="ar-IQ" sz="3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830" y="2286000"/>
            <a:ext cx="6301739"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96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81" r="9904"/>
          <a:stretch/>
        </p:blipFill>
        <p:spPr bwMode="auto">
          <a:xfrm>
            <a:off x="1219200" y="1187824"/>
            <a:ext cx="6362700" cy="52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SmartArt Illustrations:</a:t>
            </a:r>
            <a:endParaRPr lang="ar-IQ" sz="3000" b="1" dirty="0"/>
          </a:p>
        </p:txBody>
      </p:sp>
    </p:spTree>
    <p:extLst>
      <p:ext uri="{BB962C8B-B14F-4D97-AF65-F5344CB8AC3E}">
        <p14:creationId xmlns:p14="http://schemas.microsoft.com/office/powerpoint/2010/main" val="399346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03462"/>
            <a:ext cx="40005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871" y="1001806"/>
            <a:ext cx="3429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6541"/>
          <a:stretch/>
        </p:blipFill>
        <p:spPr bwMode="auto">
          <a:xfrm>
            <a:off x="2743200" y="3581399"/>
            <a:ext cx="5867401" cy="280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SmartArt Illustrations:</a:t>
            </a:r>
            <a:endParaRPr lang="ar-IQ" sz="3000" b="1" dirty="0"/>
          </a:p>
        </p:txBody>
      </p:sp>
    </p:spTree>
    <p:extLst>
      <p:ext uri="{BB962C8B-B14F-4D97-AF65-F5344CB8AC3E}">
        <p14:creationId xmlns:p14="http://schemas.microsoft.com/office/powerpoint/2010/main" val="94358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838200"/>
            <a:ext cx="8153400" cy="5663089"/>
          </a:xfrm>
          <a:prstGeom prst="rect">
            <a:avLst/>
          </a:prstGeom>
        </p:spPr>
        <p:txBody>
          <a:bodyPr vert="horz" lIns="91440" tIns="45720" rIns="91440" bIns="45720" rtlCol="0">
            <a:spAutoFit/>
          </a:bodyPr>
          <a:lstStyle/>
          <a:p>
            <a:r>
              <a:rPr lang="en-US" sz="2000" b="1" dirty="0"/>
              <a:t>To Add Text to a SmartArt Graphic:</a:t>
            </a:r>
          </a:p>
          <a:p>
            <a:pPr marL="457200" indent="-457200">
              <a:buFont typeface="+mj-lt"/>
              <a:buAutoNum type="arabicPeriod"/>
            </a:pPr>
            <a:r>
              <a:rPr lang="en-US" sz="1800" dirty="0"/>
              <a:t>Select the graphic. A border will appear around it with an </a:t>
            </a:r>
            <a:r>
              <a:rPr lang="en-US" sz="1800" b="1" dirty="0"/>
              <a:t>arrow</a:t>
            </a:r>
            <a:r>
              <a:rPr lang="en-US" sz="1800" dirty="0"/>
              <a:t> on the left side.</a:t>
            </a:r>
          </a:p>
          <a:p>
            <a:pPr marL="457200" indent="-457200">
              <a:buFont typeface="+mj-lt"/>
              <a:buAutoNum type="arabicPeriod"/>
            </a:pPr>
            <a:r>
              <a:rPr lang="en-US" sz="1800" dirty="0"/>
              <a:t>Click the </a:t>
            </a:r>
            <a:r>
              <a:rPr lang="en-US" sz="1800" b="1" dirty="0"/>
              <a:t>arrow</a:t>
            </a:r>
            <a:r>
              <a:rPr lang="en-US" sz="1800" dirty="0"/>
              <a:t> on the left side of the graphic to open the task pane.</a:t>
            </a:r>
          </a:p>
          <a:p>
            <a:pPr marL="457200" indent="-457200">
              <a:buFont typeface="+mj-lt"/>
              <a:buAutoNum type="arabicPeriod"/>
            </a:pPr>
            <a:r>
              <a:rPr lang="en-US" sz="1800" dirty="0"/>
              <a:t>Enter text next to each bullet in the task pane. The information will appear in the graphic, and will resize to fit inside the shape.</a:t>
            </a:r>
          </a:p>
          <a:p>
            <a:pPr marL="457200" indent="-457200">
              <a:buFont typeface="+mj-lt"/>
              <a:buAutoNum type="arabicPeriod"/>
            </a:pPr>
            <a:r>
              <a:rPr lang="en-US" sz="1800" dirty="0"/>
              <a:t>To add a new shape, press </a:t>
            </a:r>
            <a:r>
              <a:rPr lang="en-US" sz="1800" b="1" dirty="0"/>
              <a:t>Enter</a:t>
            </a:r>
            <a:r>
              <a:rPr lang="en-US" sz="1800" dirty="0"/>
              <a:t>. A new bullet will appear in the task pane, and a new shape will appear in the graphic</a:t>
            </a:r>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mj-lt"/>
              <a:buAutoNum type="arabicPeriod"/>
            </a:pPr>
            <a:endParaRPr lang="en-US" sz="1800" dirty="0"/>
          </a:p>
          <a:p>
            <a:pPr marL="457200" indent="-457200">
              <a:buFont typeface="Wingdings" pitchFamily="2" charset="2"/>
              <a:buChar char="ü"/>
            </a:pPr>
            <a:r>
              <a:rPr lang="en-US" sz="1800" dirty="0"/>
              <a:t>You can also add text by clicking on the desired shape and then typing your text. This works well if you only need to add text to a </a:t>
            </a:r>
            <a:r>
              <a:rPr lang="en-US" sz="1800" b="1" dirty="0"/>
              <a:t>few shapes</a:t>
            </a:r>
            <a:r>
              <a:rPr lang="en-US" sz="1800" dirty="0"/>
              <a:t>. </a:t>
            </a:r>
          </a:p>
        </p:txBody>
      </p:sp>
      <p:sp>
        <p:nvSpPr>
          <p:cNvPr id="10"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SmartArt Illustrations:</a:t>
            </a:r>
            <a:endParaRPr lang="ar-IQ" sz="3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59574"/>
            <a:ext cx="34766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552" y="3166348"/>
            <a:ext cx="4486848" cy="254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endCxn id="4099" idx="1"/>
          </p:cNvCxnSpPr>
          <p:nvPr/>
        </p:nvCxnSpPr>
        <p:spPr>
          <a:xfrm>
            <a:off x="914400" y="4440674"/>
            <a:ext cx="3133152" cy="0"/>
          </a:xfrm>
          <a:prstGeom prst="straightConnector1">
            <a:avLst/>
          </a:prstGeom>
          <a:noFill/>
          <a:ln w="38100">
            <a:solidFill>
              <a:srgbClr val="FF66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 name="Rectangle 2"/>
          <p:cNvSpPr/>
          <p:nvPr/>
        </p:nvSpPr>
        <p:spPr>
          <a:xfrm>
            <a:off x="4047552" y="3166348"/>
            <a:ext cx="1515048" cy="2455426"/>
          </a:xfrm>
          <a:prstGeom prst="rect">
            <a:avLst/>
          </a:prstGeom>
          <a:noFill/>
          <a:ln w="38100">
            <a:solidFill>
              <a:srgbClr val="FF66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2470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006" y="1038255"/>
            <a:ext cx="5006788" cy="324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 name="Title 1"/>
          <p:cNvSpPr txBox="1">
            <a:spLocks/>
          </p:cNvSpPr>
          <p:nvPr/>
        </p:nvSpPr>
        <p:spPr>
          <a:xfrm>
            <a:off x="304800" y="163434"/>
            <a:ext cx="8534400" cy="584775"/>
          </a:xfrm>
          <a:prstGeom prst="rect">
            <a:avLst/>
          </a:prstGeom>
        </p:spPr>
        <p:txBody>
          <a:bodyPr vert="horz" wrap="square"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Changing the Organization of a SmartArt Graphic</a:t>
            </a:r>
          </a:p>
        </p:txBody>
      </p:sp>
      <p:sp>
        <p:nvSpPr>
          <p:cNvPr id="11" name="Content Placeholder 2"/>
          <p:cNvSpPr txBox="1">
            <a:spLocks/>
          </p:cNvSpPr>
          <p:nvPr/>
        </p:nvSpPr>
        <p:spPr>
          <a:xfrm>
            <a:off x="381000" y="685800"/>
            <a:ext cx="8153400" cy="400110"/>
          </a:xfrm>
          <a:prstGeom prst="rect">
            <a:avLst/>
          </a:prstGeom>
        </p:spPr>
        <p:txBody>
          <a:bodyPr vert="horz" lIns="91440" tIns="45720" rIns="91440" bIns="45720" rtlCol="0">
            <a:spAutoFit/>
          </a:bodyPr>
          <a:lstStyle/>
          <a:p>
            <a:r>
              <a:rPr lang="en-US" sz="2000" b="1" dirty="0"/>
              <a:t>To Move Shapes to a Higher or Lower Level:</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52374"/>
            <a:ext cx="4876800" cy="21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5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 name="Title 1"/>
          <p:cNvSpPr txBox="1">
            <a:spLocks/>
          </p:cNvSpPr>
          <p:nvPr/>
        </p:nvSpPr>
        <p:spPr>
          <a:xfrm>
            <a:off x="304800" y="163434"/>
            <a:ext cx="8534400" cy="584775"/>
          </a:xfrm>
          <a:prstGeom prst="rect">
            <a:avLst/>
          </a:prstGeom>
        </p:spPr>
        <p:txBody>
          <a:bodyPr vert="horz" wrap="square"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Modifying the SmartArt Graphic's Appearance</a:t>
            </a:r>
          </a:p>
        </p:txBody>
      </p:sp>
      <p:sp>
        <p:nvSpPr>
          <p:cNvPr id="11" name="Content Placeholder 2"/>
          <p:cNvSpPr txBox="1">
            <a:spLocks/>
          </p:cNvSpPr>
          <p:nvPr/>
        </p:nvSpPr>
        <p:spPr>
          <a:xfrm>
            <a:off x="381000" y="685800"/>
            <a:ext cx="8153400" cy="400110"/>
          </a:xfrm>
          <a:prstGeom prst="rect">
            <a:avLst/>
          </a:prstGeom>
        </p:spPr>
        <p:txBody>
          <a:bodyPr vert="horz" lIns="91440" tIns="45720" rIns="91440" bIns="45720" rtlCol="0">
            <a:spAutoFit/>
          </a:bodyPr>
          <a:lstStyle/>
          <a:p>
            <a:r>
              <a:rPr lang="en-US" sz="2000" b="1" dirty="0"/>
              <a:t>To Change the Color Scheme: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95400"/>
            <a:ext cx="767137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19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99591871"/>
              </p:ext>
            </p:extLst>
          </p:nvPr>
        </p:nvGraphicFramePr>
        <p:xfrm>
          <a:off x="457200" y="457200"/>
          <a:ext cx="7543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03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solidFill>
                  <a:srgbClr val="C00000"/>
                </a:solidFill>
              </a:rPr>
              <a:t>The 10 Most Common Presentation Mistakes:</a:t>
            </a:r>
            <a:endParaRPr lang="ar-IQ" sz="3000" b="1" dirty="0">
              <a:solidFill>
                <a:srgbClr val="C00000"/>
              </a:solidFill>
            </a:endParaRPr>
          </a:p>
        </p:txBody>
      </p:sp>
      <p:sp>
        <p:nvSpPr>
          <p:cNvPr id="11" name="Rectangle 3"/>
          <p:cNvSpPr>
            <a:spLocks noGrp="1" noChangeArrowheads="1"/>
          </p:cNvSpPr>
          <p:nvPr>
            <p:ph idx="1"/>
          </p:nvPr>
        </p:nvSpPr>
        <p:spPr>
          <a:xfrm>
            <a:off x="152400" y="725819"/>
            <a:ext cx="8770938" cy="6050887"/>
          </a:xfrm>
        </p:spPr>
        <p:txBody>
          <a:bodyPr wrap="square">
            <a:spAutoFit/>
          </a:bodyPr>
          <a:lstStyle/>
          <a:p>
            <a:pPr marL="342900" indent="-342900">
              <a:buFont typeface="+mj-lt"/>
              <a:buAutoNum type="arabicPeriod"/>
              <a:defRPr/>
            </a:pPr>
            <a:r>
              <a:rPr lang="en-US" sz="2000" b="1" dirty="0"/>
              <a:t>You Don't Know Your Topic!</a:t>
            </a:r>
          </a:p>
          <a:p>
            <a:pPr marL="0" indent="0">
              <a:buFont typeface="Wingdings" pitchFamily="2" charset="2"/>
              <a:buNone/>
              <a:defRPr/>
            </a:pPr>
            <a:r>
              <a:rPr lang="en-US" dirty="0"/>
              <a:t>Know your material </a:t>
            </a:r>
            <a:r>
              <a:rPr lang="en-US" i="1" dirty="0"/>
              <a:t>so well</a:t>
            </a:r>
            <a:r>
              <a:rPr lang="en-US" dirty="0"/>
              <a:t>, that you could easily do the presentation without an electronic enhancement such as PowerPoint.</a:t>
            </a:r>
          </a:p>
          <a:p>
            <a:pPr marL="342900" indent="-342900">
              <a:buFont typeface="+mj-lt"/>
              <a:buAutoNum type="arabicPeriod" startAt="2"/>
              <a:defRPr/>
            </a:pPr>
            <a:r>
              <a:rPr lang="en-US" sz="2000" b="1" dirty="0"/>
              <a:t>The  Slides  Are  NOT  Your  Presentation</a:t>
            </a:r>
          </a:p>
          <a:p>
            <a:pPr marL="0" indent="0">
              <a:buFont typeface="Wingdings" pitchFamily="2" charset="2"/>
              <a:buNone/>
              <a:defRPr/>
            </a:pPr>
            <a:r>
              <a:rPr lang="en-US" dirty="0"/>
              <a:t>Always remember that </a:t>
            </a:r>
            <a:r>
              <a:rPr lang="en-US" b="1" dirty="0"/>
              <a:t>you</a:t>
            </a:r>
            <a:r>
              <a:rPr lang="en-US" dirty="0"/>
              <a:t> are the presentation. The slide show should only be used as an </a:t>
            </a:r>
            <a:r>
              <a:rPr lang="en-US" i="1" dirty="0"/>
              <a:t>accompaniment</a:t>
            </a:r>
            <a:r>
              <a:rPr lang="en-US" dirty="0"/>
              <a:t> to your talk.</a:t>
            </a:r>
            <a:endParaRPr lang="en-US" b="1" dirty="0"/>
          </a:p>
          <a:p>
            <a:pPr marL="342900" indent="-342900">
              <a:buFont typeface="+mj-lt"/>
              <a:buAutoNum type="arabicPeriod" startAt="3"/>
              <a:defRPr/>
            </a:pPr>
            <a:r>
              <a:rPr lang="en-US" sz="2000" b="1" dirty="0"/>
              <a:t>T. M. I. (Too Much Information)</a:t>
            </a:r>
          </a:p>
          <a:p>
            <a:pPr marL="0" indent="0">
              <a:buFont typeface="Wingdings" pitchFamily="2" charset="2"/>
              <a:buNone/>
              <a:defRPr/>
            </a:pPr>
            <a:r>
              <a:rPr lang="en-US" dirty="0"/>
              <a:t>You know so much about the topic, that you jump from here to there and back again talking about everything there is to know about your brand new widget, and no one can follow the thread of the presentation. make simple topics that can be easily followed</a:t>
            </a:r>
          </a:p>
          <a:p>
            <a:pPr marL="342900" indent="-342900">
              <a:buFont typeface="+mj-lt"/>
              <a:buAutoNum type="arabicPeriod" startAt="4"/>
              <a:defRPr/>
            </a:pPr>
            <a:r>
              <a:rPr lang="en-US" sz="2000" b="1" dirty="0"/>
              <a:t>Poorly Chosen Design Template  or   Design Theme</a:t>
            </a:r>
          </a:p>
          <a:p>
            <a:pPr marL="0" indent="0">
              <a:buFont typeface="Wingdings" pitchFamily="2" charset="2"/>
              <a:buNone/>
              <a:defRPr/>
            </a:pPr>
            <a:r>
              <a:rPr lang="en-US" dirty="0"/>
              <a:t>Choose a design that is appropriate for the audience. A clean, straightforward layout is best for business presentations. Young children respond to presentations that are full of color and contain a variety of shapes.</a:t>
            </a:r>
          </a:p>
          <a:p>
            <a:pPr marL="342900" indent="-342900">
              <a:buFont typeface="+mj-lt"/>
              <a:buAutoNum type="arabicPeriod" startAt="5"/>
              <a:defRPr/>
            </a:pPr>
            <a:r>
              <a:rPr lang="en-US" sz="2000" b="1" dirty="0"/>
              <a:t>Electrifying Color Choices</a:t>
            </a:r>
          </a:p>
          <a:p>
            <a:pPr lvl="1">
              <a:defRPr/>
            </a:pPr>
            <a:r>
              <a:rPr lang="en-US" sz="1800" dirty="0"/>
              <a:t>Dark text on a light background is best. Off white or light beige is easier on the eyes than the typical white. Dark backgrounds are very effective, if the text is light for easy reading.</a:t>
            </a:r>
          </a:p>
          <a:p>
            <a:pPr lvl="1">
              <a:defRPr/>
            </a:pPr>
            <a:r>
              <a:rPr lang="en-US" sz="1800" dirty="0"/>
              <a:t>Patterned or textured backgrounds make text hard to read.</a:t>
            </a:r>
          </a:p>
        </p:txBody>
      </p:sp>
    </p:spTree>
    <p:extLst>
      <p:ext uri="{BB962C8B-B14F-4D97-AF65-F5344CB8AC3E}">
        <p14:creationId xmlns:p14="http://schemas.microsoft.com/office/powerpoint/2010/main" val="51302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1" name="Rectangle 3"/>
          <p:cNvSpPr>
            <a:spLocks noGrp="1" noChangeArrowheads="1"/>
          </p:cNvSpPr>
          <p:nvPr>
            <p:ph idx="1"/>
          </p:nvPr>
        </p:nvSpPr>
        <p:spPr>
          <a:xfrm>
            <a:off x="152400" y="1119775"/>
            <a:ext cx="8686800" cy="5262979"/>
          </a:xfrm>
        </p:spPr>
        <p:txBody>
          <a:bodyPr wrap="square">
            <a:spAutoFit/>
          </a:bodyPr>
          <a:lstStyle/>
          <a:p>
            <a:pPr marL="457200" indent="-457200">
              <a:buFont typeface="+mj-lt"/>
              <a:buAutoNum type="arabicPeriod" startAt="6"/>
              <a:defRPr/>
            </a:pPr>
            <a:r>
              <a:rPr lang="en-US" sz="2000" b="1" dirty="0"/>
              <a:t>Poor Font Choices</a:t>
            </a:r>
          </a:p>
          <a:p>
            <a:pPr marL="631825" indent="0">
              <a:buNone/>
              <a:defRPr/>
            </a:pPr>
            <a:r>
              <a:rPr lang="en-US" sz="2000" dirty="0"/>
              <a:t>Stick to easy to read fonts such as Arial or Times New Roman. Avoid script type fonts which are hard to read on screen</a:t>
            </a:r>
          </a:p>
          <a:p>
            <a:pPr marL="457200" indent="-457200">
              <a:buFont typeface="+mj-lt"/>
              <a:buAutoNum type="arabicPeriod" startAt="7"/>
              <a:defRPr/>
            </a:pPr>
            <a:r>
              <a:rPr lang="en-US" sz="2000" b="1" dirty="0"/>
              <a:t>Extraneous Photos and Graphs</a:t>
            </a:r>
          </a:p>
          <a:p>
            <a:pPr marL="631825" indent="0">
              <a:buNone/>
              <a:defRPr/>
            </a:pPr>
            <a:r>
              <a:rPr lang="en-US" sz="2000" dirty="0"/>
              <a:t>Use photos, charts and diagrams only to emphasize key points of your presentation.</a:t>
            </a:r>
          </a:p>
          <a:p>
            <a:pPr marL="457200" indent="-457200">
              <a:buFont typeface="+mj-lt"/>
              <a:buAutoNum type="arabicPeriod" startAt="8"/>
              <a:defRPr/>
            </a:pPr>
            <a:r>
              <a:rPr lang="en-US" sz="2000" b="1" dirty="0"/>
              <a:t>Too Many Slides</a:t>
            </a:r>
          </a:p>
          <a:p>
            <a:pPr marL="631825" indent="0">
              <a:buNone/>
              <a:defRPr/>
            </a:pPr>
            <a:r>
              <a:rPr lang="en-US" sz="2000" dirty="0"/>
              <a:t>Ensure your audience stays focused by keeping the number of slides to a minimum</a:t>
            </a:r>
          </a:p>
          <a:p>
            <a:pPr marL="457200" indent="-457200">
              <a:buFont typeface="+mj-lt"/>
              <a:buAutoNum type="arabicPeriod" startAt="9"/>
              <a:defRPr/>
            </a:pPr>
            <a:r>
              <a:rPr lang="en-US" sz="2000" b="1" dirty="0"/>
              <a:t>Different Animations on Every Slide</a:t>
            </a:r>
          </a:p>
          <a:p>
            <a:pPr marL="631825" indent="0">
              <a:buNone/>
              <a:defRPr/>
            </a:pPr>
            <a:r>
              <a:rPr lang="en-US" sz="2000" dirty="0"/>
              <a:t>Animations and sounds, used well, can heighten interest, but don't distract the audience with too much of a good thing. Design your presentation with the "less is more” philosophy</a:t>
            </a:r>
          </a:p>
          <a:p>
            <a:pPr marL="457200" indent="-457200">
              <a:buFont typeface="+mj-lt"/>
              <a:buAutoNum type="arabicPeriod" startAt="10"/>
              <a:defRPr/>
            </a:pPr>
            <a:r>
              <a:rPr lang="en-US" sz="2000" b="1" dirty="0"/>
              <a:t>Hardware Malfunctions</a:t>
            </a:r>
          </a:p>
          <a:p>
            <a:pPr marL="0" indent="631825">
              <a:buNone/>
              <a:defRPr/>
            </a:pPr>
            <a:r>
              <a:rPr lang="en-US" sz="2000" dirty="0"/>
              <a:t>Check all the equipment and rehearse your presentation</a:t>
            </a:r>
          </a:p>
        </p:txBody>
      </p:sp>
      <p:sp>
        <p:nvSpPr>
          <p:cNvPr id="7"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solidFill>
                  <a:srgbClr val="C00000"/>
                </a:solidFill>
              </a:rPr>
              <a:t>The 10 Most Common Presentation Mistakes:</a:t>
            </a:r>
            <a:endParaRPr lang="ar-IQ" sz="3000" b="1" dirty="0">
              <a:solidFill>
                <a:srgbClr val="C00000"/>
              </a:solidFill>
            </a:endParaRPr>
          </a:p>
        </p:txBody>
      </p:sp>
    </p:spTree>
    <p:extLst>
      <p:ext uri="{BB962C8B-B14F-4D97-AF65-F5344CB8AC3E}">
        <p14:creationId xmlns:p14="http://schemas.microsoft.com/office/powerpoint/2010/main" val="317683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2999"/>
          </a:xfrm>
        </p:spPr>
        <p:txBody>
          <a:bodyPr anchor="t">
            <a:normAutofit/>
          </a:bodyPr>
          <a:lstStyle/>
          <a:p>
            <a:pPr fontAlgn="base">
              <a:buNone/>
            </a:pPr>
            <a:r>
              <a:rPr lang="en-US" sz="2000" dirty="0"/>
              <a:t>In PowerPoint you can </a:t>
            </a:r>
            <a:r>
              <a:rPr lang="en-US" sz="2000" b="1" dirty="0"/>
              <a:t>animate</a:t>
            </a:r>
            <a:r>
              <a:rPr lang="en-US" sz="2000" dirty="0"/>
              <a:t> text and objects such as clip art, shapes, and pictures.</a:t>
            </a:r>
          </a:p>
          <a:p>
            <a:pPr fontAlgn="base">
              <a:buNone/>
            </a:pPr>
            <a:r>
              <a:rPr lang="en-US" sz="2000" dirty="0"/>
              <a:t>Animation, or movement, on the slide can be used </a:t>
            </a:r>
            <a:r>
              <a:rPr lang="en-US" sz="2000" b="1" u="sng" dirty="0"/>
              <a:t>to draw the audience's attention to specific content or to make the slide easier to read</a:t>
            </a:r>
            <a:r>
              <a:rPr lang="en-US" sz="2000" dirty="0"/>
              <a:t>. </a:t>
            </a:r>
          </a:p>
          <a:p>
            <a:pPr fontAlgn="base">
              <a:buNone/>
            </a:pPr>
            <a:endParaRPr lang="en-US" sz="2000" dirty="0"/>
          </a:p>
          <a:p>
            <a:pPr fontAlgn="base">
              <a:buNone/>
            </a:pPr>
            <a:r>
              <a:rPr lang="en-US" sz="1800" b="1" dirty="0"/>
              <a:t>The Four Types of Animations</a:t>
            </a:r>
          </a:p>
          <a:p>
            <a:pPr marL="617537" fontAlgn="base">
              <a:buFont typeface="+mj-lt"/>
              <a:buAutoNum type="arabicPeriod"/>
            </a:pPr>
            <a:r>
              <a:rPr lang="en-US" sz="1800" b="1" dirty="0"/>
              <a:t>Entrance </a:t>
            </a:r>
            <a:r>
              <a:rPr lang="en-US" sz="1800" dirty="0"/>
              <a:t>These control how the object enters the slide</a:t>
            </a:r>
          </a:p>
          <a:p>
            <a:pPr marL="617537" fontAlgn="base">
              <a:buFont typeface="+mj-lt"/>
              <a:buAutoNum type="arabicPeriod"/>
            </a:pPr>
            <a:endParaRPr lang="en-US" sz="1800" dirty="0"/>
          </a:p>
          <a:p>
            <a:pPr marL="617537" fontAlgn="base">
              <a:buFont typeface="+mj-lt"/>
              <a:buAutoNum type="arabicPeriod"/>
            </a:pPr>
            <a:endParaRPr lang="en-US" sz="1800" dirty="0"/>
          </a:p>
          <a:p>
            <a:pPr marL="617537" fontAlgn="base">
              <a:buFont typeface="+mj-lt"/>
              <a:buAutoNum type="arabicPeriod"/>
            </a:pPr>
            <a:endParaRPr lang="en-US" dirty="0"/>
          </a:p>
          <a:p>
            <a:pPr marL="617537" fontAlgn="base">
              <a:buFont typeface="+mj-lt"/>
              <a:buAutoNum type="arabicPeriod"/>
            </a:pPr>
            <a:endParaRPr lang="en-US" sz="1800" dirty="0"/>
          </a:p>
          <a:p>
            <a:pPr marL="617537" fontAlgn="base">
              <a:buFont typeface="+mj-lt"/>
              <a:buAutoNum type="arabicPeriod"/>
            </a:pPr>
            <a:r>
              <a:rPr lang="en-US" sz="1800" b="1" dirty="0"/>
              <a:t>Emphasis: </a:t>
            </a:r>
            <a:r>
              <a:rPr lang="en-US" sz="1800" dirty="0"/>
              <a:t>These animations occur while the object is on the slide, often triggered by a </a:t>
            </a:r>
            <a:r>
              <a:rPr lang="en-US" sz="1800" b="1" dirty="0"/>
              <a:t>mouse click.</a:t>
            </a:r>
          </a:p>
          <a:p>
            <a:pPr marL="617537" fontAlgn="base">
              <a:buFont typeface="+mj-lt"/>
              <a:buAutoNum type="arabicPeriod"/>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ar-IQ" sz="1800" dirty="0"/>
          </a:p>
        </p:txBody>
      </p:sp>
      <p:pic>
        <p:nvPicPr>
          <p:cNvPr id="20482" name="Picture 2" descr="Entrance effects"/>
          <p:cNvPicPr>
            <a:picLocks noChangeAspect="1" noChangeArrowheads="1"/>
          </p:cNvPicPr>
          <p:nvPr/>
        </p:nvPicPr>
        <p:blipFill>
          <a:blip r:embed="rId2"/>
          <a:srcRect/>
          <a:stretch>
            <a:fillRect/>
          </a:stretch>
        </p:blipFill>
        <p:spPr bwMode="auto">
          <a:xfrm>
            <a:off x="1713649" y="3886200"/>
            <a:ext cx="5556727" cy="609600"/>
          </a:xfrm>
          <a:prstGeom prst="rect">
            <a:avLst/>
          </a:prstGeom>
          <a:noFill/>
        </p:spPr>
      </p:pic>
      <p:pic>
        <p:nvPicPr>
          <p:cNvPr id="20484" name="Picture 4" descr="Emphasis effects"/>
          <p:cNvPicPr>
            <a:picLocks noChangeAspect="1" noChangeArrowheads="1"/>
          </p:cNvPicPr>
          <p:nvPr/>
        </p:nvPicPr>
        <p:blipFill>
          <a:blip r:embed="rId3"/>
          <a:srcRect/>
          <a:stretch>
            <a:fillRect/>
          </a:stretch>
        </p:blipFill>
        <p:spPr bwMode="auto">
          <a:xfrm>
            <a:off x="1752600" y="5486400"/>
            <a:ext cx="5486400" cy="614660"/>
          </a:xfrm>
          <a:prstGeom prst="rect">
            <a:avLst/>
          </a:prstGeom>
          <a:noFill/>
        </p:spPr>
      </p:pic>
      <p:sp>
        <p:nvSpPr>
          <p:cNvPr id="6"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Animating Text and Objects:</a:t>
            </a:r>
            <a:endParaRPr lang="ar-IQ" sz="3000" b="1" dirty="0"/>
          </a:p>
        </p:txBody>
      </p:sp>
    </p:spTree>
    <p:extLst>
      <p:ext uri="{BB962C8B-B14F-4D97-AF65-F5344CB8AC3E}">
        <p14:creationId xmlns:p14="http://schemas.microsoft.com/office/powerpoint/2010/main" val="37671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4952999"/>
          </a:xfrm>
        </p:spPr>
        <p:txBody>
          <a:bodyPr anchor="t">
            <a:normAutofit/>
          </a:bodyPr>
          <a:lstStyle/>
          <a:p>
            <a:pPr marL="617537" fontAlgn="base">
              <a:buFont typeface="+mj-lt"/>
              <a:buAutoNum type="arabicPeriod" startAt="3"/>
            </a:pPr>
            <a:r>
              <a:rPr lang="en-US" sz="1800" b="1" dirty="0"/>
              <a:t>Exit: </a:t>
            </a:r>
            <a:r>
              <a:rPr lang="en-US" sz="1800" dirty="0"/>
              <a:t>These control how the object exits the slide. For example, with the </a:t>
            </a:r>
            <a:r>
              <a:rPr lang="en-US" sz="1800" b="1" dirty="0"/>
              <a:t>Fade</a:t>
            </a:r>
            <a:r>
              <a:rPr lang="en-US" sz="1800" dirty="0"/>
              <a:t> animation, the object will simply fade away.</a:t>
            </a:r>
          </a:p>
          <a:p>
            <a:pPr marL="617537" fontAlgn="base">
              <a:buFont typeface="+mj-lt"/>
              <a:buAutoNum type="arabicPeriod" startAt="3"/>
            </a:pPr>
            <a:endParaRPr lang="en-US" sz="1800" dirty="0"/>
          </a:p>
          <a:p>
            <a:pPr marL="617537" fontAlgn="base">
              <a:buFont typeface="+mj-lt"/>
              <a:buAutoNum type="arabicPeriod" startAt="3"/>
            </a:pPr>
            <a:endParaRPr lang="en-US" sz="1800" dirty="0"/>
          </a:p>
          <a:p>
            <a:pPr marL="617537" fontAlgn="base">
              <a:buFont typeface="+mj-lt"/>
              <a:buAutoNum type="arabicPeriod" startAt="3"/>
            </a:pPr>
            <a:endParaRPr lang="en-US" sz="1800" dirty="0"/>
          </a:p>
          <a:p>
            <a:pPr marL="617537" fontAlgn="base">
              <a:buFont typeface="+mj-lt"/>
              <a:buAutoNum type="arabicPeriod" startAt="3"/>
            </a:pPr>
            <a:endParaRPr lang="en-US" sz="1800" b="1" dirty="0"/>
          </a:p>
          <a:p>
            <a:pPr marL="617537" fontAlgn="base">
              <a:buFont typeface="+mj-lt"/>
              <a:buAutoNum type="arabicPeriod" startAt="3"/>
            </a:pPr>
            <a:endParaRPr lang="en-US" sz="1800" b="1" dirty="0"/>
          </a:p>
          <a:p>
            <a:pPr marL="617537" fontAlgn="base">
              <a:buFont typeface="+mj-lt"/>
              <a:buAutoNum type="arabicPeriod" startAt="3"/>
            </a:pPr>
            <a:endParaRPr lang="en-US" sz="1800" b="1" dirty="0"/>
          </a:p>
          <a:p>
            <a:pPr marL="617537" fontAlgn="base">
              <a:buFont typeface="+mj-lt"/>
              <a:buAutoNum type="arabicPeriod" startAt="3"/>
            </a:pPr>
            <a:r>
              <a:rPr lang="en-US" sz="1800" b="1" dirty="0"/>
              <a:t>Motion Paths: </a:t>
            </a:r>
            <a:r>
              <a:rPr lang="en-US" sz="1800" dirty="0"/>
              <a:t>These are similar to </a:t>
            </a:r>
            <a:r>
              <a:rPr lang="en-US" sz="1800" b="1" dirty="0"/>
              <a:t>Emphasis</a:t>
            </a:r>
            <a:r>
              <a:rPr lang="en-US" sz="1800" dirty="0"/>
              <a:t> effects, except the object moves within the slide along a predetermined path, for example a </a:t>
            </a:r>
            <a:r>
              <a:rPr lang="en-US" sz="1800" b="1" dirty="0"/>
              <a:t>circle</a:t>
            </a:r>
            <a:r>
              <a:rPr lang="en-US" sz="1800" dirty="0"/>
              <a:t>.</a:t>
            </a:r>
          </a:p>
          <a:p>
            <a:pPr marL="617537" fontAlgn="base">
              <a:buFont typeface="+mj-lt"/>
              <a:buAutoNum type="arabicPeriod" startAt="3"/>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ar-IQ" sz="1800" dirty="0"/>
          </a:p>
        </p:txBody>
      </p:sp>
      <p:pic>
        <p:nvPicPr>
          <p:cNvPr id="21506" name="Picture 2" descr="Exit effects"/>
          <p:cNvPicPr>
            <a:picLocks noChangeAspect="1" noChangeArrowheads="1"/>
          </p:cNvPicPr>
          <p:nvPr/>
        </p:nvPicPr>
        <p:blipFill>
          <a:blip r:embed="rId2"/>
          <a:srcRect/>
          <a:stretch>
            <a:fillRect/>
          </a:stretch>
        </p:blipFill>
        <p:spPr bwMode="auto">
          <a:xfrm>
            <a:off x="1295400" y="2362200"/>
            <a:ext cx="6293058" cy="762000"/>
          </a:xfrm>
          <a:prstGeom prst="rect">
            <a:avLst/>
          </a:prstGeom>
          <a:noFill/>
        </p:spPr>
      </p:pic>
      <p:pic>
        <p:nvPicPr>
          <p:cNvPr id="21508" name="Picture 4" descr="Motion Paths"/>
          <p:cNvPicPr>
            <a:picLocks noChangeAspect="1" noChangeArrowheads="1"/>
          </p:cNvPicPr>
          <p:nvPr/>
        </p:nvPicPr>
        <p:blipFill>
          <a:blip r:embed="rId3"/>
          <a:srcRect/>
          <a:stretch>
            <a:fillRect/>
          </a:stretch>
        </p:blipFill>
        <p:spPr bwMode="auto">
          <a:xfrm>
            <a:off x="1378704" y="5029200"/>
            <a:ext cx="6262765" cy="685800"/>
          </a:xfrm>
          <a:prstGeom prst="rect">
            <a:avLst/>
          </a:prstGeom>
          <a:noFill/>
        </p:spPr>
      </p:pic>
      <p:sp>
        <p:nvSpPr>
          <p:cNvPr id="6"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Animating Text and Objects:</a:t>
            </a:r>
            <a:endParaRPr lang="ar-IQ" sz="3000" b="1" dirty="0"/>
          </a:p>
        </p:txBody>
      </p:sp>
    </p:spTree>
    <p:extLst>
      <p:ext uri="{BB962C8B-B14F-4D97-AF65-F5344CB8AC3E}">
        <p14:creationId xmlns:p14="http://schemas.microsoft.com/office/powerpoint/2010/main" val="14869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i_more.png"/>
          <p:cNvPicPr>
            <a:picLocks noChangeAspect="1"/>
          </p:cNvPicPr>
          <p:nvPr/>
        </p:nvPicPr>
        <p:blipFill>
          <a:blip r:embed="rId2"/>
          <a:stretch>
            <a:fillRect/>
          </a:stretch>
        </p:blipFill>
        <p:spPr>
          <a:xfrm>
            <a:off x="3581400" y="1539124"/>
            <a:ext cx="5276850" cy="1508876"/>
          </a:xfrm>
          <a:prstGeom prst="rect">
            <a:avLst/>
          </a:prstGeom>
        </p:spPr>
      </p:pic>
      <p:pic>
        <p:nvPicPr>
          <p:cNvPr id="10" name="Picture 9" descr="ani_choose_effect.png"/>
          <p:cNvPicPr>
            <a:picLocks noChangeAspect="1"/>
          </p:cNvPicPr>
          <p:nvPr/>
        </p:nvPicPr>
        <p:blipFill>
          <a:blip r:embed="rId3"/>
          <a:stretch>
            <a:fillRect/>
          </a:stretch>
        </p:blipFill>
        <p:spPr>
          <a:xfrm>
            <a:off x="4648200" y="3276600"/>
            <a:ext cx="3846281" cy="3162300"/>
          </a:xfrm>
          <a:prstGeom prst="rect">
            <a:avLst/>
          </a:prstGeom>
        </p:spPr>
      </p:pic>
      <p:sp>
        <p:nvSpPr>
          <p:cNvPr id="3" name="Content Placeholder 2"/>
          <p:cNvSpPr>
            <a:spLocks noGrp="1"/>
          </p:cNvSpPr>
          <p:nvPr>
            <p:ph idx="1"/>
          </p:nvPr>
        </p:nvSpPr>
        <p:spPr>
          <a:xfrm>
            <a:off x="152400" y="1143000"/>
            <a:ext cx="4038600" cy="5105400"/>
          </a:xfrm>
        </p:spPr>
        <p:txBody>
          <a:bodyPr anchor="t">
            <a:normAutofit/>
          </a:bodyPr>
          <a:lstStyle/>
          <a:p>
            <a:pPr marL="615950" indent="-615950" fontAlgn="base">
              <a:buNone/>
            </a:pPr>
            <a:r>
              <a:rPr lang="en-US" sz="2000" b="1" dirty="0"/>
              <a:t>To Apply an Animation to an Object:</a:t>
            </a:r>
          </a:p>
          <a:p>
            <a:pPr marL="615950" indent="-615950" fontAlgn="base">
              <a:buNone/>
            </a:pPr>
            <a:endParaRPr lang="en-US" sz="2000" b="1" dirty="0"/>
          </a:p>
          <a:p>
            <a:pPr marL="615950" indent="-615950" fontAlgn="base">
              <a:buNone/>
            </a:pPr>
            <a:endParaRPr lang="en-US" sz="2000" b="1" dirty="0"/>
          </a:p>
          <a:p>
            <a:pPr marL="457200" indent="-457200" fontAlgn="base">
              <a:buFont typeface="+mj-lt"/>
              <a:buAutoNum type="arabicPeriod"/>
            </a:pPr>
            <a:r>
              <a:rPr lang="en-US" sz="2000" dirty="0"/>
              <a:t>Select an object.</a:t>
            </a:r>
          </a:p>
          <a:p>
            <a:pPr marL="457200" indent="-457200" fontAlgn="base">
              <a:buFont typeface="+mj-lt"/>
              <a:buAutoNum type="arabicPeriod"/>
            </a:pPr>
            <a:endParaRPr lang="en-US" sz="2000" dirty="0"/>
          </a:p>
          <a:p>
            <a:pPr marL="457200" indent="-457200" fontAlgn="base">
              <a:buFont typeface="+mj-lt"/>
              <a:buAutoNum type="arabicPeriod"/>
            </a:pPr>
            <a:r>
              <a:rPr lang="en-US" sz="2000" dirty="0"/>
              <a:t>Click the </a:t>
            </a:r>
            <a:r>
              <a:rPr lang="en-US" sz="2000" b="1" dirty="0"/>
              <a:t>Animations</a:t>
            </a:r>
            <a:r>
              <a:rPr lang="en-US" sz="2000" dirty="0"/>
              <a:t> tab.</a:t>
            </a:r>
          </a:p>
          <a:p>
            <a:pPr marL="457200" indent="-457200" fontAlgn="base">
              <a:buFont typeface="+mj-lt"/>
              <a:buAutoNum type="arabicPeriod"/>
            </a:pPr>
            <a:endParaRPr lang="en-US" sz="2000" dirty="0"/>
          </a:p>
          <a:p>
            <a:pPr marL="457200" indent="-457200" fontAlgn="base">
              <a:buFont typeface="+mj-lt"/>
              <a:buAutoNum type="arabicPeriod"/>
            </a:pPr>
            <a:r>
              <a:rPr lang="en-US" sz="2000" dirty="0"/>
              <a:t>In the </a:t>
            </a:r>
            <a:r>
              <a:rPr lang="en-US" sz="2000" b="1" dirty="0"/>
              <a:t>Animation</a:t>
            </a:r>
            <a:r>
              <a:rPr lang="en-US" sz="2000" dirty="0"/>
              <a:t> group, click the </a:t>
            </a:r>
            <a:r>
              <a:rPr lang="en-US" sz="2000" b="1" dirty="0"/>
              <a:t>More</a:t>
            </a:r>
            <a:r>
              <a:rPr lang="en-US" sz="2000" dirty="0"/>
              <a:t> drop-down arrow to view the available animations</a:t>
            </a:r>
          </a:p>
          <a:p>
            <a:pPr marL="617537" fontAlgn="base">
              <a:buNone/>
            </a:pPr>
            <a:endParaRPr lang="en-US" sz="2000" b="1" dirty="0"/>
          </a:p>
          <a:p>
            <a:pPr marL="617537" fontAlgn="base">
              <a:buNone/>
            </a:pPr>
            <a:endParaRPr lang="en-US" sz="2000" b="1" dirty="0"/>
          </a:p>
          <a:p>
            <a:pPr marL="617537" fontAlgn="base">
              <a:buNone/>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ar-IQ" sz="1800" dirty="0"/>
          </a:p>
        </p:txBody>
      </p:sp>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1"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Animating Text and Objects:</a:t>
            </a:r>
            <a:endParaRPr lang="ar-IQ" sz="3000" b="1" dirty="0"/>
          </a:p>
        </p:txBody>
      </p:sp>
      <p:cxnSp>
        <p:nvCxnSpPr>
          <p:cNvPr id="13" name="Straight Arrow Connector 12"/>
          <p:cNvCxnSpPr/>
          <p:nvPr/>
        </p:nvCxnSpPr>
        <p:spPr>
          <a:xfrm flipH="1">
            <a:off x="6858000" y="2433918"/>
            <a:ext cx="152400" cy="1071282"/>
          </a:xfrm>
          <a:prstGeom prst="straightConnector1">
            <a:avLst/>
          </a:pr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 name="Rectangle 13"/>
          <p:cNvSpPr/>
          <p:nvPr/>
        </p:nvSpPr>
        <p:spPr>
          <a:xfrm>
            <a:off x="4648200" y="3505200"/>
            <a:ext cx="3657600" cy="2933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Rectangle 15"/>
          <p:cNvSpPr/>
          <p:nvPr/>
        </p:nvSpPr>
        <p:spPr>
          <a:xfrm>
            <a:off x="7010400" y="2055158"/>
            <a:ext cx="304800" cy="378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p>
        </p:txBody>
      </p:sp>
    </p:spTree>
    <p:extLst>
      <p:ext uri="{BB962C8B-B14F-4D97-AF65-F5344CB8AC3E}">
        <p14:creationId xmlns:p14="http://schemas.microsoft.com/office/powerpoint/2010/main" val="172402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990600"/>
            <a:ext cx="4669771" cy="3429000"/>
          </a:xfrm>
        </p:spPr>
        <p:txBody>
          <a:bodyPr anchor="t">
            <a:normAutofit/>
          </a:bodyPr>
          <a:lstStyle/>
          <a:p>
            <a:pPr marL="0" indent="0" fontAlgn="base">
              <a:buNone/>
            </a:pPr>
            <a:r>
              <a:rPr lang="en-US" sz="2200" dirty="0"/>
              <a:t>The object will now have a small </a:t>
            </a:r>
            <a:r>
              <a:rPr lang="en-US" sz="2200" b="1" dirty="0"/>
              <a:t>number</a:t>
            </a:r>
            <a:r>
              <a:rPr lang="en-US" sz="2200" dirty="0"/>
              <a:t> next to it to show that it has an animation. </a:t>
            </a:r>
          </a:p>
          <a:p>
            <a:pPr marL="0" indent="0" fontAlgn="base">
              <a:buNone/>
            </a:pPr>
            <a:r>
              <a:rPr lang="en-US" sz="2200" dirty="0"/>
              <a:t>Also, in the Slide pane, the slide will now have a </a:t>
            </a:r>
            <a:r>
              <a:rPr lang="en-US" sz="2200" b="1" dirty="0"/>
              <a:t>star</a:t>
            </a:r>
            <a:r>
              <a:rPr lang="en-US" sz="2200" dirty="0"/>
              <a:t> symbol next to it.</a:t>
            </a:r>
          </a:p>
          <a:p>
            <a:pPr marL="615950" indent="-615950" fontAlgn="base">
              <a:buNone/>
            </a:pPr>
            <a:endParaRPr lang="en-US" sz="2200" dirty="0"/>
          </a:p>
          <a:p>
            <a:pPr marL="0" indent="0" fontAlgn="base">
              <a:buNone/>
            </a:pPr>
            <a:r>
              <a:rPr lang="en-US" sz="2200" dirty="0"/>
              <a:t>At the bottom of the menu, you can access even more effects</a:t>
            </a:r>
          </a:p>
          <a:p>
            <a:pPr marL="615950" indent="-615950" fontAlgn="base">
              <a:buNone/>
            </a:pPr>
            <a:endParaRPr lang="en-US" sz="2000" b="1" dirty="0"/>
          </a:p>
          <a:p>
            <a:pPr marL="615950" indent="-615950" fontAlgn="base">
              <a:buNone/>
            </a:pPr>
            <a:endParaRPr lang="en-US" sz="2000" b="1" dirty="0"/>
          </a:p>
          <a:p>
            <a:pPr marL="615950" indent="-615950" fontAlgn="base">
              <a:buNone/>
            </a:pPr>
            <a:endParaRPr lang="en-US" sz="2000" b="1" dirty="0"/>
          </a:p>
          <a:p>
            <a:pPr marL="615950" indent="-615950" fontAlgn="base">
              <a:buNone/>
            </a:pPr>
            <a:endParaRPr lang="en-US" sz="2000" b="1" dirty="0"/>
          </a:p>
          <a:p>
            <a:pPr marL="615950" indent="-615950" fontAlgn="base">
              <a:buNone/>
            </a:pPr>
            <a:endParaRPr lang="en-US" sz="2000" b="1" dirty="0"/>
          </a:p>
          <a:p>
            <a:pPr marL="617537" fontAlgn="base">
              <a:buNone/>
            </a:pPr>
            <a:endParaRPr lang="en-US" sz="2000" b="1" dirty="0"/>
          </a:p>
          <a:p>
            <a:pPr marL="617537" fontAlgn="base">
              <a:buNone/>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en-US" sz="1800" dirty="0"/>
          </a:p>
          <a:p>
            <a:pPr marL="800100" lvl="1" indent="-342900">
              <a:buFont typeface="+mj-lt"/>
              <a:buAutoNum type="arabicPeriod" startAt="2"/>
            </a:pPr>
            <a:endParaRPr lang="ar-IQ" sz="1800" dirty="0"/>
          </a:p>
        </p:txBody>
      </p:sp>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2" name="Picture 11" descr="ani_added_effect.png"/>
          <p:cNvPicPr>
            <a:picLocks noChangeAspect="1"/>
          </p:cNvPicPr>
          <p:nvPr/>
        </p:nvPicPr>
        <p:blipFill>
          <a:blip r:embed="rId2"/>
          <a:stretch>
            <a:fillRect/>
          </a:stretch>
        </p:blipFill>
        <p:spPr>
          <a:xfrm>
            <a:off x="5410200" y="838200"/>
            <a:ext cx="3070303" cy="2133600"/>
          </a:xfrm>
          <a:prstGeom prst="rect">
            <a:avLst/>
          </a:prstGeom>
        </p:spPr>
      </p:pic>
      <p:pic>
        <p:nvPicPr>
          <p:cNvPr id="23554" name="Picture 2" descr="More animation effects"/>
          <p:cNvPicPr>
            <a:picLocks noChangeAspect="1" noChangeArrowheads="1"/>
          </p:cNvPicPr>
          <p:nvPr/>
        </p:nvPicPr>
        <p:blipFill>
          <a:blip r:embed="rId3"/>
          <a:srcRect/>
          <a:stretch>
            <a:fillRect/>
          </a:stretch>
        </p:blipFill>
        <p:spPr bwMode="auto">
          <a:xfrm>
            <a:off x="4191000" y="3657600"/>
            <a:ext cx="4661314" cy="2590800"/>
          </a:xfrm>
          <a:prstGeom prst="rect">
            <a:avLst/>
          </a:prstGeom>
          <a:noFill/>
        </p:spPr>
      </p:pic>
      <p:sp>
        <p:nvSpPr>
          <p:cNvPr id="11"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Animating Text and Objects:</a:t>
            </a:r>
            <a:endParaRPr lang="ar-IQ" sz="3000" b="1" dirty="0"/>
          </a:p>
        </p:txBody>
      </p:sp>
    </p:spTree>
    <p:extLst>
      <p:ext uri="{BB962C8B-B14F-4D97-AF65-F5344CB8AC3E}">
        <p14:creationId xmlns:p14="http://schemas.microsoft.com/office/powerpoint/2010/main" val="13919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1066800"/>
            <a:ext cx="8001000" cy="266700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ts val="0"/>
              </a:spcAft>
              <a:buClrTx/>
              <a:buSzTx/>
              <a:buFont typeface="Wingdings" pitchFamily="2" charset="2"/>
              <a:buChar char="ü"/>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Some effects will have</a:t>
            </a:r>
            <a:r>
              <a:rPr kumimoji="0" lang="en-US" sz="2200" b="1" i="0" u="none" strike="noStrike" kern="1200" cap="none" spc="0" normalizeH="0" baseline="0" noProof="0" dirty="0">
                <a:ln>
                  <a:noFill/>
                </a:ln>
                <a:solidFill>
                  <a:schemeClr val="tx1"/>
                </a:solidFill>
                <a:effectLst/>
                <a:uLnTx/>
                <a:uFillTx/>
                <a:latin typeface="+mn-lt"/>
                <a:ea typeface="+mn-ea"/>
                <a:cs typeface="+mn-cs"/>
              </a:rPr>
              <a:t> options</a:t>
            </a:r>
            <a:r>
              <a:rPr kumimoji="0" lang="en-US" sz="2200" b="0" i="0" u="none" strike="noStrike" kern="1200" cap="none" spc="0" normalizeH="0" baseline="0" noProof="0" dirty="0">
                <a:ln>
                  <a:noFill/>
                </a:ln>
                <a:solidFill>
                  <a:schemeClr val="tx1"/>
                </a:solidFill>
                <a:effectLst/>
                <a:uLnTx/>
                <a:uFillTx/>
                <a:latin typeface="+mn-lt"/>
                <a:ea typeface="+mn-ea"/>
                <a:cs typeface="+mn-cs"/>
              </a:rPr>
              <a:t> that you can change. For example, with the </a:t>
            </a:r>
            <a:r>
              <a:rPr kumimoji="0" lang="en-US" sz="2200" b="1" i="0" u="none" strike="noStrike" kern="1200" cap="none" spc="0" normalizeH="0" baseline="0" noProof="0" dirty="0">
                <a:ln>
                  <a:noFill/>
                </a:ln>
                <a:solidFill>
                  <a:schemeClr val="tx1"/>
                </a:solidFill>
                <a:effectLst/>
                <a:uLnTx/>
                <a:uFillTx/>
                <a:latin typeface="+mn-lt"/>
                <a:ea typeface="+mn-ea"/>
                <a:cs typeface="+mn-cs"/>
              </a:rPr>
              <a:t>Fly In</a:t>
            </a:r>
            <a:r>
              <a:rPr kumimoji="0" lang="en-US" sz="2200" b="0" i="0" u="none" strike="noStrike" kern="1200" cap="none" spc="0" normalizeH="0" baseline="0" noProof="0" dirty="0">
                <a:ln>
                  <a:noFill/>
                </a:ln>
                <a:solidFill>
                  <a:schemeClr val="tx1"/>
                </a:solidFill>
                <a:effectLst/>
                <a:uLnTx/>
                <a:uFillTx/>
                <a:latin typeface="+mn-lt"/>
                <a:ea typeface="+mn-ea"/>
                <a:cs typeface="+mn-cs"/>
              </a:rPr>
              <a:t> effect, you can control </a:t>
            </a:r>
            <a:r>
              <a:rPr kumimoji="0" lang="en-US" sz="2200" b="1" i="0" u="none" strike="noStrike" kern="1200" cap="none" spc="0" normalizeH="0" baseline="0" noProof="0" dirty="0">
                <a:ln>
                  <a:noFill/>
                </a:ln>
                <a:solidFill>
                  <a:schemeClr val="tx1"/>
                </a:solidFill>
                <a:effectLst/>
                <a:uLnTx/>
                <a:uFillTx/>
                <a:latin typeface="+mn-lt"/>
                <a:ea typeface="+mn-ea"/>
                <a:cs typeface="+mn-cs"/>
              </a:rPr>
              <a:t>which direction</a:t>
            </a:r>
            <a:r>
              <a:rPr kumimoji="0" lang="en-US" sz="2200" b="0" i="0" u="none" strike="noStrike" kern="1200" cap="none" spc="0" normalizeH="0" baseline="0" noProof="0" dirty="0">
                <a:ln>
                  <a:noFill/>
                </a:ln>
                <a:solidFill>
                  <a:schemeClr val="tx1"/>
                </a:solidFill>
                <a:effectLst/>
                <a:uLnTx/>
                <a:uFillTx/>
                <a:latin typeface="+mn-lt"/>
                <a:ea typeface="+mn-ea"/>
                <a:cs typeface="+mn-cs"/>
              </a:rPr>
              <a:t> the object comes from. These options can be accessed from the </a:t>
            </a:r>
            <a:r>
              <a:rPr kumimoji="0" lang="en-US" sz="2200" b="1" i="0" u="none" strike="noStrike" kern="1200" cap="none" spc="0" normalizeH="0" baseline="0" noProof="0" dirty="0">
                <a:ln>
                  <a:noFill/>
                </a:ln>
                <a:solidFill>
                  <a:schemeClr val="tx1"/>
                </a:solidFill>
                <a:effectLst/>
                <a:uLnTx/>
                <a:uFillTx/>
                <a:latin typeface="+mn-lt"/>
                <a:ea typeface="+mn-ea"/>
                <a:cs typeface="+mn-cs"/>
              </a:rPr>
              <a:t>Effect Options</a:t>
            </a:r>
            <a:r>
              <a:rPr kumimoji="0" lang="en-US" sz="2200" b="0" i="0" u="none" strike="noStrike" kern="1200" cap="none" spc="0" normalizeH="0" baseline="0" noProof="0" dirty="0">
                <a:ln>
                  <a:noFill/>
                </a:ln>
                <a:solidFill>
                  <a:schemeClr val="tx1"/>
                </a:solidFill>
                <a:effectLst/>
                <a:uLnTx/>
                <a:uFillTx/>
                <a:latin typeface="+mn-lt"/>
                <a:ea typeface="+mn-ea"/>
                <a:cs typeface="+mn-cs"/>
              </a:rPr>
              <a:t> command in the Animation group.</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615950" marR="0" lvl="0" indent="-61595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617537"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617537"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ar-IQ"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3556" name="Picture 4" descr="Viewing the options for the Fly In effect"/>
          <p:cNvPicPr>
            <a:picLocks noChangeAspect="1" noChangeArrowheads="1"/>
          </p:cNvPicPr>
          <p:nvPr/>
        </p:nvPicPr>
        <p:blipFill>
          <a:blip r:embed="rId2"/>
          <a:srcRect/>
          <a:stretch>
            <a:fillRect/>
          </a:stretch>
        </p:blipFill>
        <p:spPr bwMode="auto">
          <a:xfrm>
            <a:off x="1956147" y="2486025"/>
            <a:ext cx="4932123" cy="4114800"/>
          </a:xfrm>
          <a:prstGeom prst="rect">
            <a:avLst/>
          </a:prstGeom>
          <a:noFill/>
        </p:spPr>
      </p:pic>
      <p:sp>
        <p:nvSpPr>
          <p:cNvPr id="9"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Animating Text and Objects:</a:t>
            </a:r>
            <a:endParaRPr lang="ar-IQ" sz="3000" b="1" dirty="0"/>
          </a:p>
        </p:txBody>
      </p:sp>
    </p:spTree>
    <p:extLst>
      <p:ext uri="{BB962C8B-B14F-4D97-AF65-F5344CB8AC3E}">
        <p14:creationId xmlns:p14="http://schemas.microsoft.com/office/powerpoint/2010/main" val="22363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The Animation Pane"/>
          <p:cNvPicPr>
            <a:picLocks noChangeAspect="1" noChangeArrowheads="1"/>
          </p:cNvPicPr>
          <p:nvPr/>
        </p:nvPicPr>
        <p:blipFill>
          <a:blip r:embed="rId2"/>
          <a:srcRect/>
          <a:stretch>
            <a:fillRect/>
          </a:stretch>
        </p:blipFill>
        <p:spPr bwMode="auto">
          <a:xfrm>
            <a:off x="4765957" y="2271996"/>
            <a:ext cx="3501743" cy="3671603"/>
          </a:xfrm>
          <a:prstGeom prst="rect">
            <a:avLst/>
          </a:prstGeom>
          <a:noFill/>
        </p:spPr>
      </p:pic>
      <p:sp>
        <p:nvSpPr>
          <p:cNvPr id="22530" name="AutoShape 2"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2" name="AutoShape 4"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4" name="AutoShape 6" descr="The More drop-down arro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22536" name="AutoShape 8" descr="The number and the star indicate that an effect has been added"/>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 name="Content Placeholder 2"/>
          <p:cNvSpPr txBox="1">
            <a:spLocks/>
          </p:cNvSpPr>
          <p:nvPr/>
        </p:nvSpPr>
        <p:spPr>
          <a:xfrm>
            <a:off x="381000" y="1066800"/>
            <a:ext cx="8153400" cy="5486400"/>
          </a:xfrm>
          <a:prstGeom prst="rect">
            <a:avLst/>
          </a:prstGeom>
        </p:spPr>
        <p:txBody>
          <a:bodyPr vert="horz" lIns="91440" tIns="45720" rIns="91440" bIns="45720" rtlCol="0">
            <a:normAutofit/>
          </a:bodyPr>
          <a:lstStyle/>
          <a:p>
            <a:pPr fontAlgn="base"/>
            <a:r>
              <a:rPr lang="en-US" sz="2000" dirty="0"/>
              <a:t>The </a:t>
            </a:r>
            <a:r>
              <a:rPr lang="en-US" sz="2000" b="1" dirty="0"/>
              <a:t>Animation Pane</a:t>
            </a:r>
            <a:r>
              <a:rPr lang="en-US" sz="2000" dirty="0"/>
              <a:t> allows you to view and manage all of the effects that are on the current slide. You can </a:t>
            </a:r>
            <a:r>
              <a:rPr lang="en-US" sz="2000" b="1" dirty="0"/>
              <a:t>modify </a:t>
            </a:r>
            <a:r>
              <a:rPr lang="en-US" sz="2000" dirty="0"/>
              <a:t>and </a:t>
            </a:r>
            <a:r>
              <a:rPr lang="en-US" sz="2000" b="1" dirty="0"/>
              <a:t>reorder</a:t>
            </a:r>
            <a:r>
              <a:rPr lang="en-US" sz="2000" dirty="0"/>
              <a:t> effects directly from the Animation Pane, which is especially useful when you have a large number of effects.</a:t>
            </a:r>
          </a:p>
          <a:p>
            <a:pPr fontAlgn="base"/>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fontAlgn="base"/>
            <a:r>
              <a:rPr lang="en-US" sz="2000" b="1" dirty="0"/>
              <a:t>To Open the Animation Pane:</a:t>
            </a:r>
          </a:p>
          <a:p>
            <a:pPr fontAlgn="base"/>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startAt="2"/>
              <a:tabLst/>
              <a:defRPr/>
            </a:pPr>
            <a:endParaRPr kumimoji="0" lang="ar-IQ"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8674" name="Picture 2" descr="Opening the Animation Pane"/>
          <p:cNvPicPr>
            <a:picLocks noChangeAspect="1" noChangeArrowheads="1"/>
          </p:cNvPicPr>
          <p:nvPr/>
        </p:nvPicPr>
        <p:blipFill>
          <a:blip r:embed="rId3"/>
          <a:srcRect/>
          <a:stretch>
            <a:fillRect/>
          </a:stretch>
        </p:blipFill>
        <p:spPr bwMode="auto">
          <a:xfrm>
            <a:off x="762000" y="3200400"/>
            <a:ext cx="2818531" cy="1143000"/>
          </a:xfrm>
          <a:prstGeom prst="rect">
            <a:avLst/>
          </a:prstGeom>
          <a:noFill/>
        </p:spPr>
      </p:pic>
      <p:sp>
        <p:nvSpPr>
          <p:cNvPr id="11" name="Title 1"/>
          <p:cNvSpPr txBox="1">
            <a:spLocks/>
          </p:cNvSpPr>
          <p:nvPr/>
        </p:nvSpPr>
        <p:spPr>
          <a:xfrm>
            <a:off x="304800" y="163434"/>
            <a:ext cx="8382000" cy="584775"/>
          </a:xfrm>
          <a:prstGeom prst="rect">
            <a:avLst/>
          </a:prstGeom>
        </p:spPr>
        <p:txBody>
          <a:bodyPr vert="horz" lIns="91440" tIns="45720" rIns="91440" bIns="45720" rtlCol="0" anchor="t">
            <a:spAutoFit/>
          </a:bodyPr>
          <a:lst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a:lstStyle>
          <a:p>
            <a:pPr algn="l"/>
            <a:r>
              <a:rPr lang="en-US" sz="3200" b="1" dirty="0"/>
              <a:t>The Animation Pane:</a:t>
            </a:r>
            <a:endParaRPr lang="ar-IQ" sz="3000" b="1" dirty="0"/>
          </a:p>
        </p:txBody>
      </p:sp>
    </p:spTree>
    <p:extLst>
      <p:ext uri="{BB962C8B-B14F-4D97-AF65-F5344CB8AC3E}">
        <p14:creationId xmlns:p14="http://schemas.microsoft.com/office/powerpoint/2010/main" val="2298316866"/>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9149</TotalTime>
  <Words>999</Words>
  <Application>Microsoft Office PowerPoint</Application>
  <PresentationFormat>On-screen Show (4:3)</PresentationFormat>
  <Paragraphs>144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Composite</vt:lpstr>
      <vt:lpstr>PowerPoint Lecture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PowerPoint</dc:title>
  <dc:creator>mhardy</dc:creator>
  <cp:lastModifiedBy>Polla Sktani</cp:lastModifiedBy>
  <cp:revision>178</cp:revision>
  <cp:lastPrinted>2014-03-30T18:22:37Z</cp:lastPrinted>
  <dcterms:created xsi:type="dcterms:W3CDTF">2011-10-13T13:51:33Z</dcterms:created>
  <dcterms:modified xsi:type="dcterms:W3CDTF">2023-05-23T19:29:22Z</dcterms:modified>
</cp:coreProperties>
</file>