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727" r:id="rId1"/>
  </p:sldMasterIdLst>
  <p:notesMasterIdLst>
    <p:notesMasterId r:id="rId62"/>
  </p:notesMasterIdLst>
  <p:handoutMasterIdLst>
    <p:handoutMasterId r:id="rId63"/>
  </p:handoutMasterIdLst>
  <p:sldIdLst>
    <p:sldId id="256" r:id="rId2"/>
    <p:sldId id="301" r:id="rId3"/>
    <p:sldId id="302" r:id="rId4"/>
    <p:sldId id="303" r:id="rId5"/>
    <p:sldId id="304" r:id="rId6"/>
    <p:sldId id="305" r:id="rId7"/>
    <p:sldId id="306" r:id="rId8"/>
    <p:sldId id="307" r:id="rId9"/>
    <p:sldId id="308" r:id="rId10"/>
    <p:sldId id="309" r:id="rId11"/>
    <p:sldId id="310" r:id="rId12"/>
    <p:sldId id="311" r:id="rId13"/>
    <p:sldId id="312" r:id="rId14"/>
    <p:sldId id="313" r:id="rId15"/>
    <p:sldId id="315" r:id="rId16"/>
    <p:sldId id="314" r:id="rId17"/>
    <p:sldId id="340" r:id="rId18"/>
    <p:sldId id="341" r:id="rId19"/>
    <p:sldId id="342" r:id="rId20"/>
    <p:sldId id="343" r:id="rId21"/>
    <p:sldId id="344" r:id="rId22"/>
    <p:sldId id="345" r:id="rId23"/>
    <p:sldId id="346" r:id="rId24"/>
    <p:sldId id="347" r:id="rId25"/>
    <p:sldId id="354" r:id="rId26"/>
    <p:sldId id="316" r:id="rId27"/>
    <p:sldId id="317" r:id="rId28"/>
    <p:sldId id="318" r:id="rId29"/>
    <p:sldId id="319" r:id="rId30"/>
    <p:sldId id="320" r:id="rId31"/>
    <p:sldId id="321" r:id="rId32"/>
    <p:sldId id="322" r:id="rId33"/>
    <p:sldId id="323" r:id="rId34"/>
    <p:sldId id="324" r:id="rId35"/>
    <p:sldId id="325" r:id="rId36"/>
    <p:sldId id="326" r:id="rId37"/>
    <p:sldId id="327" r:id="rId38"/>
    <p:sldId id="328" r:id="rId39"/>
    <p:sldId id="329" r:id="rId40"/>
    <p:sldId id="330" r:id="rId41"/>
    <p:sldId id="331" r:id="rId42"/>
    <p:sldId id="332" r:id="rId43"/>
    <p:sldId id="339" r:id="rId44"/>
    <p:sldId id="333" r:id="rId45"/>
    <p:sldId id="334" r:id="rId46"/>
    <p:sldId id="335" r:id="rId47"/>
    <p:sldId id="336" r:id="rId48"/>
    <p:sldId id="337" r:id="rId49"/>
    <p:sldId id="338" r:id="rId50"/>
    <p:sldId id="348" r:id="rId51"/>
    <p:sldId id="349" r:id="rId52"/>
    <p:sldId id="350" r:id="rId53"/>
    <p:sldId id="351" r:id="rId54"/>
    <p:sldId id="352" r:id="rId55"/>
    <p:sldId id="353" r:id="rId56"/>
    <p:sldId id="355" r:id="rId57"/>
    <p:sldId id="356" r:id="rId58"/>
    <p:sldId id="357" r:id="rId59"/>
    <p:sldId id="358" r:id="rId60"/>
    <p:sldId id="359" r:id="rId61"/>
  </p:sldIdLst>
  <p:sldSz cx="9144000" cy="6858000" type="screen4x3"/>
  <p:notesSz cx="6888163" cy="10018713"/>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guide id="3" orient="horz"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724" autoAdjust="0"/>
    <p:restoredTop sz="96441" autoAdjust="0"/>
  </p:normalViewPr>
  <p:slideViewPr>
    <p:cSldViewPr>
      <p:cViewPr varScale="1">
        <p:scale>
          <a:sx n="70" d="100"/>
          <a:sy n="70" d="100"/>
        </p:scale>
        <p:origin x="1134" y="60"/>
      </p:cViewPr>
      <p:guideLst>
        <p:guide orient="horz" pos="1620"/>
        <p:guide pos="2880"/>
        <p:guide orient="horz" pos="216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871" cy="502676"/>
          </a:xfrm>
          <a:prstGeom prst="rect">
            <a:avLst/>
          </a:prstGeom>
        </p:spPr>
        <p:txBody>
          <a:bodyPr vert="horz" lIns="96606" tIns="48303" rIns="96606" bIns="48303" rtlCol="0"/>
          <a:lstStyle>
            <a:lvl1pPr algn="l">
              <a:defRPr sz="1300"/>
            </a:lvl1pPr>
          </a:lstStyle>
          <a:p>
            <a:endParaRPr lang="en-US"/>
          </a:p>
        </p:txBody>
      </p:sp>
      <p:sp>
        <p:nvSpPr>
          <p:cNvPr id="3" name="Date Placeholder 2"/>
          <p:cNvSpPr>
            <a:spLocks noGrp="1"/>
          </p:cNvSpPr>
          <p:nvPr>
            <p:ph type="dt" sz="quarter" idx="1"/>
          </p:nvPr>
        </p:nvSpPr>
        <p:spPr>
          <a:xfrm>
            <a:off x="3901698" y="0"/>
            <a:ext cx="2984871" cy="502676"/>
          </a:xfrm>
          <a:prstGeom prst="rect">
            <a:avLst/>
          </a:prstGeom>
        </p:spPr>
        <p:txBody>
          <a:bodyPr vert="horz" lIns="96606" tIns="48303" rIns="96606" bIns="48303" rtlCol="0"/>
          <a:lstStyle>
            <a:lvl1pPr algn="r">
              <a:defRPr sz="1300"/>
            </a:lvl1pPr>
          </a:lstStyle>
          <a:p>
            <a:fld id="{35E10DF9-0710-46DF-9676-EE34FDF2B2E8}" type="datetimeFigureOut">
              <a:rPr lang="en-US" smtClean="0"/>
              <a:t>2/13/2023</a:t>
            </a:fld>
            <a:endParaRPr lang="en-US"/>
          </a:p>
        </p:txBody>
      </p:sp>
      <p:sp>
        <p:nvSpPr>
          <p:cNvPr id="4" name="Footer Placeholder 3"/>
          <p:cNvSpPr>
            <a:spLocks noGrp="1"/>
          </p:cNvSpPr>
          <p:nvPr>
            <p:ph type="ftr" sz="quarter" idx="2"/>
          </p:nvPr>
        </p:nvSpPr>
        <p:spPr>
          <a:xfrm>
            <a:off x="0" y="9516039"/>
            <a:ext cx="2984871" cy="502674"/>
          </a:xfrm>
          <a:prstGeom prst="rect">
            <a:avLst/>
          </a:prstGeom>
        </p:spPr>
        <p:txBody>
          <a:bodyPr vert="horz" lIns="96606" tIns="48303" rIns="96606" bIns="48303" rtlCol="0" anchor="b"/>
          <a:lstStyle>
            <a:lvl1pPr algn="l">
              <a:defRPr sz="1300"/>
            </a:lvl1pPr>
          </a:lstStyle>
          <a:p>
            <a:endParaRPr lang="en-US"/>
          </a:p>
        </p:txBody>
      </p:sp>
      <p:sp>
        <p:nvSpPr>
          <p:cNvPr id="5" name="Slide Number Placeholder 4"/>
          <p:cNvSpPr>
            <a:spLocks noGrp="1"/>
          </p:cNvSpPr>
          <p:nvPr>
            <p:ph type="sldNum" sz="quarter" idx="3"/>
          </p:nvPr>
        </p:nvSpPr>
        <p:spPr>
          <a:xfrm>
            <a:off x="3901698" y="9516039"/>
            <a:ext cx="2984871" cy="502674"/>
          </a:xfrm>
          <a:prstGeom prst="rect">
            <a:avLst/>
          </a:prstGeom>
        </p:spPr>
        <p:txBody>
          <a:bodyPr vert="horz" lIns="96606" tIns="48303" rIns="96606" bIns="48303" rtlCol="0" anchor="b"/>
          <a:lstStyle>
            <a:lvl1pPr algn="r">
              <a:defRPr sz="1300"/>
            </a:lvl1pPr>
          </a:lstStyle>
          <a:p>
            <a:fld id="{8F62203B-8A28-4E7B-8AC2-73E0A34DE312}" type="slidenum">
              <a:rPr lang="en-US" smtClean="0"/>
              <a:t>‹#›</a:t>
            </a:fld>
            <a:endParaRPr lang="en-US"/>
          </a:p>
        </p:txBody>
      </p:sp>
    </p:spTree>
    <p:extLst>
      <p:ext uri="{BB962C8B-B14F-4D97-AF65-F5344CB8AC3E}">
        <p14:creationId xmlns:p14="http://schemas.microsoft.com/office/powerpoint/2010/main" val="41853279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939800" y="750888"/>
            <a:ext cx="5008563" cy="3757612"/>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8817" y="4758889"/>
            <a:ext cx="5510529" cy="4508421"/>
          </a:xfrm>
          <a:prstGeom prst="rect">
            <a:avLst/>
          </a:prstGeom>
          <a:noFill/>
          <a:ln>
            <a:noFill/>
          </a:ln>
        </p:spPr>
        <p:txBody>
          <a:bodyPr lIns="96591" tIns="96591" rIns="96591" bIns="96591"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556995411"/>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
        <p:cNvGrpSpPr/>
        <p:nvPr/>
      </p:nvGrpSpPr>
      <p:grpSpPr>
        <a:xfrm>
          <a:off x="0" y="0"/>
          <a:ext cx="0" cy="0"/>
          <a:chOff x="0" y="0"/>
          <a:chExt cx="0" cy="0"/>
        </a:xfrm>
      </p:grpSpPr>
      <p:sp>
        <p:nvSpPr>
          <p:cNvPr id="46" name="Shape 46"/>
          <p:cNvSpPr>
            <a:spLocks noGrp="1" noRot="1" noChangeAspect="1"/>
          </p:cNvSpPr>
          <p:nvPr>
            <p:ph type="sldImg" idx="2"/>
          </p:nvPr>
        </p:nvSpPr>
        <p:spPr>
          <a:xfrm>
            <a:off x="939800" y="750888"/>
            <a:ext cx="5008563" cy="3757612"/>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7" name="Shape 47"/>
          <p:cNvSpPr txBox="1">
            <a:spLocks noGrp="1"/>
          </p:cNvSpPr>
          <p:nvPr>
            <p:ph type="body" idx="1"/>
          </p:nvPr>
        </p:nvSpPr>
        <p:spPr>
          <a:xfrm>
            <a:off x="688817" y="4758889"/>
            <a:ext cx="5510529" cy="4508421"/>
          </a:xfrm>
          <a:prstGeom prst="rect">
            <a:avLst/>
          </a:prstGeom>
        </p:spPr>
        <p:txBody>
          <a:bodyPr lIns="96591" tIns="96591" rIns="96591" bIns="96591" anchor="t" anchorCtr="0">
            <a:noAutofit/>
          </a:bodyPr>
          <a:lstStyle/>
          <a:p>
            <a:endParaRPr dirty="0"/>
          </a:p>
          <a:p>
            <a:endParaRPr dirty="0"/>
          </a:p>
        </p:txBody>
      </p:sp>
    </p:spTree>
    <p:extLst>
      <p:ext uri="{BB962C8B-B14F-4D97-AF65-F5344CB8AC3E}">
        <p14:creationId xmlns:p14="http://schemas.microsoft.com/office/powerpoint/2010/main" val="18132583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83A977F-2504-E741-85B4-8F01994E1F25}" type="datetimeFigureOut">
              <a:rPr lang="en-US" smtClean="0"/>
              <a:t>2/13/2023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pPr>
              <a:spcBef>
                <a:spcPts val="0"/>
              </a:spcBef>
              <a:buNone/>
            </a:pPr>
            <a:fld id="{00000000-1234-1234-1234-123412341234}" type="slidenum">
              <a:rPr lang="en" smtClean="0"/>
              <a:t>‹#›</a:t>
            </a:fld>
            <a:endParaRPr lang="en"/>
          </a:p>
        </p:txBody>
      </p:sp>
    </p:spTree>
    <p:extLst>
      <p:ext uri="{BB962C8B-B14F-4D97-AF65-F5344CB8AC3E}">
        <p14:creationId xmlns:p14="http://schemas.microsoft.com/office/powerpoint/2010/main" val="23026337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44F351F-53B1-3B4C-8CD4-15B0457E8E3F}" type="datetimeFigureOut">
              <a:rPr lang="en-US" smtClean="0"/>
              <a:t>2/13/2023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pPr>
              <a:spcBef>
                <a:spcPts val="0"/>
              </a:spcBef>
              <a:buNone/>
            </a:pPr>
            <a:fld id="{00000000-1234-1234-1234-123412341234}" type="slidenum">
              <a:rPr lang="en" smtClean="0"/>
              <a:t>‹#›</a:t>
            </a:fld>
            <a:endParaRPr lang="en"/>
          </a:p>
        </p:txBody>
      </p:sp>
    </p:spTree>
    <p:extLst>
      <p:ext uri="{BB962C8B-B14F-4D97-AF65-F5344CB8AC3E}">
        <p14:creationId xmlns:p14="http://schemas.microsoft.com/office/powerpoint/2010/main" val="204114623"/>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AB1E8F6-4F69-E448-82E4-3FF8C30628E4}" type="datetimeFigureOut">
              <a:rPr lang="en-US" smtClean="0"/>
              <a:t>2/13/2023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pPr>
              <a:spcBef>
                <a:spcPts val="0"/>
              </a:spcBef>
              <a:buNone/>
            </a:pPr>
            <a:fld id="{00000000-1234-1234-1234-123412341234}" type="slidenum">
              <a:rPr lang="en" smtClean="0"/>
              <a:t>‹#›</a:t>
            </a:fld>
            <a:endParaRPr lang="en"/>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7118237"/>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F790BAD4-EC93-8B4C-97AE-9AB5F3271B19}" type="datetimeFigureOut">
              <a:rPr lang="en-US" smtClean="0"/>
              <a:t>2/13/2023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spcBef>
                <a:spcPts val="0"/>
              </a:spcBef>
              <a:buNone/>
            </a:pPr>
            <a:fld id="{00000000-1234-1234-1234-123412341234}" type="slidenum">
              <a:rPr lang="en" smtClean="0"/>
              <a:t>‹#›</a:t>
            </a:fld>
            <a:endParaRPr lang="en"/>
          </a:p>
        </p:txBody>
      </p:sp>
    </p:spTree>
    <p:extLst>
      <p:ext uri="{BB962C8B-B14F-4D97-AF65-F5344CB8AC3E}">
        <p14:creationId xmlns:p14="http://schemas.microsoft.com/office/powerpoint/2010/main" val="3396422795"/>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E6C9050E-E079-6441-81E7-806D30677343}" type="datetimeFigureOut">
              <a:rPr lang="en-US" smtClean="0"/>
              <a:t>2/13/2023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spcBef>
                <a:spcPts val="0"/>
              </a:spcBef>
              <a:buNone/>
            </a:pPr>
            <a:fld id="{00000000-1234-1234-1234-123412341234}" type="slidenum">
              <a:rPr lang="en" smtClean="0"/>
              <a:t>‹#›</a:t>
            </a:fld>
            <a:endParaRPr lang="en"/>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362845231"/>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99B230AF-FFB7-DE42-B481-AAC2589869DA}" type="datetimeFigureOut">
              <a:rPr lang="en-US" smtClean="0"/>
              <a:t>2/13/2023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spcBef>
                <a:spcPts val="0"/>
              </a:spcBef>
              <a:buNone/>
            </a:pPr>
            <a:fld id="{00000000-1234-1234-1234-123412341234}" type="slidenum">
              <a:rPr lang="en" smtClean="0"/>
              <a:t>‹#›</a:t>
            </a:fld>
            <a:endParaRPr lang="en"/>
          </a:p>
        </p:txBody>
      </p:sp>
    </p:spTree>
    <p:extLst>
      <p:ext uri="{BB962C8B-B14F-4D97-AF65-F5344CB8AC3E}">
        <p14:creationId xmlns:p14="http://schemas.microsoft.com/office/powerpoint/2010/main" val="2983959135"/>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E9A7C16-FAF2-2C41-B697-563997C522AD}" type="datetimeFigureOut">
              <a:rPr lang="en-US" smtClean="0"/>
              <a:t>2/13/2023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spcBef>
                <a:spcPts val="0"/>
              </a:spcBef>
              <a:buNone/>
            </a:pPr>
            <a:fld id="{00000000-1234-1234-1234-123412341234}" type="slidenum">
              <a:rPr lang="en" smtClean="0"/>
              <a:t>‹#›</a:t>
            </a:fld>
            <a:endParaRPr lang="en"/>
          </a:p>
        </p:txBody>
      </p:sp>
    </p:spTree>
    <p:extLst>
      <p:ext uri="{BB962C8B-B14F-4D97-AF65-F5344CB8AC3E}">
        <p14:creationId xmlns:p14="http://schemas.microsoft.com/office/powerpoint/2010/main" val="4016795750"/>
      </p:ext>
    </p:extLst>
  </p:cSld>
  <p:clrMapOvr>
    <a:masterClrMapping/>
  </p:clrMapOvr>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A19D9EA-0687-604F-B97A-763B6765DF9F}" type="datetimeFigureOut">
              <a:rPr lang="en-US" smtClean="0"/>
              <a:t>2/13/2023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spcBef>
                <a:spcPts val="0"/>
              </a:spcBef>
              <a:buNone/>
            </a:pPr>
            <a:fld id="{00000000-1234-1234-1234-123412341234}" type="slidenum">
              <a:rPr lang="en" smtClean="0"/>
              <a:t>‹#›</a:t>
            </a:fld>
            <a:endParaRPr lang="en"/>
          </a:p>
        </p:txBody>
      </p:sp>
    </p:spTree>
    <p:extLst>
      <p:ext uri="{BB962C8B-B14F-4D97-AF65-F5344CB8AC3E}">
        <p14:creationId xmlns:p14="http://schemas.microsoft.com/office/powerpoint/2010/main" val="2739087173"/>
      </p:ext>
    </p:extLst>
  </p:cSld>
  <p:clrMapOvr>
    <a:masterClrMapping/>
  </p:clrMapOvr>
  <p:hf hd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5"/>
        <p:cNvGrpSpPr/>
        <p:nvPr/>
      </p:nvGrpSpPr>
      <p:grpSpPr>
        <a:xfrm>
          <a:off x="0" y="0"/>
          <a:ext cx="0" cy="0"/>
          <a:chOff x="0" y="0"/>
          <a:chExt cx="0" cy="0"/>
        </a:xfrm>
      </p:grpSpPr>
      <p:sp>
        <p:nvSpPr>
          <p:cNvPr id="16" name="Shape 16"/>
          <p:cNvSpPr txBox="1">
            <a:spLocks noGrp="1"/>
          </p:cNvSpPr>
          <p:nvPr>
            <p:ph type="title"/>
          </p:nvPr>
        </p:nvSpPr>
        <p:spPr>
          <a:xfrm>
            <a:off x="457200" y="274638"/>
            <a:ext cx="8229600" cy="1143200"/>
          </a:xfrm>
          <a:prstGeom prst="rect">
            <a:avLst/>
          </a:prstGeom>
        </p:spPr>
        <p:txBody>
          <a:bodyPr lIns="91425" tIns="91425" rIns="91425" bIns="91425" anchor="b" anchorCtr="0"/>
          <a:lstStyle>
            <a:lvl1pPr>
              <a:spcBef>
                <a:spcPts val="0"/>
              </a:spcBef>
              <a:defRPr>
                <a:solidFill>
                  <a:srgbClr val="DA0002"/>
                </a:solidFill>
              </a:defRPr>
            </a:lvl1pPr>
            <a:lvl2pPr>
              <a:spcBef>
                <a:spcPts val="0"/>
              </a:spcBef>
              <a:defRPr>
                <a:solidFill>
                  <a:srgbClr val="DA0002"/>
                </a:solidFill>
              </a:defRPr>
            </a:lvl2pPr>
            <a:lvl3pPr>
              <a:spcBef>
                <a:spcPts val="0"/>
              </a:spcBef>
              <a:defRPr>
                <a:solidFill>
                  <a:srgbClr val="DA0002"/>
                </a:solidFill>
              </a:defRPr>
            </a:lvl3pPr>
            <a:lvl4pPr>
              <a:spcBef>
                <a:spcPts val="0"/>
              </a:spcBef>
              <a:defRPr>
                <a:solidFill>
                  <a:srgbClr val="DA0002"/>
                </a:solidFill>
              </a:defRPr>
            </a:lvl4pPr>
            <a:lvl5pPr>
              <a:spcBef>
                <a:spcPts val="0"/>
              </a:spcBef>
              <a:defRPr>
                <a:solidFill>
                  <a:srgbClr val="DA0002"/>
                </a:solidFill>
              </a:defRPr>
            </a:lvl5pPr>
            <a:lvl6pPr>
              <a:spcBef>
                <a:spcPts val="0"/>
              </a:spcBef>
              <a:defRPr>
                <a:solidFill>
                  <a:srgbClr val="DA0002"/>
                </a:solidFill>
              </a:defRPr>
            </a:lvl6pPr>
            <a:lvl7pPr>
              <a:spcBef>
                <a:spcPts val="0"/>
              </a:spcBef>
              <a:defRPr>
                <a:solidFill>
                  <a:srgbClr val="DA0002"/>
                </a:solidFill>
              </a:defRPr>
            </a:lvl7pPr>
            <a:lvl8pPr>
              <a:spcBef>
                <a:spcPts val="0"/>
              </a:spcBef>
              <a:defRPr>
                <a:solidFill>
                  <a:srgbClr val="DA0002"/>
                </a:solidFill>
              </a:defRPr>
            </a:lvl8pPr>
            <a:lvl9pPr>
              <a:spcBef>
                <a:spcPts val="0"/>
              </a:spcBef>
              <a:defRPr>
                <a:solidFill>
                  <a:srgbClr val="DA0002"/>
                </a:solidFill>
              </a:defRPr>
            </a:lvl9pPr>
          </a:lstStyle>
          <a:p>
            <a:endParaRPr/>
          </a:p>
        </p:txBody>
      </p:sp>
      <p:sp>
        <p:nvSpPr>
          <p:cNvPr id="17" name="Shape 17"/>
          <p:cNvSpPr txBox="1">
            <a:spLocks noGrp="1"/>
          </p:cNvSpPr>
          <p:nvPr>
            <p:ph type="body" idx="1"/>
          </p:nvPr>
        </p:nvSpPr>
        <p:spPr>
          <a:xfrm>
            <a:off x="457200" y="1600201"/>
            <a:ext cx="8229600" cy="49675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9" name="Shape 19"/>
          <p:cNvSpPr txBox="1">
            <a:spLocks noGrp="1"/>
          </p:cNvSpPr>
          <p:nvPr>
            <p:ph type="sldNum" idx="12"/>
          </p:nvPr>
        </p:nvSpPr>
        <p:spPr>
          <a:xfrm>
            <a:off x="8556794" y="6333134"/>
            <a:ext cx="548699" cy="5248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extLst>
      <p:ext uri="{BB962C8B-B14F-4D97-AF65-F5344CB8AC3E}">
        <p14:creationId xmlns:p14="http://schemas.microsoft.com/office/powerpoint/2010/main" val="1659221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B9A02F-357D-AF42-B110-A7740AFDCA1B}" type="datetimeFigureOut">
              <a:rPr lang="en-US" smtClean="0"/>
              <a:t>2/13/2023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spcBef>
                <a:spcPts val="0"/>
              </a:spcBef>
              <a:buNone/>
            </a:pPr>
            <a:fld id="{00000000-1234-1234-1234-123412341234}" type="slidenum">
              <a:rPr lang="en" smtClean="0"/>
              <a:t>‹#›</a:t>
            </a:fld>
            <a:endParaRPr lang="en"/>
          </a:p>
        </p:txBody>
      </p:sp>
    </p:spTree>
    <p:extLst>
      <p:ext uri="{BB962C8B-B14F-4D97-AF65-F5344CB8AC3E}">
        <p14:creationId xmlns:p14="http://schemas.microsoft.com/office/powerpoint/2010/main" val="3428423434"/>
      </p:ext>
    </p:extLst>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ABB9B27-4D02-2940-AED5-BC8F2B3B1507}" type="datetimeFigureOut">
              <a:rPr lang="en-US" smtClean="0"/>
              <a:t>2/13/2023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pPr>
              <a:spcBef>
                <a:spcPts val="0"/>
              </a:spcBef>
              <a:buNone/>
            </a:pPr>
            <a:fld id="{00000000-1234-1234-1234-123412341234}" type="slidenum">
              <a:rPr lang="en" smtClean="0"/>
              <a:t>‹#›</a:t>
            </a:fld>
            <a:endParaRPr lang="en"/>
          </a:p>
        </p:txBody>
      </p:sp>
    </p:spTree>
    <p:extLst>
      <p:ext uri="{BB962C8B-B14F-4D97-AF65-F5344CB8AC3E}">
        <p14:creationId xmlns:p14="http://schemas.microsoft.com/office/powerpoint/2010/main" val="3826119589"/>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4CF7878-2C98-7449-BB8F-764A5EA8E558}" type="datetimeFigureOut">
              <a:rPr lang="en-US" smtClean="0"/>
              <a:t>2/13/2023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pPr>
              <a:spcBef>
                <a:spcPts val="0"/>
              </a:spcBef>
              <a:buNone/>
            </a:pPr>
            <a:fld id="{00000000-1234-1234-1234-123412341234}" type="slidenum">
              <a:rPr lang="en" smtClean="0"/>
              <a:t>‹#›</a:t>
            </a:fld>
            <a:endParaRPr lang="en"/>
          </a:p>
        </p:txBody>
      </p:sp>
    </p:spTree>
    <p:extLst>
      <p:ext uri="{BB962C8B-B14F-4D97-AF65-F5344CB8AC3E}">
        <p14:creationId xmlns:p14="http://schemas.microsoft.com/office/powerpoint/2010/main" val="2301307155"/>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6D2F403-9584-1749-B6AB-5E1C5F94527C}" type="datetimeFigureOut">
              <a:rPr lang="en-US" smtClean="0"/>
              <a:t>2/13/2023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pPr>
              <a:spcBef>
                <a:spcPts val="0"/>
              </a:spcBef>
              <a:buNone/>
            </a:pPr>
            <a:fld id="{00000000-1234-1234-1234-123412341234}" type="slidenum">
              <a:rPr lang="en" smtClean="0"/>
              <a:t>‹#›</a:t>
            </a:fld>
            <a:endParaRPr lang="en"/>
          </a:p>
        </p:txBody>
      </p:sp>
    </p:spTree>
    <p:extLst>
      <p:ext uri="{BB962C8B-B14F-4D97-AF65-F5344CB8AC3E}">
        <p14:creationId xmlns:p14="http://schemas.microsoft.com/office/powerpoint/2010/main" val="279311560"/>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58C0351-EB03-5444-BA93-B7E778374E24}" type="datetimeFigureOut">
              <a:rPr lang="en-US" smtClean="0"/>
              <a:t>2/13/2023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pPr>
              <a:spcBef>
                <a:spcPts val="0"/>
              </a:spcBef>
              <a:buNone/>
            </a:pPr>
            <a:fld id="{00000000-1234-1234-1234-123412341234}" type="slidenum">
              <a:rPr lang="en" smtClean="0"/>
              <a:t>‹#›</a:t>
            </a:fld>
            <a:endParaRPr lang="en"/>
          </a:p>
        </p:txBody>
      </p:sp>
    </p:spTree>
    <p:extLst>
      <p:ext uri="{BB962C8B-B14F-4D97-AF65-F5344CB8AC3E}">
        <p14:creationId xmlns:p14="http://schemas.microsoft.com/office/powerpoint/2010/main" val="1405689519"/>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EADB90-FF7E-5041-AB9F-1BC0957AB829}" type="datetimeFigureOut">
              <a:rPr lang="en-US" smtClean="0"/>
              <a:t>2/13/2023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pPr>
              <a:spcBef>
                <a:spcPts val="0"/>
              </a:spcBef>
              <a:buNone/>
            </a:pPr>
            <a:fld id="{00000000-1234-1234-1234-123412341234}" type="slidenum">
              <a:rPr lang="en" smtClean="0"/>
              <a:t>‹#›</a:t>
            </a:fld>
            <a:endParaRPr lang="en"/>
          </a:p>
        </p:txBody>
      </p:sp>
    </p:spTree>
    <p:extLst>
      <p:ext uri="{BB962C8B-B14F-4D97-AF65-F5344CB8AC3E}">
        <p14:creationId xmlns:p14="http://schemas.microsoft.com/office/powerpoint/2010/main" val="30409040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1EB8CB6-48D8-4E47-B0D3-B56230F429D0}" type="datetimeFigureOut">
              <a:rPr lang="en-US" smtClean="0"/>
              <a:t>2/13/2023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pPr>
              <a:spcBef>
                <a:spcPts val="0"/>
              </a:spcBef>
              <a:buNone/>
            </a:pPr>
            <a:fld id="{00000000-1234-1234-1234-123412341234}" type="slidenum">
              <a:rPr lang="en" smtClean="0"/>
              <a:t>‹#›</a:t>
            </a:fld>
            <a:endParaRPr lang="en"/>
          </a:p>
        </p:txBody>
      </p:sp>
    </p:spTree>
    <p:extLst>
      <p:ext uri="{BB962C8B-B14F-4D97-AF65-F5344CB8AC3E}">
        <p14:creationId xmlns:p14="http://schemas.microsoft.com/office/powerpoint/2010/main" val="3512766507"/>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EF716D3-DCE8-CC45-8106-AE5DFCD073F9}" type="datetimeFigureOut">
              <a:rPr lang="en-US" smtClean="0"/>
              <a:t>2/13/2023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spcBef>
                <a:spcPts val="0"/>
              </a:spcBef>
              <a:buNone/>
            </a:pPr>
            <a:fld id="{00000000-1234-1234-1234-123412341234}" type="slidenum">
              <a:rPr lang="en" smtClean="0"/>
              <a:t>‹#›</a:t>
            </a:fld>
            <a:endParaRPr lang="en"/>
          </a:p>
        </p:txBody>
      </p:sp>
    </p:spTree>
    <p:extLst>
      <p:ext uri="{BB962C8B-B14F-4D97-AF65-F5344CB8AC3E}">
        <p14:creationId xmlns:p14="http://schemas.microsoft.com/office/powerpoint/2010/main" val="3997879962"/>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4D9FFFB4-400D-1240-AB24-6F86C96D4DFB}" type="datetimeFigureOut">
              <a:rPr lang="en-US" smtClean="0"/>
              <a:t>2/13/2023</a:t>
            </a:fld>
            <a:endParaRPr lang="en-US" dirty="0"/>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pPr>
              <a:spcBef>
                <a:spcPts val="0"/>
              </a:spcBef>
              <a:buNone/>
            </a:pPr>
            <a:fld id="{00000000-1234-1234-1234-123412341234}" type="slidenum">
              <a:rPr lang="en" smtClean="0"/>
              <a:t>‹#›</a:t>
            </a:fld>
            <a:endParaRPr lang="en"/>
          </a:p>
        </p:txBody>
      </p:sp>
    </p:spTree>
    <p:extLst>
      <p:ext uri="{BB962C8B-B14F-4D97-AF65-F5344CB8AC3E}">
        <p14:creationId xmlns:p14="http://schemas.microsoft.com/office/powerpoint/2010/main" val="1732542661"/>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 id="2147483739" r:id="rId12"/>
    <p:sldLayoutId id="2147483740" r:id="rId13"/>
    <p:sldLayoutId id="2147483741" r:id="rId14"/>
    <p:sldLayoutId id="2147483742" r:id="rId15"/>
    <p:sldLayoutId id="2147483743" r:id="rId16"/>
    <p:sldLayoutId id="2147483744" r:id="rId17"/>
  </p:sldLayoutIdLst>
  <p:hf hdr="0" dt="0"/>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7"/>
        <p:cNvGrpSpPr/>
        <p:nvPr/>
      </p:nvGrpSpPr>
      <p:grpSpPr>
        <a:xfrm>
          <a:off x="0" y="0"/>
          <a:ext cx="0" cy="0"/>
          <a:chOff x="0" y="0"/>
          <a:chExt cx="0" cy="0"/>
        </a:xfrm>
      </p:grpSpPr>
      <p:sp>
        <p:nvSpPr>
          <p:cNvPr id="38" name="Shape 38"/>
          <p:cNvSpPr txBox="1">
            <a:spLocks noGrp="1"/>
          </p:cNvSpPr>
          <p:nvPr>
            <p:ph type="ctrTitle"/>
          </p:nvPr>
        </p:nvSpPr>
        <p:spPr>
          <a:xfrm>
            <a:off x="457200" y="609600"/>
            <a:ext cx="8229600" cy="2209800"/>
          </a:xfrm>
          <a:prstGeom prst="rect">
            <a:avLst/>
          </a:prstGeom>
        </p:spPr>
        <p:txBody>
          <a:bodyPr lIns="91425" tIns="91425" rIns="91425" bIns="91425" anchor="t" anchorCtr="0">
            <a:noAutofit/>
          </a:bodyPr>
          <a:lstStyle/>
          <a:p>
            <a:pPr lvl="0" algn="r" fontAlgn="base">
              <a:spcBef>
                <a:spcPct val="0"/>
              </a:spcBef>
              <a:spcAft>
                <a:spcPct val="0"/>
              </a:spcAft>
              <a:buClrTx/>
              <a:buSzTx/>
              <a:defRPr/>
            </a:pPr>
            <a:r>
              <a:rPr lang="ar-KW" altLang="en-US" sz="2400" kern="1200" smtClean="0">
                <a:solidFill>
                  <a:prstClr val="black"/>
                </a:solidFill>
                <a:latin typeface="Calibri" panose="020F0502020204030204" pitchFamily="34" charset="0"/>
                <a:ea typeface="+mn-ea"/>
                <a:cs typeface="Ali_K_Alwand" pitchFamily="2" charset="-78"/>
              </a:rPr>
              <a:t>زانكؤى سةلاحةدين</a:t>
            </a:r>
            <a:r>
              <a:rPr lang="ar-KW" altLang="en-US" sz="2400" kern="1200" dirty="0">
                <a:solidFill>
                  <a:prstClr val="black"/>
                </a:solidFill>
                <a:latin typeface="Calibri" panose="020F0502020204030204" pitchFamily="34" charset="0"/>
                <a:ea typeface="+mn-ea"/>
                <a:cs typeface="Ali_K_Alwand" pitchFamily="2" charset="-78"/>
              </a:rPr>
              <a:t/>
            </a:r>
            <a:br>
              <a:rPr lang="ar-KW" altLang="en-US" sz="2400" kern="1200" dirty="0">
                <a:solidFill>
                  <a:prstClr val="black"/>
                </a:solidFill>
                <a:latin typeface="Calibri" panose="020F0502020204030204" pitchFamily="34" charset="0"/>
                <a:ea typeface="+mn-ea"/>
                <a:cs typeface="Ali_K_Alwand" pitchFamily="2" charset="-78"/>
              </a:rPr>
            </a:br>
            <a:r>
              <a:rPr lang="ar-KW" altLang="en-US" sz="2400" kern="1200" dirty="0">
                <a:solidFill>
                  <a:prstClr val="black"/>
                </a:solidFill>
                <a:latin typeface="Calibri" panose="020F0502020204030204" pitchFamily="34" charset="0"/>
                <a:ea typeface="+mn-ea"/>
                <a:cs typeface="Ali_K_Alwand" pitchFamily="2" charset="-78"/>
              </a:rPr>
              <a:t>كؤليَذى ثةروةردةي </a:t>
            </a:r>
            <a:r>
              <a:rPr lang="ar-KW" altLang="en-US" sz="2400" kern="1200" dirty="0" smtClean="0">
                <a:solidFill>
                  <a:prstClr val="black"/>
                </a:solidFill>
                <a:latin typeface="Calibri" panose="020F0502020204030204" pitchFamily="34" charset="0"/>
                <a:ea typeface="+mn-ea"/>
                <a:cs typeface="Ali_K_Alwand" pitchFamily="2" charset="-78"/>
              </a:rPr>
              <a:t>بنةرِةتى </a:t>
            </a:r>
            <a:br>
              <a:rPr lang="ar-KW" altLang="en-US" sz="2400" kern="1200" dirty="0" smtClean="0">
                <a:solidFill>
                  <a:prstClr val="black"/>
                </a:solidFill>
                <a:latin typeface="Calibri" panose="020F0502020204030204" pitchFamily="34" charset="0"/>
                <a:ea typeface="+mn-ea"/>
                <a:cs typeface="Ali_K_Alwand" pitchFamily="2" charset="-78"/>
              </a:rPr>
            </a:br>
            <a:r>
              <a:rPr lang="ar-KW" altLang="en-US" sz="2400" kern="1200" dirty="0" smtClean="0">
                <a:solidFill>
                  <a:prstClr val="black"/>
                </a:solidFill>
                <a:latin typeface="Calibri" panose="020F0502020204030204" pitchFamily="34" charset="0"/>
                <a:ea typeface="+mn-ea"/>
                <a:cs typeface="Ali_K_Alwand" pitchFamily="2" charset="-78"/>
              </a:rPr>
              <a:t>بةشى </a:t>
            </a:r>
            <a:r>
              <a:rPr lang="ar-IQ" altLang="en-US" sz="2400" kern="1200" dirty="0" smtClean="0">
                <a:solidFill>
                  <a:prstClr val="black"/>
                </a:solidFill>
                <a:latin typeface="Calibri" panose="020F0502020204030204" pitchFamily="34" charset="0"/>
                <a:ea typeface="+mn-ea"/>
                <a:cs typeface="Ali_K_Alwand" pitchFamily="2" charset="-78"/>
              </a:rPr>
              <a:t>زانستةكؤمةلاَيةتييةكان</a:t>
            </a:r>
            <a:r>
              <a:rPr lang="ar-IQ" altLang="en-US" sz="2400" kern="1200" dirty="0">
                <a:solidFill>
                  <a:prstClr val="black"/>
                </a:solidFill>
                <a:latin typeface="Calibri" panose="020F0502020204030204" pitchFamily="34" charset="0"/>
                <a:ea typeface="+mn-ea"/>
                <a:cs typeface="Ali_K_Alwand" pitchFamily="2" charset="-78"/>
              </a:rPr>
              <a:t/>
            </a:r>
            <a:br>
              <a:rPr lang="ar-IQ" altLang="en-US" sz="2400" kern="1200" dirty="0">
                <a:solidFill>
                  <a:prstClr val="black"/>
                </a:solidFill>
                <a:latin typeface="Calibri" panose="020F0502020204030204" pitchFamily="34" charset="0"/>
                <a:ea typeface="+mn-ea"/>
                <a:cs typeface="Ali_K_Alwand" pitchFamily="2" charset="-78"/>
              </a:rPr>
            </a:br>
            <a:r>
              <a:rPr lang="ar-IQ" altLang="en-US" sz="2400" kern="1200" dirty="0" smtClean="0">
                <a:solidFill>
                  <a:prstClr val="black"/>
                </a:solidFill>
                <a:latin typeface="Calibri"/>
                <a:ea typeface="+mn-ea"/>
                <a:cs typeface="Ali_K_Alwand" pitchFamily="2" charset="-78"/>
              </a:rPr>
              <a:t>دةروونزانى ثةروةردةيي</a:t>
            </a:r>
            <a:br>
              <a:rPr lang="ar-IQ" altLang="en-US" sz="2400" kern="1200" dirty="0" smtClean="0">
                <a:solidFill>
                  <a:prstClr val="black"/>
                </a:solidFill>
                <a:latin typeface="Calibri"/>
                <a:ea typeface="+mn-ea"/>
                <a:cs typeface="Ali_K_Alwand" pitchFamily="2" charset="-78"/>
              </a:rPr>
            </a:br>
            <a:r>
              <a:rPr lang="ar-IQ" altLang="en-US" sz="2400" kern="1200" dirty="0" smtClean="0">
                <a:solidFill>
                  <a:prstClr val="black"/>
                </a:solidFill>
                <a:latin typeface="Calibri"/>
                <a:ea typeface="+mn-ea"/>
                <a:cs typeface="Ali_K_Alwand" pitchFamily="2" charset="-78"/>
              </a:rPr>
              <a:t>قؤناغى يةكةم</a:t>
            </a:r>
            <a:br>
              <a:rPr lang="ar-IQ" altLang="en-US" sz="2400" kern="1200" dirty="0" smtClean="0">
                <a:solidFill>
                  <a:prstClr val="black"/>
                </a:solidFill>
                <a:latin typeface="Calibri"/>
                <a:ea typeface="+mn-ea"/>
                <a:cs typeface="Ali_K_Alwand" pitchFamily="2" charset="-78"/>
              </a:rPr>
            </a:br>
            <a:r>
              <a:rPr lang="ar-IQ" altLang="en-US" sz="2400" dirty="0">
                <a:solidFill>
                  <a:prstClr val="black"/>
                </a:solidFill>
                <a:latin typeface="Calibri"/>
                <a:ea typeface="+mn-ea"/>
                <a:cs typeface="Ali_K_Alwand" pitchFamily="2" charset="-78"/>
              </a:rPr>
              <a:t/>
            </a:r>
            <a:br>
              <a:rPr lang="ar-IQ" altLang="en-US" sz="2400" dirty="0">
                <a:solidFill>
                  <a:prstClr val="black"/>
                </a:solidFill>
                <a:latin typeface="Calibri"/>
                <a:ea typeface="+mn-ea"/>
                <a:cs typeface="Ali_K_Alwand" pitchFamily="2" charset="-78"/>
              </a:rPr>
            </a:br>
            <a:r>
              <a:rPr lang="ar-KW" altLang="en-US" sz="2000" kern="1200" dirty="0">
                <a:solidFill>
                  <a:prstClr val="black"/>
                </a:solidFill>
                <a:latin typeface="Calibri" panose="020F0502020204030204" pitchFamily="34" charset="0"/>
                <a:ea typeface="+mn-ea"/>
                <a:cs typeface="Ali_K_Alwand" pitchFamily="2" charset="-78"/>
              </a:rPr>
              <a:t/>
            </a:r>
            <a:br>
              <a:rPr lang="ar-KW" altLang="en-US" sz="2000" kern="1200" dirty="0">
                <a:solidFill>
                  <a:prstClr val="black"/>
                </a:solidFill>
                <a:latin typeface="Calibri" panose="020F0502020204030204" pitchFamily="34" charset="0"/>
                <a:ea typeface="+mn-ea"/>
                <a:cs typeface="Ali_K_Alwand" pitchFamily="2" charset="-78"/>
              </a:rPr>
            </a:br>
            <a:endParaRPr lang="en" sz="2000" dirty="0">
              <a:solidFill>
                <a:schemeClr val="tx1"/>
              </a:solidFill>
              <a:latin typeface="Unikurd Goran" pitchFamily="34" charset="-78"/>
              <a:cs typeface="Ali_K_Alwand" pitchFamily="2" charset="-78"/>
            </a:endParaRPr>
          </a:p>
        </p:txBody>
      </p:sp>
      <p:sp>
        <p:nvSpPr>
          <p:cNvPr id="39" name="Shape 39"/>
          <p:cNvSpPr txBox="1">
            <a:spLocks noGrp="1"/>
          </p:cNvSpPr>
          <p:nvPr>
            <p:ph type="subTitle" idx="1"/>
          </p:nvPr>
        </p:nvSpPr>
        <p:spPr>
          <a:xfrm>
            <a:off x="457212" y="2743200"/>
            <a:ext cx="8229600" cy="2133600"/>
          </a:xfrm>
          <a:prstGeom prst="rect">
            <a:avLst/>
          </a:prstGeom>
        </p:spPr>
        <p:txBody>
          <a:bodyPr lIns="91425" tIns="91425" rIns="91425" bIns="91425" anchor="t" anchorCtr="0">
            <a:noAutofit/>
          </a:bodyPr>
          <a:lstStyle/>
          <a:p>
            <a:pPr lvl="0" algn="ctr" rtl="1">
              <a:spcBef>
                <a:spcPts val="0"/>
              </a:spcBef>
              <a:buClr>
                <a:schemeClr val="dk1"/>
              </a:buClr>
              <a:buSzPct val="36666"/>
              <a:buFont typeface="Arial"/>
              <a:buNone/>
            </a:pPr>
            <a:r>
              <a:rPr lang="ar-IQ" sz="4000" b="1" dirty="0" smtClean="0">
                <a:solidFill>
                  <a:srgbClr val="0070C0"/>
                </a:solidFill>
                <a:latin typeface="Unikurd Goran" pitchFamily="34" charset="-78"/>
                <a:cs typeface="Ali_K_Alwand" pitchFamily="2" charset="-78"/>
              </a:rPr>
              <a:t>دةروونزانى طشتى </a:t>
            </a:r>
          </a:p>
        </p:txBody>
      </p:sp>
      <p:pic>
        <p:nvPicPr>
          <p:cNvPr id="40" name="Shape 40"/>
          <p:cNvPicPr preferRelativeResize="0"/>
          <p:nvPr/>
        </p:nvPicPr>
        <p:blipFill>
          <a:blip r:embed="rId3">
            <a:alphaModFix/>
          </a:blip>
          <a:stretch>
            <a:fillRect/>
          </a:stretch>
        </p:blipFill>
        <p:spPr>
          <a:xfrm>
            <a:off x="533400" y="521449"/>
            <a:ext cx="1828800" cy="1828800"/>
          </a:xfrm>
          <a:prstGeom prst="rect">
            <a:avLst/>
          </a:prstGeom>
          <a:noFill/>
          <a:ln>
            <a:noFill/>
          </a:ln>
        </p:spPr>
      </p:pic>
      <p:sp>
        <p:nvSpPr>
          <p:cNvPr id="6" name="Shape 42"/>
          <p:cNvSpPr txBox="1"/>
          <p:nvPr/>
        </p:nvSpPr>
        <p:spPr>
          <a:xfrm>
            <a:off x="1066800" y="4851399"/>
            <a:ext cx="7162800" cy="1778001"/>
          </a:xfrm>
          <a:prstGeom prst="rect">
            <a:avLst/>
          </a:prstGeom>
          <a:noFill/>
          <a:ln>
            <a:noFill/>
          </a:ln>
        </p:spPr>
        <p:txBody>
          <a:bodyPr lIns="91425" tIns="91425" rIns="91425" bIns="91425" anchor="ctr" anchorCtr="0">
            <a:noAutofit/>
          </a:bodyPr>
          <a:lstStyle/>
          <a:p>
            <a:pPr algn="ctr" rtl="1"/>
            <a:endParaRPr lang="en-US" altLang="ar-IQ" sz="2400" dirty="0">
              <a:ea typeface="Majalla UI"/>
              <a:cs typeface="Ali_K_Alwand" pitchFamily="2" charset="-78"/>
            </a:endParaRPr>
          </a:p>
        </p:txBody>
      </p:sp>
      <p:sp>
        <p:nvSpPr>
          <p:cNvPr id="2" name="TextBox 1"/>
          <p:cNvSpPr txBox="1"/>
          <p:nvPr/>
        </p:nvSpPr>
        <p:spPr>
          <a:xfrm>
            <a:off x="9144000" y="2819400"/>
            <a:ext cx="184731" cy="307777"/>
          </a:xfrm>
          <a:prstGeom prst="rect">
            <a:avLst/>
          </a:prstGeom>
          <a:noFill/>
        </p:spPr>
        <p:txBody>
          <a:bodyPr wrap="none" rtlCol="1">
            <a:spAutoFit/>
          </a:bodyPr>
          <a:lstStyle/>
          <a:p>
            <a:endParaRPr lang="ar-IQ"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Text Placeholder 2"/>
          <p:cNvSpPr>
            <a:spLocks noGrp="1"/>
          </p:cNvSpPr>
          <p:nvPr>
            <p:ph type="body" idx="1"/>
          </p:nvPr>
        </p:nvSpPr>
        <p:spPr/>
        <p:txBody>
          <a:bodyPr/>
          <a:lstStyle/>
          <a:p>
            <a:pPr marL="457200" algn="ctr">
              <a:lnSpc>
                <a:spcPct val="105000"/>
              </a:lnSpc>
              <a:spcBef>
                <a:spcPts val="600"/>
              </a:spcBef>
            </a:pPr>
            <a:r>
              <a:rPr lang="ar-SA" dirty="0">
                <a:solidFill>
                  <a:srgbClr val="FF0000"/>
                </a:solidFill>
                <a:latin typeface="Times New Roman" panose="02020603050405020304" pitchFamily="18" charset="0"/>
                <a:ea typeface="Times New Roman" panose="02020603050405020304" pitchFamily="18" charset="0"/>
                <a:cs typeface="Ali_K_Samik" pitchFamily="2" charset="-78"/>
              </a:rPr>
              <a:t>بوارةكانى دةروونزانى</a:t>
            </a:r>
            <a:endParaRPr lang="en-US" sz="1200" dirty="0">
              <a:latin typeface="Times New Roman" panose="02020603050405020304" pitchFamily="18" charset="0"/>
              <a:ea typeface="Times New Roman" panose="02020603050405020304" pitchFamily="18" charset="0"/>
              <a:cs typeface="Ali_K_Sahifa Bold"/>
            </a:endParaRPr>
          </a:p>
          <a:p>
            <a:pPr algn="just">
              <a:lnSpc>
                <a:spcPct val="115000"/>
              </a:lnSpc>
            </a:pPr>
            <a:r>
              <a:rPr lang="ar-JO" dirty="0">
                <a:solidFill>
                  <a:srgbClr val="4F81BD"/>
                </a:solidFill>
                <a:latin typeface="Times New Roman" panose="02020603050405020304" pitchFamily="18" charset="0"/>
                <a:ea typeface="Times New Roman" panose="02020603050405020304" pitchFamily="18" charset="0"/>
                <a:cs typeface="Ali_K_Alwand" pitchFamily="2" charset="-78"/>
              </a:rPr>
              <a:t>يةكةم- </a:t>
            </a:r>
            <a:r>
              <a:rPr lang="ku-Arab-IQ" dirty="0">
                <a:solidFill>
                  <a:srgbClr val="4F81BD"/>
                </a:solidFill>
                <a:latin typeface="Times New Roman" panose="02020603050405020304" pitchFamily="18" charset="0"/>
                <a:ea typeface="Times New Roman" panose="02020603050405020304" pitchFamily="18" charset="0"/>
                <a:cs typeface="Times New Roman" panose="02020603050405020304" pitchFamily="18" charset="0"/>
              </a:rPr>
              <a:t>بوارە تیۆرییەکان:</a:t>
            </a:r>
            <a:endParaRPr lang="en-US" sz="1200" dirty="0">
              <a:latin typeface="Times New Roman" panose="02020603050405020304" pitchFamily="18" charset="0"/>
              <a:ea typeface="Times New Roman" panose="02020603050405020304" pitchFamily="18" charset="0"/>
              <a:cs typeface="Ali_K_Sahifa Bold"/>
            </a:endParaRPr>
          </a:p>
          <a:p>
            <a:pPr lvl="0" algn="just">
              <a:lnSpc>
                <a:spcPct val="115000"/>
              </a:lnSpc>
              <a:buFont typeface="+mj-lt"/>
              <a:buAutoNum type="arabicPeriod"/>
            </a:pPr>
            <a:r>
              <a:rPr lang="ku-Arab-IQ"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دەروونزانی گشتی:</a:t>
            </a:r>
            <a:r>
              <a:rPr lang="ku-Arab-IQ"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ئەم بوارەی دەروونزانی بەبنچینەی تیۆری هەموو بوارەکانیتری دەروونزانی دادەنرێت، گرنگی بە توێژینەوەی ئەو پرەنسیپە زانستییانەی کە لەپشت ڕەفتاری تاکەوەن بەبێ ئەوەی تەرکیز بکاتە سەر گروپێکی دیاریکراو دەدات. تێیدا هەوڵدەدات پاڵنەر، توانا عەقلییەکان، زیرەکی هاوسەنگی دەروونی، کەسایەتی و گەشەی دەروونی تاکەکان بزانێت. کەواتە دەروونزانی گشتی گرنگی بە توێژینەوەی دیاردە دەروونییەکان لەلای تاکەکان دەدات بەگشتی، بەمەبەستی زانینی بنەما، یاسا و پرەنسیپە گشتییەکانی ڕەفتاری مرۆڤ.</a:t>
            </a:r>
            <a:endParaRPr lang="en-US" sz="1600" dirty="0">
              <a:latin typeface="Times New Roman" panose="02020603050405020304" pitchFamily="18" charset="0"/>
              <a:ea typeface="Times New Roman" panose="02020603050405020304" pitchFamily="18" charset="0"/>
              <a:cs typeface="Ali_K_Sahifa Bold"/>
            </a:endParaRPr>
          </a:p>
          <a:p>
            <a:pPr lvl="0" algn="just">
              <a:lnSpc>
                <a:spcPct val="115000"/>
              </a:lnSpc>
              <a:buFont typeface="+mj-lt"/>
              <a:buAutoNum type="arabicPeriod"/>
            </a:pPr>
            <a:r>
              <a:rPr lang="ku-Arab-IQ"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دەروونزانی گەشە:</a:t>
            </a:r>
            <a:r>
              <a:rPr lang="ku-Arab-IQ"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لەم بوارەدا دەروونزانی توێژینەوە لەو گۆڕانکارییانە دەکات کە تاک لە قۆناغە جیاوازەکانی تەمەنیدا (منداڵی، هەرزەکاری، پێگەیشتن و پیری) پێیدا تێپەردەبێت. تێیدا </a:t>
            </a:r>
            <a:r>
              <a:rPr lang="ar-IQ" dirty="0">
                <a:solidFill>
                  <a:srgbClr val="000000"/>
                </a:solidFill>
                <a:latin typeface="Times New Roman" panose="02020603050405020304" pitchFamily="18" charset="0"/>
                <a:ea typeface="Times New Roman" panose="02020603050405020304" pitchFamily="18" charset="0"/>
                <a:cs typeface="Ali_K_Alwand" pitchFamily="2" charset="-78"/>
              </a:rPr>
              <a:t>طةشةى</a:t>
            </a:r>
            <a:r>
              <a:rPr lang="ku-Arab-IQ"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جەستەیی و عەقڵی و هەڵچوونی و کۆمەڵایەتی هەر قۆناغێک  و تایبەتمەندییەکانی ئەو قۆناغە و کێشەکانی دیاریدەکات، هەروەک ئەو هۆکارانەی کاریگەرییان لەسە</a:t>
            </a:r>
            <a:r>
              <a:rPr lang="ar-IQ"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ر</a:t>
            </a:r>
            <a:r>
              <a:rPr lang="ku-Arab-IQ"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گەشەکردن هەیە </a:t>
            </a:r>
            <a:r>
              <a:rPr lang="ar-IQ" dirty="0">
                <a:solidFill>
                  <a:srgbClr val="000000"/>
                </a:solidFill>
                <a:latin typeface="Times New Roman" panose="02020603050405020304" pitchFamily="18" charset="0"/>
                <a:ea typeface="Times New Roman" panose="02020603050405020304" pitchFamily="18" charset="0"/>
                <a:cs typeface="Ali_K_Alwand" pitchFamily="2" charset="-78"/>
              </a:rPr>
              <a:t>دةست نيشاندةكات</a:t>
            </a:r>
            <a:r>
              <a:rPr lang="ku-Arab-IQ"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لەگەڵ دۆزینەوەی چارەسەری گونجاو پێویست بۆ کێشەکانی هەر یەک لەم </a:t>
            </a:r>
            <a:r>
              <a:rPr lang="ar-IQ" dirty="0">
                <a:solidFill>
                  <a:srgbClr val="000000"/>
                </a:solidFill>
                <a:latin typeface="Times New Roman" panose="02020603050405020304" pitchFamily="18" charset="0"/>
                <a:ea typeface="Times New Roman" panose="02020603050405020304" pitchFamily="18" charset="0"/>
                <a:cs typeface="Ali_K_Alwand" pitchFamily="2" charset="-78"/>
              </a:rPr>
              <a:t>قؤناغانة</a:t>
            </a:r>
            <a:r>
              <a:rPr lang="ku-Arab-IQ"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ea typeface="Times New Roman" panose="02020603050405020304" pitchFamily="18" charset="0"/>
              <a:cs typeface="Ali_K_Sahifa Bold"/>
            </a:endParaRPr>
          </a:p>
          <a:p>
            <a:endParaRPr lang="ar-IQ" dirty="0"/>
          </a:p>
        </p:txBody>
      </p:sp>
      <p:sp>
        <p:nvSpPr>
          <p:cNvPr id="4" name="Slide Number Placeholder 3"/>
          <p:cNvSpPr>
            <a:spLocks noGrp="1"/>
          </p:cNvSpPr>
          <p:nvPr>
            <p:ph type="sldNum" idx="12"/>
          </p:nvPr>
        </p:nvSpPr>
        <p:spPr/>
        <p:txBody>
          <a:bodyPr/>
          <a:lstStyle/>
          <a:p>
            <a:pPr>
              <a:spcBef>
                <a:spcPts val="0"/>
              </a:spcBef>
              <a:buNone/>
            </a:pPr>
            <a:fld id="{00000000-1234-1234-1234-123412341234}" type="slidenum">
              <a:rPr lang="en" smtClean="0"/>
              <a:t>10</a:t>
            </a:fld>
            <a:endParaRPr lang="en"/>
          </a:p>
        </p:txBody>
      </p:sp>
    </p:spTree>
    <p:extLst>
      <p:ext uri="{BB962C8B-B14F-4D97-AF65-F5344CB8AC3E}">
        <p14:creationId xmlns:p14="http://schemas.microsoft.com/office/powerpoint/2010/main" val="24810573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Text Placeholder 2"/>
          <p:cNvSpPr>
            <a:spLocks noGrp="1"/>
          </p:cNvSpPr>
          <p:nvPr>
            <p:ph type="body" idx="1"/>
          </p:nvPr>
        </p:nvSpPr>
        <p:spPr/>
        <p:txBody>
          <a:bodyPr>
            <a:normAutofit fontScale="92500" lnSpcReduction="10000"/>
          </a:bodyPr>
          <a:lstStyle/>
          <a:p>
            <a:pPr lvl="0" algn="just">
              <a:lnSpc>
                <a:spcPct val="115000"/>
              </a:lnSpc>
              <a:buFont typeface="+mj-lt"/>
              <a:buAutoNum type="arabicPeriod"/>
            </a:pPr>
            <a:r>
              <a:rPr lang="ku-Arab-IQ"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دەروونزانی کۆمەڵایەتی:</a:t>
            </a:r>
            <a:r>
              <a:rPr lang="ku-Arab-IQ"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گرنگی بە توێژینەوەی کارلێکی کۆمەڵایەتی نێوان تاکەکان و پەیوەندی نێوان تاک و ژینگە کۆمەڵایەتییەکەی دەدات، هەروەک گرنگیدەدات بە بەباتەکانی ملکەچی، سەرکردایەتی، هاوکاری، تەبایی و ململانێ، ...هتد. </a:t>
            </a:r>
            <a:endParaRPr lang="en-US" sz="1600" dirty="0">
              <a:latin typeface="Times New Roman" panose="02020603050405020304" pitchFamily="18" charset="0"/>
              <a:ea typeface="Times New Roman" panose="02020603050405020304" pitchFamily="18" charset="0"/>
              <a:cs typeface="Ali_K_Sahifa Bold"/>
            </a:endParaRPr>
          </a:p>
          <a:p>
            <a:pPr marL="228600" algn="just">
              <a:lnSpc>
                <a:spcPct val="115000"/>
              </a:lnSpc>
            </a:pPr>
            <a:r>
              <a:rPr lang="ku-Arab-IQ"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لەهەمانکاتدا هەوڵی زانینی کاریگەری داب و </a:t>
            </a:r>
            <a:r>
              <a:rPr lang="ar-IQ" dirty="0">
                <a:solidFill>
                  <a:srgbClr val="000000"/>
                </a:solidFill>
                <a:latin typeface="Times New Roman" panose="02020603050405020304" pitchFamily="18" charset="0"/>
                <a:ea typeface="Times New Roman" panose="02020603050405020304" pitchFamily="18" charset="0"/>
                <a:cs typeface="Ali_K_Alwand" pitchFamily="2" charset="-78"/>
              </a:rPr>
              <a:t>نةريت</a:t>
            </a:r>
            <a:r>
              <a:rPr lang="ku-Arab-IQ"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شێوازەکانی پێگەیاندنی کۆمەڵایەتی و تێڕوانینی کۆمەڵگە لەسەر کەسیێتی تاک دەدات. کەواتە دەتوانین بڵێین دەروونزانی کۆمەڵایەتی توێژینەوە لە ڕەفتاری مرۆڤ لە هەڵوێستە کۆمەڵایەتییەکاندا دەکات، گرنگی بە کاریگەری تاکەکان لەسەر کۆمەڵگە و کاریگەری کۆمەڵگە لەسەر تاکەکان دەدات.</a:t>
            </a:r>
            <a:endParaRPr lang="en-US" sz="1600" dirty="0">
              <a:latin typeface="Times New Roman" panose="02020603050405020304" pitchFamily="18" charset="0"/>
              <a:ea typeface="Times New Roman" panose="02020603050405020304" pitchFamily="18" charset="0"/>
              <a:cs typeface="Ali_K_Sahifa Bold"/>
            </a:endParaRPr>
          </a:p>
          <a:p>
            <a:pPr lvl="0" algn="just">
              <a:lnSpc>
                <a:spcPct val="115000"/>
              </a:lnSpc>
              <a:buFont typeface="+mj-lt"/>
              <a:buAutoNum type="arabicPeriod"/>
            </a:pPr>
            <a:r>
              <a:rPr lang="ku-Arab-IQ"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دەروونزانی کەسایەتی:</a:t>
            </a:r>
            <a:r>
              <a:rPr lang="ku-Arab-IQ"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گرنگی بە توێژینەوەی تایبەتمەندییە نیمچە نەکۆڕەکانی کەسێیەتی تاک و ئەو خاسیەت و تایبەتمەندییانەی وا لە تاک دەکات کە ڕەفتارەکانی جیاوازبێت لە کەسانیتر دەدات. کە تێیدا لەوە دەپرسن بۆچی هەندێک تاک کۆمەڵایەتی و هەندێکیان گۆشەگیر، بەشێک تووڕە و هەڵچوو بەشێکیتریان هێمن و لەسەرخۆ، ...هتد.</a:t>
            </a:r>
            <a:endParaRPr lang="en-US" sz="1600" dirty="0">
              <a:latin typeface="Times New Roman" panose="02020603050405020304" pitchFamily="18" charset="0"/>
              <a:ea typeface="Times New Roman" panose="02020603050405020304" pitchFamily="18" charset="0"/>
              <a:cs typeface="Ali_K_Sahifa Bold"/>
            </a:endParaRPr>
          </a:p>
          <a:p>
            <a:pPr lvl="0" algn="just">
              <a:lnSpc>
                <a:spcPct val="115000"/>
              </a:lnSpc>
              <a:buFont typeface="+mj-lt"/>
              <a:buAutoNum type="arabicPeriod"/>
            </a:pPr>
            <a:r>
              <a:rPr lang="ku-Arab-IQ"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دەروونزانی ناسروشتییەکان (نائاساییەکان):</a:t>
            </a:r>
            <a:r>
              <a:rPr lang="ku-Arab-IQ"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لێرەدا توێژینەوە لە ڕەفتار و هەڵسوکەوتە نائاساییەکان دەکرێت، تێیدا گرنگی بەتاکە نائاساییەکان لەڕووی ڕەفتار و  تێکچوونی دەروونی و عەقلی و دەماری دەدات. هەروەها بایەخ بە توێژینەوەی لاوازی عەقلی و کێشە ڕەفتارییەکان و هۆکارەکانی شلەژان، تێکچوونی دەروونی، عەقلی و ڕەفتاری و دیاریکردنی هۆکارە کاریگەرییەکان دەدات بە ئامانجی دۆزینەوەی چارەسەری گونجاو بۆیان، ئەمە لەلایەک، لەلایەکیتروە گرنگیدەدات بەو تاکانەی توانای عەقلی باڵایان هەیە، وەکو زیرەکەکان، بەهرەداران و داهێنەران، بەمەبەستی یارمەتیدانیان لە گەشەپێدانی تواناکانیان.</a:t>
            </a:r>
            <a:endParaRPr lang="en-US" sz="1600" dirty="0">
              <a:latin typeface="Times New Roman" panose="02020603050405020304" pitchFamily="18" charset="0"/>
              <a:ea typeface="Times New Roman" panose="02020603050405020304" pitchFamily="18" charset="0"/>
              <a:cs typeface="Ali_K_Sahifa Bold"/>
            </a:endParaRPr>
          </a:p>
          <a:p>
            <a:endParaRPr lang="ar-IQ" dirty="0"/>
          </a:p>
        </p:txBody>
      </p:sp>
      <p:sp>
        <p:nvSpPr>
          <p:cNvPr id="4" name="Slide Number Placeholder 3"/>
          <p:cNvSpPr>
            <a:spLocks noGrp="1"/>
          </p:cNvSpPr>
          <p:nvPr>
            <p:ph type="sldNum" idx="12"/>
          </p:nvPr>
        </p:nvSpPr>
        <p:spPr/>
        <p:txBody>
          <a:bodyPr/>
          <a:lstStyle/>
          <a:p>
            <a:pPr>
              <a:spcBef>
                <a:spcPts val="0"/>
              </a:spcBef>
              <a:buNone/>
            </a:pPr>
            <a:fld id="{00000000-1234-1234-1234-123412341234}" type="slidenum">
              <a:rPr lang="en" smtClean="0"/>
              <a:t>11</a:t>
            </a:fld>
            <a:endParaRPr lang="en"/>
          </a:p>
        </p:txBody>
      </p:sp>
    </p:spTree>
    <p:extLst>
      <p:ext uri="{BB962C8B-B14F-4D97-AF65-F5344CB8AC3E}">
        <p14:creationId xmlns:p14="http://schemas.microsoft.com/office/powerpoint/2010/main" val="19253247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Text Placeholder 2"/>
          <p:cNvSpPr>
            <a:spLocks noGrp="1"/>
          </p:cNvSpPr>
          <p:nvPr>
            <p:ph type="body" idx="1"/>
          </p:nvPr>
        </p:nvSpPr>
        <p:spPr/>
        <p:txBody>
          <a:bodyPr/>
          <a:lstStyle/>
          <a:p>
            <a:pPr algn="just">
              <a:lnSpc>
                <a:spcPct val="115000"/>
              </a:lnSpc>
            </a:pPr>
            <a:r>
              <a:rPr lang="ar-JO" b="1" dirty="0">
                <a:solidFill>
                  <a:srgbClr val="4F81BD"/>
                </a:solidFill>
                <a:latin typeface="Times New Roman" panose="02020603050405020304" pitchFamily="18" charset="0"/>
                <a:ea typeface="Times New Roman" panose="02020603050405020304" pitchFamily="18" charset="0"/>
                <a:cs typeface="Ali_K_Alwand" pitchFamily="2" charset="-78"/>
              </a:rPr>
              <a:t>دووةم</a:t>
            </a:r>
            <a:r>
              <a:rPr lang="ku-Arab-IQ" b="1" dirty="0">
                <a:solidFill>
                  <a:srgbClr val="4F81BD"/>
                </a:solidFill>
                <a:latin typeface="Times New Roman" panose="02020603050405020304" pitchFamily="18" charset="0"/>
                <a:ea typeface="Times New Roman" panose="02020603050405020304" pitchFamily="18" charset="0"/>
                <a:cs typeface="Times New Roman" panose="02020603050405020304" pitchFamily="18" charset="0"/>
              </a:rPr>
              <a:t>- بوارە پراکتیکییەکان:</a:t>
            </a:r>
            <a:endParaRPr lang="en-US" sz="1200" dirty="0">
              <a:latin typeface="Times New Roman" panose="02020603050405020304" pitchFamily="18" charset="0"/>
              <a:ea typeface="Times New Roman" panose="02020603050405020304" pitchFamily="18" charset="0"/>
              <a:cs typeface="Ali_K_Sahifa Bold"/>
            </a:endParaRPr>
          </a:p>
          <a:p>
            <a:pPr lvl="0" algn="just">
              <a:lnSpc>
                <a:spcPct val="115000"/>
              </a:lnSpc>
              <a:buFont typeface="+mj-lt"/>
              <a:buAutoNum type="arabicPeriod"/>
            </a:pPr>
            <a:r>
              <a:rPr lang="ku-Arab-IQ"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دەرروونزانی پەروەردەیی:</a:t>
            </a:r>
            <a:r>
              <a:rPr lang="ku-Arab-IQ" dirty="0">
                <a:latin typeface="Times New Roman" panose="02020603050405020304" pitchFamily="18" charset="0"/>
                <a:ea typeface="Times New Roman" panose="02020603050405020304" pitchFamily="18" charset="0"/>
                <a:cs typeface="Times New Roman" panose="02020603050405020304" pitchFamily="18" charset="0"/>
              </a:rPr>
              <a:t> بوارێکی پراکتیکی دەروونزانییە، پردی پەیوەندییە لەنێوان دەروونزانی و پەروەردەدا، توێژینەوە لە پڕۆسەی پەروەردە و فێرکردن و شێوازەکانی پەرەپێدانیان و کاریگەری ئەو پڕۆسەیە لەسەر قوتابیان دەکات. </a:t>
            </a:r>
            <a:r>
              <a:rPr lang="ar-IQ" dirty="0">
                <a:latin typeface="Times New Roman" panose="02020603050405020304" pitchFamily="18" charset="0"/>
                <a:ea typeface="Times New Roman" panose="02020603050405020304" pitchFamily="18" charset="0"/>
                <a:cs typeface="Times New Roman" panose="02020603050405020304" pitchFamily="18" charset="0"/>
              </a:rPr>
              <a:t>هەوڵدەدات </a:t>
            </a:r>
            <a:r>
              <a:rPr lang="ar-IQ" dirty="0">
                <a:latin typeface="Times New Roman" panose="02020603050405020304" pitchFamily="18" charset="0"/>
                <a:ea typeface="Times New Roman" panose="02020603050405020304" pitchFamily="18" charset="0"/>
                <a:cs typeface="Ali_K_Alwand" pitchFamily="2" charset="-78"/>
              </a:rPr>
              <a:t>لة </a:t>
            </a:r>
            <a:r>
              <a:rPr lang="ar-IQ" dirty="0">
                <a:latin typeface="Times New Roman" panose="02020603050405020304" pitchFamily="18" charset="0"/>
                <a:ea typeface="Times New Roman" panose="02020603050405020304" pitchFamily="18" charset="0"/>
                <a:cs typeface="Times New Roman" panose="02020603050405020304" pitchFamily="18" charset="0"/>
              </a:rPr>
              <a:t>بارودۆخە جیاجیاکانی ناو قوتابخانە و پۆڵ بکۆڵێتەوە، بۆ ئەوەی زۆرترین زانیاری بە مامۆستا ببەخشێت تا بەباشترین شێوە پڕۆسەی  فێرکردن بە ئەنجام بگەینێت.</a:t>
            </a:r>
            <a:endParaRPr lang="en-US" sz="1600" dirty="0">
              <a:latin typeface="Times New Roman" panose="02020603050405020304" pitchFamily="18" charset="0"/>
              <a:ea typeface="Times New Roman" panose="02020603050405020304" pitchFamily="18" charset="0"/>
              <a:cs typeface="Ali_K_Sahifa Bold"/>
            </a:endParaRPr>
          </a:p>
          <a:p>
            <a:pPr lvl="0" algn="just">
              <a:lnSpc>
                <a:spcPct val="115000"/>
              </a:lnSpc>
              <a:buFont typeface="+mj-lt"/>
              <a:buAutoNum type="arabicPeriod"/>
            </a:pPr>
            <a:r>
              <a:rPr lang="ar-IQ"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دەروونزانی پیشەسازی:</a:t>
            </a:r>
            <a:r>
              <a:rPr lang="ar-IQ" dirty="0">
                <a:latin typeface="Times New Roman" panose="02020603050405020304" pitchFamily="18" charset="0"/>
                <a:ea typeface="Times New Roman" panose="02020603050405020304" pitchFamily="18" charset="0"/>
                <a:cs typeface="Times New Roman" panose="02020603050405020304" pitchFamily="18" charset="0"/>
              </a:rPr>
              <a:t> گرنگی بە جێبەجێکردنی یاسا و پرەنسیپە دەروونییەکان لەبواری پێشەسازی دەدات. تێیدا جەخت لەسەر دوو لایەن دەکرێتەوە: یەکەمیان: خۆی لە بەدەستهێنانی ئامانجەکانی تایبەت بە بەرهەمهێنان و قازانج دەبینێتەوە، ئەمەش لە ڕێگەی گرنگیدان بە حەزو ئارەزووەکانی  کرێکاران لە بەرچاوگرتنی توانا و لێهاتووەیەکانیان. دووەم: پەیوەستە بە کێشەی جیاوازی بیروباوەرەوە، ئەمەیان خۆی لە دروستکردنی کەشێکی دەروونی و کۆمەڵایەتی لەبار و گونجاو دەبینێتەوە. بە ئامانجی دورکەوتنەوەیان لە دەمارگیری ئایینی و نەتەوەیی و ناوچەگەری...هتد.</a:t>
            </a:r>
            <a:endParaRPr lang="en-US" sz="1600" dirty="0">
              <a:latin typeface="Times New Roman" panose="02020603050405020304" pitchFamily="18" charset="0"/>
              <a:ea typeface="Times New Roman" panose="02020603050405020304" pitchFamily="18" charset="0"/>
              <a:cs typeface="Ali_K_Sahifa Bold"/>
            </a:endParaRPr>
          </a:p>
          <a:p>
            <a:endParaRPr lang="ar-IQ" dirty="0"/>
          </a:p>
        </p:txBody>
      </p:sp>
      <p:sp>
        <p:nvSpPr>
          <p:cNvPr id="4" name="Slide Number Placeholder 3"/>
          <p:cNvSpPr>
            <a:spLocks noGrp="1"/>
          </p:cNvSpPr>
          <p:nvPr>
            <p:ph type="sldNum" idx="12"/>
          </p:nvPr>
        </p:nvSpPr>
        <p:spPr/>
        <p:txBody>
          <a:bodyPr/>
          <a:lstStyle/>
          <a:p>
            <a:pPr>
              <a:spcBef>
                <a:spcPts val="0"/>
              </a:spcBef>
              <a:buNone/>
            </a:pPr>
            <a:fld id="{00000000-1234-1234-1234-123412341234}" type="slidenum">
              <a:rPr lang="en" smtClean="0"/>
              <a:t>12</a:t>
            </a:fld>
            <a:endParaRPr lang="en"/>
          </a:p>
        </p:txBody>
      </p:sp>
    </p:spTree>
    <p:extLst>
      <p:ext uri="{BB962C8B-B14F-4D97-AF65-F5344CB8AC3E}">
        <p14:creationId xmlns:p14="http://schemas.microsoft.com/office/powerpoint/2010/main" val="25378573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Text Placeholder 2"/>
          <p:cNvSpPr>
            <a:spLocks noGrp="1"/>
          </p:cNvSpPr>
          <p:nvPr>
            <p:ph type="body" idx="1"/>
          </p:nvPr>
        </p:nvSpPr>
        <p:spPr/>
        <p:txBody>
          <a:bodyPr/>
          <a:lstStyle/>
          <a:p>
            <a:pPr lvl="0" algn="just">
              <a:lnSpc>
                <a:spcPct val="115000"/>
              </a:lnSpc>
              <a:buFont typeface="+mj-lt"/>
              <a:buAutoNum type="arabicPeriod"/>
            </a:pPr>
            <a:r>
              <a:rPr lang="ar-IQ"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دەروونزانی ئەزموونگەری:</a:t>
            </a:r>
            <a:r>
              <a:rPr lang="ar-IQ" dirty="0">
                <a:latin typeface="Times New Roman" panose="02020603050405020304" pitchFamily="18" charset="0"/>
                <a:ea typeface="Times New Roman" panose="02020603050405020304" pitchFamily="18" charset="0"/>
                <a:cs typeface="Times New Roman" panose="02020603050405020304" pitchFamily="18" charset="0"/>
              </a:rPr>
              <a:t> گرنگی بە توێژینەوەی ڕەفتار و هەڵسوکەووتنی تاکەکان بەڕێگەی تاقیگەیی دەدات. تێیدا توێژینەوەی سروشتی وەڵامدانەوەکان بۆ ووروژێنەرەکان دەکرێت لە تاقیگەدا. ئەمەش لەڕێگەی کۆنترۆڵکردنی ژینگەیی تاقیکردنەوەکە بە مەبەستی پێوانەکردنی کاریگەری هۆکارێک یاخود هۆکارگەڵێک لەسەر وەڵامدانەوەی تاکەکان و ڕەفتاریان. توێژەران هەوڵدەدەن  لە بابەتەکانی وەکو پاڵنەر، هەڵچوون، ئاگایی، فێربوون و بیرکردنەوە تێبگەن. هەروەها دەیانەوێت هۆکارەکانی خۆشەویستی و ڕقڵێبوونەوە  و بیرهێنانەوە و لەبیرچوونەوە بزانن ...هتد.</a:t>
            </a:r>
            <a:endParaRPr lang="en-US" sz="1600" dirty="0">
              <a:latin typeface="Times New Roman" panose="02020603050405020304" pitchFamily="18" charset="0"/>
              <a:ea typeface="Times New Roman" panose="02020603050405020304" pitchFamily="18" charset="0"/>
              <a:cs typeface="Ali_K_Sahifa Bold"/>
            </a:endParaRPr>
          </a:p>
          <a:p>
            <a:pPr lvl="0" algn="just">
              <a:lnSpc>
                <a:spcPct val="115000"/>
              </a:lnSpc>
              <a:buFont typeface="+mj-lt"/>
              <a:buAutoNum type="arabicPeriod"/>
            </a:pPr>
            <a:r>
              <a:rPr lang="ar-IQ"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دەروونزانی کلینیکی:</a:t>
            </a:r>
            <a:r>
              <a:rPr lang="ar-IQ" dirty="0">
                <a:latin typeface="Times New Roman" panose="02020603050405020304" pitchFamily="18" charset="0"/>
                <a:ea typeface="Times New Roman" panose="02020603050405020304" pitchFamily="18" charset="0"/>
                <a:cs typeface="Times New Roman" panose="02020603050405020304" pitchFamily="18" charset="0"/>
              </a:rPr>
              <a:t> تایبەتمەندە بە لێکۆلینەوەی ڕەفتاری نائاسایی و دەستنیشانکردنی کێشە و نەخۆشییە دەروونی و عەقڵییەکان  و چارەسەرکردنیان. لەڕێگەی جێبەجیکردنی ڕاهێنانە دەروونییەکان بۆ یارمەتیدانی نەخۆشەکان تاکو بتوانن بگەڕێنەوە حالەتی ئاسایی و گونجان لەگەڵ ئەو ژینگەیی تێیدا دەژیێت. بەزۆری لەم بوارەدا مامەلە لە حاڵەتەکانی دڵەڕاوکێ، خەمۆکی، ترس، وەسواسی، لادان و ئالودەبوون دەکرێت.</a:t>
            </a:r>
            <a:endParaRPr lang="en-US" sz="1600" dirty="0">
              <a:latin typeface="Times New Roman" panose="02020603050405020304" pitchFamily="18" charset="0"/>
              <a:ea typeface="Times New Roman" panose="02020603050405020304" pitchFamily="18" charset="0"/>
              <a:cs typeface="Ali_K_Sahifa Bold"/>
            </a:endParaRPr>
          </a:p>
          <a:p>
            <a:pPr lvl="0" algn="just">
              <a:lnSpc>
                <a:spcPct val="115000"/>
              </a:lnSpc>
              <a:buFont typeface="+mj-lt"/>
              <a:buAutoNum type="arabicPeriod"/>
            </a:pPr>
            <a:r>
              <a:rPr lang="ar-IQ"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دەروونزانی سەربازی:</a:t>
            </a:r>
            <a:r>
              <a:rPr lang="ar-IQ" dirty="0">
                <a:latin typeface="Times New Roman" panose="02020603050405020304" pitchFamily="18" charset="0"/>
                <a:ea typeface="Times New Roman" panose="02020603050405020304" pitchFamily="18" charset="0"/>
                <a:cs typeface="Times New Roman" panose="02020603050405020304" pitchFamily="18" charset="0"/>
              </a:rPr>
              <a:t> گرنگی بە گرفتە دەروونییەکان لەبواری سەربازیدەدرێت. هەڵدەستێت بە ‌هەڵبژادن و دابەشکردنی سەربازان بەسەر ئەرکە جیاوازەکانی بواری سەربازیدا. هەروەها گرنگی بە بەرزکردنەوەی وورەی سەربازەکان و خۆپاراستن لە پروپاگەندە و جەنگی دەروونی هێزەکانی دوژمن دەدات. </a:t>
            </a:r>
            <a:endParaRPr lang="en-US" sz="1600" dirty="0">
              <a:latin typeface="Times New Roman" panose="02020603050405020304" pitchFamily="18" charset="0"/>
              <a:ea typeface="Times New Roman" panose="02020603050405020304" pitchFamily="18" charset="0"/>
              <a:cs typeface="Ali_K_Sahifa Bold"/>
            </a:endParaRPr>
          </a:p>
          <a:p>
            <a:endParaRPr lang="ar-IQ" dirty="0"/>
          </a:p>
        </p:txBody>
      </p:sp>
      <p:sp>
        <p:nvSpPr>
          <p:cNvPr id="4" name="Slide Number Placeholder 3"/>
          <p:cNvSpPr>
            <a:spLocks noGrp="1"/>
          </p:cNvSpPr>
          <p:nvPr>
            <p:ph type="sldNum" idx="12"/>
          </p:nvPr>
        </p:nvSpPr>
        <p:spPr/>
        <p:txBody>
          <a:bodyPr/>
          <a:lstStyle/>
          <a:p>
            <a:pPr>
              <a:spcBef>
                <a:spcPts val="0"/>
              </a:spcBef>
              <a:buNone/>
            </a:pPr>
            <a:fld id="{00000000-1234-1234-1234-123412341234}" type="slidenum">
              <a:rPr lang="en" smtClean="0"/>
              <a:t>13</a:t>
            </a:fld>
            <a:endParaRPr lang="en"/>
          </a:p>
        </p:txBody>
      </p:sp>
    </p:spTree>
    <p:extLst>
      <p:ext uri="{BB962C8B-B14F-4D97-AF65-F5344CB8AC3E}">
        <p14:creationId xmlns:p14="http://schemas.microsoft.com/office/powerpoint/2010/main" val="7407439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Text Placeholder 2"/>
          <p:cNvSpPr>
            <a:spLocks noGrp="1"/>
          </p:cNvSpPr>
          <p:nvPr>
            <p:ph type="body" idx="1"/>
          </p:nvPr>
        </p:nvSpPr>
        <p:spPr/>
        <p:txBody>
          <a:bodyPr>
            <a:normAutofit/>
          </a:bodyPr>
          <a:lstStyle/>
          <a:p>
            <a:pPr marL="457200" algn="just">
              <a:lnSpc>
                <a:spcPct val="115000"/>
              </a:lnSpc>
            </a:pPr>
            <a:r>
              <a:rPr lang="en-GB" sz="2800"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ea typeface="Times New Roman" panose="02020603050405020304" pitchFamily="18" charset="0"/>
              <a:cs typeface="Ali_K_Sahifa Bold"/>
            </a:endParaRPr>
          </a:p>
          <a:p>
            <a:pPr>
              <a:lnSpc>
                <a:spcPct val="105000"/>
              </a:lnSpc>
              <a:spcBef>
                <a:spcPts val="600"/>
              </a:spcBef>
            </a:pPr>
            <a:r>
              <a:rPr lang="ku-Arab-IQ" sz="28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ar-SA" sz="2800" b="1" dirty="0">
                <a:solidFill>
                  <a:srgbClr val="FF0000"/>
                </a:solidFill>
                <a:latin typeface="Times New Roman" panose="02020603050405020304" pitchFamily="18" charset="0"/>
                <a:ea typeface="Times New Roman" panose="02020603050405020304" pitchFamily="18" charset="0"/>
                <a:cs typeface="Ali_K_Samik" pitchFamily="2" charset="-78"/>
              </a:rPr>
              <a:t>ثةيوةندى زانستى دةروونزانى بة زانستةكانى ترةوة</a:t>
            </a:r>
            <a:endParaRPr lang="en-US" sz="2800" dirty="0">
              <a:latin typeface="Times New Roman" panose="02020603050405020304" pitchFamily="18" charset="0"/>
              <a:ea typeface="Times New Roman" panose="02020603050405020304" pitchFamily="18" charset="0"/>
              <a:cs typeface="Ali_K_Sahifa Bold"/>
            </a:endParaRPr>
          </a:p>
          <a:p>
            <a:pPr marL="228600" algn="just">
              <a:lnSpc>
                <a:spcPct val="105000"/>
              </a:lnSpc>
              <a:spcBef>
                <a:spcPts val="600"/>
              </a:spcBef>
            </a:pPr>
            <a:r>
              <a:rPr lang="ar-IQ" sz="2800" dirty="0">
                <a:latin typeface="Times New Roman" panose="02020603050405020304" pitchFamily="18" charset="0"/>
                <a:ea typeface="Times New Roman" panose="02020603050405020304" pitchFamily="18" charset="0"/>
                <a:cs typeface="Ali_K_Samik" pitchFamily="2" charset="-78"/>
              </a:rPr>
              <a:t>     دةروونزانى ثةيوةندييةكى بةهيَزى لةطةلَ زانستى بايؤلؤذى و كؤمةلَزانيدا هةية، ئةم ثةيوةنديية لة ليَكؤلينةوةى كةسيَتيدا دةردةكةويَت، ضونكة كةسيَتى مرؤظ بةر ئةنجامى هؤكارة بؤماوةيي و بايلؤذييةكانة لة لايةك، لة لايةكى ترةوة هؤكارة كؤمةلاَيةتييةكانة. هؤكارة بايلؤذييةكان كاردةكةنة سةر زؤر لة وةلاَمدانةوةكانى تاك، بؤ نموونة هةلَضوون حالةتيَكى دةروونيية، بةلاَم هاوكات طؤرِانكارى جةستةيي لة كؤئةندامى دةمار و طلاَندةكان و خويَن و ماسوولكةكان لةطةلَ خؤيدا هةلَطرتووة .</a:t>
            </a:r>
            <a:endParaRPr lang="en-US" sz="2800" dirty="0">
              <a:latin typeface="Times New Roman" panose="02020603050405020304" pitchFamily="18" charset="0"/>
              <a:ea typeface="Times New Roman" panose="02020603050405020304" pitchFamily="18" charset="0"/>
              <a:cs typeface="Ali_K_Sahifa Bold"/>
            </a:endParaRPr>
          </a:p>
          <a:p>
            <a:endParaRPr lang="ar-IQ" sz="2800" dirty="0"/>
          </a:p>
        </p:txBody>
      </p:sp>
      <p:sp>
        <p:nvSpPr>
          <p:cNvPr id="4" name="Slide Number Placeholder 3"/>
          <p:cNvSpPr>
            <a:spLocks noGrp="1"/>
          </p:cNvSpPr>
          <p:nvPr>
            <p:ph type="sldNum" idx="12"/>
          </p:nvPr>
        </p:nvSpPr>
        <p:spPr/>
        <p:txBody>
          <a:bodyPr/>
          <a:lstStyle/>
          <a:p>
            <a:pPr>
              <a:spcBef>
                <a:spcPts val="0"/>
              </a:spcBef>
              <a:buNone/>
            </a:pPr>
            <a:fld id="{00000000-1234-1234-1234-123412341234}" type="slidenum">
              <a:rPr lang="en" smtClean="0"/>
              <a:t>14</a:t>
            </a:fld>
            <a:endParaRPr lang="en"/>
          </a:p>
        </p:txBody>
      </p:sp>
    </p:spTree>
    <p:extLst>
      <p:ext uri="{BB962C8B-B14F-4D97-AF65-F5344CB8AC3E}">
        <p14:creationId xmlns:p14="http://schemas.microsoft.com/office/powerpoint/2010/main" val="12507880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Text Placeholder 2"/>
          <p:cNvSpPr>
            <a:spLocks noGrp="1"/>
          </p:cNvSpPr>
          <p:nvPr>
            <p:ph type="body" idx="1"/>
          </p:nvPr>
        </p:nvSpPr>
        <p:spPr/>
        <p:txBody>
          <a:bodyPr>
            <a:normAutofit/>
          </a:bodyPr>
          <a:lstStyle/>
          <a:p>
            <a:pPr marL="228600" lvl="0" algn="just">
              <a:lnSpc>
                <a:spcPct val="105000"/>
              </a:lnSpc>
              <a:spcBef>
                <a:spcPts val="600"/>
              </a:spcBef>
              <a:buClr>
                <a:srgbClr val="A53010"/>
              </a:buClr>
            </a:pPr>
            <a:r>
              <a:rPr lang="ar-IQ" sz="2800" dirty="0">
                <a:solidFill>
                  <a:prstClr val="black">
                    <a:lumMod val="75000"/>
                    <a:lumOff val="25000"/>
                  </a:prstClr>
                </a:solidFill>
                <a:latin typeface="Times New Roman" panose="02020603050405020304" pitchFamily="18" charset="0"/>
                <a:ea typeface="Times New Roman" panose="02020603050405020304" pitchFamily="18" charset="0"/>
                <a:cs typeface="Ali_K_Samik" pitchFamily="2" charset="-78"/>
              </a:rPr>
              <a:t>هةروةها بؤماوة جينيةكان كاريطةرييان لةسةر وةلاَمدانةوةكانى تاك هةية، تويَذينةوةكان ئةوةيان دةرخستووة كة زؤر لة تيَكضوون و شلَةذانةكانى رِةفتار بنضينةى بؤماوةييان هةية، بؤية زانايان و تويَذةرانى بوارى دةروونزانى ثشت بة زانستى جينيةكان دةبةستن بؤ تيَطةيشتنى رِؤلَى بؤماوة لة طةشةكردن و ثيَطةيشتنى تاكدا. جطة لةوة كةسيَتى مرؤظ كاريطةرة بة هؤكارة كؤمةلاَيةتييةكان وةك(خيَزان، هاورِيَ، قوتابخانة، كؤمةلَطة) ئةو هؤكارانة بةشدارييةكى طةورةو طرينطيان هةية لة دياريكردنى جؤر و شيَوازى رِةفتاردا. </a:t>
            </a:r>
            <a:endParaRPr lang="en-US" sz="2800" dirty="0">
              <a:solidFill>
                <a:prstClr val="black">
                  <a:lumMod val="75000"/>
                  <a:lumOff val="25000"/>
                </a:prstClr>
              </a:solidFill>
              <a:latin typeface="Times New Roman" panose="02020603050405020304" pitchFamily="18" charset="0"/>
              <a:ea typeface="Times New Roman" panose="02020603050405020304" pitchFamily="18" charset="0"/>
              <a:cs typeface="Ali_K_Sahifa Bold"/>
            </a:endParaRPr>
          </a:p>
          <a:p>
            <a:endParaRPr lang="ar-IQ" sz="2800" dirty="0"/>
          </a:p>
        </p:txBody>
      </p:sp>
      <p:sp>
        <p:nvSpPr>
          <p:cNvPr id="4" name="Slide Number Placeholder 3"/>
          <p:cNvSpPr>
            <a:spLocks noGrp="1"/>
          </p:cNvSpPr>
          <p:nvPr>
            <p:ph type="sldNum" idx="12"/>
          </p:nvPr>
        </p:nvSpPr>
        <p:spPr/>
        <p:txBody>
          <a:bodyPr/>
          <a:lstStyle/>
          <a:p>
            <a:pPr>
              <a:spcBef>
                <a:spcPts val="0"/>
              </a:spcBef>
              <a:buNone/>
            </a:pPr>
            <a:fld id="{00000000-1234-1234-1234-123412341234}" type="slidenum">
              <a:rPr lang="en" smtClean="0"/>
              <a:t>15</a:t>
            </a:fld>
            <a:endParaRPr lang="en"/>
          </a:p>
        </p:txBody>
      </p:sp>
    </p:spTree>
    <p:extLst>
      <p:ext uri="{BB962C8B-B14F-4D97-AF65-F5344CB8AC3E}">
        <p14:creationId xmlns:p14="http://schemas.microsoft.com/office/powerpoint/2010/main" val="10805561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Text Placeholder 2"/>
          <p:cNvSpPr>
            <a:spLocks noGrp="1"/>
          </p:cNvSpPr>
          <p:nvPr>
            <p:ph type="body" idx="1"/>
          </p:nvPr>
        </p:nvSpPr>
        <p:spPr/>
        <p:txBody>
          <a:bodyPr>
            <a:normAutofit/>
          </a:bodyPr>
          <a:lstStyle/>
          <a:p>
            <a:pPr marL="228600" lvl="0" algn="just">
              <a:lnSpc>
                <a:spcPct val="105000"/>
              </a:lnSpc>
              <a:spcBef>
                <a:spcPts val="600"/>
              </a:spcBef>
              <a:buClr>
                <a:srgbClr val="A53010"/>
              </a:buClr>
            </a:pPr>
            <a:r>
              <a:rPr lang="ar-IQ" sz="2800" dirty="0">
                <a:solidFill>
                  <a:prstClr val="black">
                    <a:lumMod val="75000"/>
                    <a:lumOff val="25000"/>
                  </a:prstClr>
                </a:solidFill>
                <a:latin typeface="Times New Roman" panose="02020603050405020304" pitchFamily="18" charset="0"/>
                <a:ea typeface="Times New Roman" panose="02020603050405020304" pitchFamily="18" charset="0"/>
                <a:cs typeface="Ali_K_Samik" pitchFamily="2" charset="-78"/>
              </a:rPr>
              <a:t>هةروةها ثةيوةندييةكى تةواوكارى لة نيَوان دةروونزانى و ثةروةردةدا هةية، بوارى طرنطيدانى هةردوو زانستةكة مرؤظة، وة ئامانجيان طةشةكردن و ثيَطةيشتنى مرؤظة، تاكو بطاتة ئةو ئاستةى كة بتوانيَت خؤى بطونجيَنيَت لةطةلَ ئةو ذينطةيةى تيَيدا دةذيت و كةسيَكى بةسوود بيَت بؤ كؤمةلَطةكةى، ئةم ثةيوةندييةش بووة هؤى دةركةوتنى دةروونزانى ثةروةردةيي كة طرينطى دةدات بةجيَبةجيَكردنى رِاستية زانستيةكان، ياسا و بنةما دةرووننييةكان لة بوارى ثةروةردةو فيَركردندا.</a:t>
            </a:r>
            <a:endParaRPr lang="en-US" sz="2800" dirty="0">
              <a:solidFill>
                <a:prstClr val="black">
                  <a:lumMod val="75000"/>
                  <a:lumOff val="25000"/>
                </a:prstClr>
              </a:solidFill>
              <a:latin typeface="Times New Roman" panose="02020603050405020304" pitchFamily="18" charset="0"/>
              <a:ea typeface="Times New Roman" panose="02020603050405020304" pitchFamily="18" charset="0"/>
              <a:cs typeface="Ali_K_Sahifa Bold"/>
            </a:endParaRPr>
          </a:p>
          <a:p>
            <a:endParaRPr lang="ar-IQ" sz="2800" dirty="0"/>
          </a:p>
        </p:txBody>
      </p:sp>
      <p:sp>
        <p:nvSpPr>
          <p:cNvPr id="4" name="Slide Number Placeholder 3"/>
          <p:cNvSpPr>
            <a:spLocks noGrp="1"/>
          </p:cNvSpPr>
          <p:nvPr>
            <p:ph type="sldNum" idx="12"/>
          </p:nvPr>
        </p:nvSpPr>
        <p:spPr/>
        <p:txBody>
          <a:bodyPr/>
          <a:lstStyle/>
          <a:p>
            <a:pPr>
              <a:spcBef>
                <a:spcPts val="0"/>
              </a:spcBef>
              <a:buNone/>
            </a:pPr>
            <a:fld id="{00000000-1234-1234-1234-123412341234}" type="slidenum">
              <a:rPr lang="en" smtClean="0"/>
              <a:t>16</a:t>
            </a:fld>
            <a:endParaRPr lang="en"/>
          </a:p>
        </p:txBody>
      </p:sp>
    </p:spTree>
    <p:extLst>
      <p:ext uri="{BB962C8B-B14F-4D97-AF65-F5344CB8AC3E}">
        <p14:creationId xmlns:p14="http://schemas.microsoft.com/office/powerpoint/2010/main" val="21747042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838201"/>
            <a:ext cx="8229600" cy="5729600"/>
          </a:xfrm>
        </p:spPr>
        <p:txBody>
          <a:bodyPr>
            <a:normAutofit/>
          </a:bodyPr>
          <a:lstStyle/>
          <a:p>
            <a:pPr algn="ctr">
              <a:lnSpc>
                <a:spcPct val="115000"/>
              </a:lnSpc>
            </a:pPr>
            <a:r>
              <a:rPr lang="ar-IQ"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قوتابخانەکانی دەروونزانی:</a:t>
            </a:r>
            <a:endParaRPr lang="en-US" sz="3200" dirty="0">
              <a:latin typeface="Times New Roman" panose="02020603050405020304" pitchFamily="18" charset="0"/>
              <a:ea typeface="Times New Roman" panose="02020603050405020304" pitchFamily="18" charset="0"/>
              <a:cs typeface="Ali_K_Sahifa Bold"/>
            </a:endParaRPr>
          </a:p>
          <a:p>
            <a:pPr algn="ctr">
              <a:lnSpc>
                <a:spcPct val="115000"/>
              </a:lnSpc>
            </a:pPr>
            <a:r>
              <a:rPr lang="ar-IQ"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3200" dirty="0">
              <a:latin typeface="Times New Roman" panose="02020603050405020304" pitchFamily="18" charset="0"/>
              <a:ea typeface="Times New Roman" panose="02020603050405020304" pitchFamily="18" charset="0"/>
              <a:cs typeface="Ali_K_Sahifa Bold"/>
            </a:endParaRPr>
          </a:p>
          <a:p>
            <a:pPr algn="just">
              <a:lnSpc>
                <a:spcPct val="115000"/>
              </a:lnSpc>
            </a:pPr>
            <a:r>
              <a:rPr lang="ar-IQ" sz="3200" b="1" dirty="0">
                <a:latin typeface="Times New Roman" panose="02020603050405020304" pitchFamily="18" charset="0"/>
                <a:ea typeface="Times New Roman" panose="02020603050405020304" pitchFamily="18" charset="0"/>
                <a:cs typeface="Times New Roman" panose="02020603050405020304" pitchFamily="18" charset="0"/>
              </a:rPr>
              <a:t>    1- </a:t>
            </a:r>
            <a:r>
              <a:rPr lang="ar-JO" sz="3200" b="1" dirty="0">
                <a:latin typeface="Times New Roman" panose="02020603050405020304" pitchFamily="18" charset="0"/>
                <a:ea typeface="Times New Roman" panose="02020603050405020304" pitchFamily="18" charset="0"/>
                <a:cs typeface="Ali_K_Samik" pitchFamily="2" charset="-78"/>
              </a:rPr>
              <a:t>قوتابخانةى</a:t>
            </a:r>
            <a:r>
              <a:rPr lang="ar-JO" sz="3200" b="1" dirty="0">
                <a:latin typeface="Times New Roman" panose="02020603050405020304" pitchFamily="18" charset="0"/>
                <a:ea typeface="Times New Roman" panose="02020603050405020304" pitchFamily="18" charset="0"/>
                <a:cs typeface="Times New Roman" panose="02020603050405020304" pitchFamily="18" charset="0"/>
              </a:rPr>
              <a:t> </a:t>
            </a:r>
            <a:r>
              <a:rPr lang="ar-JO" sz="3200" b="1" dirty="0">
                <a:latin typeface="Times New Roman" panose="02020603050405020304" pitchFamily="18" charset="0"/>
                <a:ea typeface="Times New Roman" panose="02020603050405020304" pitchFamily="18" charset="0"/>
                <a:cs typeface="Ali_K_Samik" pitchFamily="2" charset="-78"/>
              </a:rPr>
              <a:t>بونيادطةرايي </a:t>
            </a:r>
            <a:r>
              <a:rPr lang="ku-Arab-IQ" sz="3200" b="1" dirty="0">
                <a:latin typeface="Times New Roman" panose="02020603050405020304" pitchFamily="18" charset="0"/>
                <a:ea typeface="Times New Roman" panose="02020603050405020304" pitchFamily="18" charset="0"/>
                <a:cs typeface="Ali_K_Samik" pitchFamily="2" charset="-78"/>
              </a:rPr>
              <a:t>( ويليةم ظؤنت)</a:t>
            </a:r>
            <a:endParaRPr lang="en-US" sz="3200" dirty="0">
              <a:latin typeface="Times New Roman" panose="02020603050405020304" pitchFamily="18" charset="0"/>
              <a:ea typeface="Times New Roman" panose="02020603050405020304" pitchFamily="18" charset="0"/>
              <a:cs typeface="Ali_K_Sahifa Bold"/>
            </a:endParaRPr>
          </a:p>
          <a:p>
            <a:pPr marL="228600" algn="just">
              <a:lnSpc>
                <a:spcPct val="115000"/>
              </a:lnSpc>
            </a:pPr>
            <a:r>
              <a:rPr lang="ar-IQ" sz="3200" dirty="0">
                <a:latin typeface="Times New Roman" panose="02020603050405020304" pitchFamily="18" charset="0"/>
                <a:ea typeface="Times New Roman" panose="02020603050405020304" pitchFamily="18" charset="0"/>
                <a:cs typeface="Ali_K_Alwand" pitchFamily="2" charset="-78"/>
              </a:rPr>
              <a:t>دامةزريَنةرى ئةم قوتابخانةية ويليةم ظؤنتة كة ثزيشكيَكى ئةلمانى بوو، توانى يةكةم تاقيطةى دةروونى لة سالَي 1879ز دابمةزريَنيَت، ليَكؤلينةوةى دياردة دةروونيةكانى بةشيَوةيةكى زانستى دةكرد، طرينطى بة وةسفكردن و ثيَكهاتةى دةروونى مرؤظ دةدا، هةولَى شيكردنةوةى هةست(شعور)ى دةدا بؤ ئةو بةش و رِةطةزة جياوازانةى كة ليَى ثيَكهاتووة.</a:t>
            </a:r>
            <a:endParaRPr lang="en-US" sz="3200" dirty="0">
              <a:latin typeface="Times New Roman" panose="02020603050405020304" pitchFamily="18" charset="0"/>
              <a:ea typeface="Times New Roman" panose="02020603050405020304" pitchFamily="18" charset="0"/>
              <a:cs typeface="Ali_K_Sahifa Bold"/>
            </a:endParaRPr>
          </a:p>
          <a:p>
            <a:endParaRPr lang="ar-IQ" sz="3200" dirty="0"/>
          </a:p>
        </p:txBody>
      </p:sp>
      <p:sp>
        <p:nvSpPr>
          <p:cNvPr id="4" name="Slide Number Placeholder 3"/>
          <p:cNvSpPr>
            <a:spLocks noGrp="1"/>
          </p:cNvSpPr>
          <p:nvPr>
            <p:ph type="sldNum" idx="12"/>
          </p:nvPr>
        </p:nvSpPr>
        <p:spPr/>
        <p:txBody>
          <a:bodyPr/>
          <a:lstStyle/>
          <a:p>
            <a:pPr>
              <a:spcBef>
                <a:spcPts val="0"/>
              </a:spcBef>
              <a:buNone/>
            </a:pPr>
            <a:fld id="{00000000-1234-1234-1234-123412341234}" type="slidenum">
              <a:rPr lang="en" smtClean="0"/>
              <a:t>17</a:t>
            </a:fld>
            <a:endParaRPr lang="en"/>
          </a:p>
        </p:txBody>
      </p:sp>
    </p:spTree>
    <p:extLst>
      <p:ext uri="{BB962C8B-B14F-4D97-AF65-F5344CB8AC3E}">
        <p14:creationId xmlns:p14="http://schemas.microsoft.com/office/powerpoint/2010/main" val="16884639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Text Placeholder 2"/>
          <p:cNvSpPr>
            <a:spLocks noGrp="1"/>
          </p:cNvSpPr>
          <p:nvPr>
            <p:ph type="body" idx="1"/>
          </p:nvPr>
        </p:nvSpPr>
        <p:spPr/>
        <p:txBody>
          <a:bodyPr>
            <a:normAutofit/>
          </a:bodyPr>
          <a:lstStyle/>
          <a:p>
            <a:pPr marL="228600" algn="just">
              <a:lnSpc>
                <a:spcPct val="115000"/>
              </a:lnSpc>
            </a:pPr>
            <a:r>
              <a:rPr lang="ar-IQ" sz="2800" b="1" dirty="0">
                <a:latin typeface="Times New Roman" panose="02020603050405020304" pitchFamily="18" charset="0"/>
                <a:ea typeface="Times New Roman" panose="02020603050405020304" pitchFamily="18" charset="0"/>
                <a:cs typeface="Ali_K_Alwand" pitchFamily="2" charset="-78"/>
              </a:rPr>
              <a:t>2- قوتابخانةى وةزيفى ( ويلَيةم جيمس )</a:t>
            </a:r>
            <a:endParaRPr lang="en-US" sz="2800" dirty="0">
              <a:latin typeface="Times New Roman" panose="02020603050405020304" pitchFamily="18" charset="0"/>
              <a:ea typeface="Times New Roman" panose="02020603050405020304" pitchFamily="18" charset="0"/>
              <a:cs typeface="Ali_K_Sahifa Bold"/>
            </a:endParaRPr>
          </a:p>
          <a:p>
            <a:pPr marL="228600" algn="just">
              <a:lnSpc>
                <a:spcPct val="115000"/>
              </a:lnSpc>
            </a:pPr>
            <a:r>
              <a:rPr lang="ar-IQ" sz="2800" dirty="0">
                <a:latin typeface="Times New Roman" panose="02020603050405020304" pitchFamily="18" charset="0"/>
                <a:ea typeface="Times New Roman" panose="02020603050405020304" pitchFamily="18" charset="0"/>
                <a:cs typeface="Ali_K_Alwand" pitchFamily="2" charset="-78"/>
              </a:rPr>
              <a:t>لة دوايي قوتابخانةى بونيادطةرايي قوتابخانةيةكى تر سةريهةلَدا بة قوتابخانى وةزيفى ناونرا، دامةزريَنةكةى ويلَيةم جيمسة كة بة باوكى رؤحى دةرونزانى دادةنريَت بؤ ماوةى سى و ثيَنج سالَ وانةى فةلسةو دةروونزانى لة زانكؤى هارظارد وتووتةوة. ئةم قوتابخانةية بؤضونى قوتابخانةى بونيادطةرايي رِةتكردؤتةوة كة طرينطى بة شيكردنةوةى هةست و ئةزموونة هةستيةكانى مرؤظ دةدا، بةلَكو ئةم قوتابخانةية طرينطى بة ليَكؤلينةوةى ئةركةكانى عةقلى مرؤظ دةدا، بة تيَروانينى ئةو ئةرك و وةزيفةى عةقلى مرؤظ خؤطونجاندنة لةطةلَ ئةو ذينطةيةى تيَيدا دةذيت.  </a:t>
            </a:r>
            <a:endParaRPr lang="en-US" sz="2800" dirty="0">
              <a:latin typeface="Times New Roman" panose="02020603050405020304" pitchFamily="18" charset="0"/>
              <a:ea typeface="Times New Roman" panose="02020603050405020304" pitchFamily="18" charset="0"/>
              <a:cs typeface="Ali_K_Sahifa Bold"/>
            </a:endParaRPr>
          </a:p>
          <a:p>
            <a:endParaRPr lang="ar-IQ" sz="2800" dirty="0"/>
          </a:p>
        </p:txBody>
      </p:sp>
      <p:sp>
        <p:nvSpPr>
          <p:cNvPr id="4" name="Slide Number Placeholder 3"/>
          <p:cNvSpPr>
            <a:spLocks noGrp="1"/>
          </p:cNvSpPr>
          <p:nvPr>
            <p:ph type="sldNum" idx="12"/>
          </p:nvPr>
        </p:nvSpPr>
        <p:spPr/>
        <p:txBody>
          <a:bodyPr/>
          <a:lstStyle/>
          <a:p>
            <a:pPr>
              <a:spcBef>
                <a:spcPts val="0"/>
              </a:spcBef>
              <a:buNone/>
            </a:pPr>
            <a:fld id="{00000000-1234-1234-1234-123412341234}" type="slidenum">
              <a:rPr lang="en" smtClean="0"/>
              <a:t>18</a:t>
            </a:fld>
            <a:endParaRPr lang="en"/>
          </a:p>
        </p:txBody>
      </p:sp>
    </p:spTree>
    <p:extLst>
      <p:ext uri="{BB962C8B-B14F-4D97-AF65-F5344CB8AC3E}">
        <p14:creationId xmlns:p14="http://schemas.microsoft.com/office/powerpoint/2010/main" val="15472381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Text Placeholder 2"/>
          <p:cNvSpPr>
            <a:spLocks noGrp="1"/>
          </p:cNvSpPr>
          <p:nvPr>
            <p:ph type="body" idx="1"/>
          </p:nvPr>
        </p:nvSpPr>
        <p:spPr/>
        <p:txBody>
          <a:bodyPr>
            <a:noAutofit/>
          </a:bodyPr>
          <a:lstStyle/>
          <a:p>
            <a:pPr algn="just">
              <a:lnSpc>
                <a:spcPct val="115000"/>
              </a:lnSpc>
            </a:pPr>
            <a:r>
              <a:rPr lang="ar-IQ" sz="2800" b="1" dirty="0">
                <a:latin typeface="Times New Roman" panose="02020603050405020304" pitchFamily="18" charset="0"/>
                <a:ea typeface="Times New Roman" panose="02020603050405020304" pitchFamily="18" charset="0"/>
                <a:cs typeface="Times New Roman" panose="02020603050405020304" pitchFamily="18" charset="0"/>
              </a:rPr>
              <a:t>3- قوتابخانەی ڕەفتارگەریی</a:t>
            </a:r>
            <a:r>
              <a:rPr lang="en-GB" sz="2800" b="1"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cs typeface="Ali_K_Sahifa Bold"/>
            </a:endParaRPr>
          </a:p>
          <a:p>
            <a:pPr marL="228600" algn="just">
              <a:lnSpc>
                <a:spcPct val="115000"/>
              </a:lnSpc>
            </a:pPr>
            <a:r>
              <a:rPr lang="ar-IQ" sz="2800" dirty="0">
                <a:latin typeface="Times New Roman" panose="02020603050405020304" pitchFamily="18" charset="0"/>
                <a:ea typeface="Times New Roman" panose="02020603050405020304" pitchFamily="18" charset="0"/>
                <a:cs typeface="Times New Roman" panose="02020603050405020304" pitchFamily="18" charset="0"/>
              </a:rPr>
              <a:t>لە زانایانی ئەم قوتابیخانەیە ( ئیڤان پابلۆڤ، جۆن واتسۆن و سکینر) بە بۆچوونی ئەم ڕێبازە  ڕەفتارەکانی مرۆڤ میکانیکیە، بۆیە پێیانوایە لە کاتی ڕاڤەکردنی ڕەفتارەکانی دەبێت پەناببەینە بەر ووروژێنەرەکان، کە لەدەرەوەی مرۆڤ روودەدات، نەک ڕووداوەکانی ناوەوەی مرۆڤ. جۆن واتسۆن یەکەمین کەس بوو ئاماژەی بە گرنگی ڕەفتاری دەرەکیدا، وەک لە وتە بەناوبانگەکەی دەڵێت ( ١٠ منداڵی ساغم پێبدەن، بە ئارەزووی خۆم دەتوانم پزیشک یان پارێزەر یان دزیان لێ دروست بکەم ) ، یاسای ئەم ڕێبازە بریتییە لە ( هەموو ووروژێنەریک وەلامدانەوەی خۆی هەیە).</a:t>
            </a:r>
            <a:endParaRPr lang="en-US" sz="2800" dirty="0">
              <a:latin typeface="Times New Roman" panose="02020603050405020304" pitchFamily="18" charset="0"/>
              <a:ea typeface="Times New Roman" panose="02020603050405020304" pitchFamily="18" charset="0"/>
              <a:cs typeface="Ali_K_Sahifa Bold"/>
            </a:endParaRPr>
          </a:p>
          <a:p>
            <a:endParaRPr lang="ar-IQ" sz="2800" dirty="0"/>
          </a:p>
        </p:txBody>
      </p:sp>
      <p:sp>
        <p:nvSpPr>
          <p:cNvPr id="4" name="Slide Number Placeholder 3"/>
          <p:cNvSpPr>
            <a:spLocks noGrp="1"/>
          </p:cNvSpPr>
          <p:nvPr>
            <p:ph type="sldNum" idx="12"/>
          </p:nvPr>
        </p:nvSpPr>
        <p:spPr/>
        <p:txBody>
          <a:bodyPr/>
          <a:lstStyle/>
          <a:p>
            <a:pPr>
              <a:spcBef>
                <a:spcPts val="0"/>
              </a:spcBef>
              <a:buNone/>
            </a:pPr>
            <a:fld id="{00000000-1234-1234-1234-123412341234}" type="slidenum">
              <a:rPr lang="en" smtClean="0"/>
              <a:t>19</a:t>
            </a:fld>
            <a:endParaRPr lang="en"/>
          </a:p>
        </p:txBody>
      </p:sp>
    </p:spTree>
    <p:extLst>
      <p:ext uri="{BB962C8B-B14F-4D97-AF65-F5344CB8AC3E}">
        <p14:creationId xmlns:p14="http://schemas.microsoft.com/office/powerpoint/2010/main" val="470449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Text Placeholder 2"/>
          <p:cNvSpPr>
            <a:spLocks noGrp="1"/>
          </p:cNvSpPr>
          <p:nvPr>
            <p:ph type="body" idx="1"/>
          </p:nvPr>
        </p:nvSpPr>
        <p:spPr/>
        <p:txBody>
          <a:bodyPr>
            <a:normAutofit/>
          </a:bodyPr>
          <a:lstStyle/>
          <a:p>
            <a:pPr>
              <a:lnSpc>
                <a:spcPct val="105000"/>
              </a:lnSpc>
              <a:spcBef>
                <a:spcPts val="600"/>
              </a:spcBef>
            </a:pPr>
            <a:r>
              <a:rPr lang="ar-IQ" sz="2400" b="1" kern="0" dirty="0">
                <a:solidFill>
                  <a:srgbClr val="FF0000"/>
                </a:solidFill>
                <a:latin typeface="Times New Roman" panose="02020603050405020304" pitchFamily="18" charset="0"/>
                <a:cs typeface="Ali_K_Samik" pitchFamily="2" charset="-78"/>
              </a:rPr>
              <a:t>ميَذووى دةروونزانى</a:t>
            </a:r>
            <a:r>
              <a:rPr lang="ar-SA" sz="2400" b="1" kern="0" dirty="0">
                <a:solidFill>
                  <a:srgbClr val="FF0000"/>
                </a:solidFill>
                <a:latin typeface="Times New Roman" panose="02020603050405020304" pitchFamily="18" charset="0"/>
                <a:cs typeface="Ali_K_Samik" pitchFamily="2" charset="-78"/>
              </a:rPr>
              <a:t>:- </a:t>
            </a:r>
            <a:endParaRPr lang="en-US" sz="2400" b="1" kern="0" dirty="0">
              <a:latin typeface="Times New Roman" panose="02020603050405020304" pitchFamily="18" charset="0"/>
              <a:cs typeface="Ali_K_Samik" pitchFamily="2" charset="-78"/>
            </a:endParaRPr>
          </a:p>
          <a:p>
            <a:pPr indent="143510" algn="just">
              <a:lnSpc>
                <a:spcPct val="105000"/>
              </a:lnSpc>
              <a:spcBef>
                <a:spcPts val="600"/>
              </a:spcBef>
            </a:pPr>
            <a:r>
              <a:rPr lang="ar-IQ" sz="2400" dirty="0">
                <a:latin typeface="Times New Roman" panose="02020603050405020304" pitchFamily="18" charset="0"/>
                <a:ea typeface="Times New Roman" panose="02020603050405020304" pitchFamily="18" charset="0"/>
                <a:cs typeface="Ali_K_Samik" pitchFamily="2" charset="-78"/>
              </a:rPr>
              <a:t>دةروونزانى ميَذوويةكى دوور و دريَذى هةية، هةر لة سةردةمى يؤنانييةكان ء رؤمانةكان ء دواتريش زؤر شت دةربارةى طيان ء عةقلأ و هؤش ء هةست ء رةفتارى مرؤظ طوتراوة، كة ئةوانةش بة دريَذايى ميَذوو بابةت ء دياردةى دةروونى بوون، رؤذ لة دواى رؤذ زانيارى دةربارةى دةروونزانى طةشةيان كردووة، تا دةروونزانى طةياندؤتة ئةم ئاستةى ئيَستا</a:t>
            </a:r>
            <a:r>
              <a:rPr lang="ar-IQ" sz="2400" dirty="0" smtClean="0">
                <a:latin typeface="Times New Roman" panose="02020603050405020304" pitchFamily="18" charset="0"/>
                <a:ea typeface="Times New Roman" panose="02020603050405020304" pitchFamily="18" charset="0"/>
                <a:cs typeface="Ali_K_Samik" pitchFamily="2" charset="-78"/>
              </a:rPr>
              <a:t>.</a:t>
            </a:r>
          </a:p>
          <a:p>
            <a:pPr indent="143510" algn="just">
              <a:lnSpc>
                <a:spcPct val="105000"/>
              </a:lnSpc>
              <a:spcBef>
                <a:spcPts val="600"/>
              </a:spcBef>
            </a:pPr>
            <a:endParaRPr lang="en-US" sz="2400" dirty="0">
              <a:latin typeface="Times New Roman" panose="02020603050405020304" pitchFamily="18" charset="0"/>
              <a:ea typeface="Times New Roman" panose="02020603050405020304" pitchFamily="18" charset="0"/>
              <a:cs typeface="Ali_K_Sahifa Bold"/>
            </a:endParaRPr>
          </a:p>
          <a:p>
            <a:pPr indent="143510" algn="just">
              <a:lnSpc>
                <a:spcPct val="105000"/>
              </a:lnSpc>
              <a:spcBef>
                <a:spcPts val="600"/>
              </a:spcBef>
            </a:pPr>
            <a:r>
              <a:rPr lang="ar-IQ" sz="2400" dirty="0">
                <a:latin typeface="Times New Roman" panose="02020603050405020304" pitchFamily="18" charset="0"/>
                <a:ea typeface="Times New Roman" panose="02020603050405020304" pitchFamily="18" charset="0"/>
                <a:cs typeface="Ali_K_Samik" pitchFamily="2" charset="-78"/>
              </a:rPr>
              <a:t>دةروونزاني: بريتيية لة تويَذينةوةى زانستى رةفتاري مرؤظ بؤ طونجاني لةتةك ذينطة.</a:t>
            </a:r>
            <a:r>
              <a:rPr lang="ar-IQ" sz="2400" dirty="0">
                <a:latin typeface="Times New Roman" panose="02020603050405020304" pitchFamily="18" charset="0"/>
                <a:ea typeface="Times New Roman" panose="02020603050405020304" pitchFamily="18" charset="0"/>
                <a:cs typeface="Ali_K_Sahifa Bold"/>
              </a:rPr>
              <a:t> </a:t>
            </a:r>
            <a:r>
              <a:rPr lang="ar-IQ" sz="2400" dirty="0">
                <a:latin typeface="Times New Roman" panose="02020603050405020304" pitchFamily="18" charset="0"/>
                <a:ea typeface="Times New Roman" panose="02020603050405020304" pitchFamily="18" charset="0"/>
                <a:cs typeface="Ali_K_Samik" pitchFamily="2" charset="-78"/>
              </a:rPr>
              <a:t>دةروونزاني (</a:t>
            </a:r>
            <a:r>
              <a:rPr lang="en-US" sz="2400" dirty="0">
                <a:latin typeface="Times New Roman" panose="02020603050405020304" pitchFamily="18" charset="0"/>
                <a:ea typeface="Times New Roman" panose="02020603050405020304" pitchFamily="18" charset="0"/>
                <a:cs typeface="Ali_K_Samik" pitchFamily="2" charset="-78"/>
              </a:rPr>
              <a:t>psychology)  </a:t>
            </a:r>
            <a:r>
              <a:rPr lang="ar-IQ" sz="2400" dirty="0">
                <a:latin typeface="Times New Roman" panose="02020603050405020304" pitchFamily="18" charset="0"/>
                <a:ea typeface="Times New Roman" panose="02020603050405020304" pitchFamily="18" charset="0"/>
                <a:cs typeface="Ali_K_Samik" pitchFamily="2" charset="-78"/>
              </a:rPr>
              <a:t> ) زاراوةيةكى لاتينييةو لة دوو ووشة ثيَك ديَت: (</a:t>
            </a:r>
            <a:r>
              <a:rPr lang="en-US" sz="2400" dirty="0">
                <a:latin typeface="Times New Roman" panose="02020603050405020304" pitchFamily="18" charset="0"/>
                <a:ea typeface="Times New Roman" panose="02020603050405020304" pitchFamily="18" charset="0"/>
                <a:cs typeface="Ali_K_Samik" pitchFamily="2" charset="-78"/>
              </a:rPr>
              <a:t>Psycho) </a:t>
            </a:r>
            <a:r>
              <a:rPr lang="ar-IQ" sz="2400" dirty="0">
                <a:latin typeface="Times New Roman" panose="02020603050405020304" pitchFamily="18" charset="0"/>
                <a:ea typeface="Times New Roman" panose="02020603050405020304" pitchFamily="18" charset="0"/>
                <a:cs typeface="Ali_K_Samik" pitchFamily="2" charset="-78"/>
              </a:rPr>
              <a:t>) سايكؤ بةماناى دةروون، وة (</a:t>
            </a:r>
            <a:r>
              <a:rPr lang="en-US" sz="2400" dirty="0">
                <a:latin typeface="Times New Roman" panose="02020603050405020304" pitchFamily="18" charset="0"/>
                <a:ea typeface="Times New Roman" panose="02020603050405020304" pitchFamily="18" charset="0"/>
                <a:cs typeface="Ali_K_Samik" pitchFamily="2" charset="-78"/>
              </a:rPr>
              <a:t> ( logy) </a:t>
            </a:r>
            <a:r>
              <a:rPr lang="ar-IQ" sz="2400" dirty="0">
                <a:latin typeface="Times New Roman" panose="02020603050405020304" pitchFamily="18" charset="0"/>
                <a:ea typeface="Times New Roman" panose="02020603050405020304" pitchFamily="18" charset="0"/>
                <a:cs typeface="Ali_K_Samik" pitchFamily="2" charset="-78"/>
              </a:rPr>
              <a:t>بةواتاى زانست يان تويَذينةوة يان ناسين، كةواتة سايكؤلؤذى ماناى دةروونزاني (دةروونناسى) يان زانستى دةروون دةطريَتة خؤى.</a:t>
            </a:r>
            <a:endParaRPr lang="en-US" sz="2400" dirty="0">
              <a:latin typeface="Times New Roman" panose="02020603050405020304" pitchFamily="18" charset="0"/>
              <a:ea typeface="Times New Roman" panose="02020603050405020304" pitchFamily="18" charset="0"/>
              <a:cs typeface="Ali_K_Sahifa Bold"/>
            </a:endParaRPr>
          </a:p>
          <a:p>
            <a:endParaRPr lang="ar-IQ" sz="2400" dirty="0"/>
          </a:p>
        </p:txBody>
      </p:sp>
      <p:sp>
        <p:nvSpPr>
          <p:cNvPr id="4" name="Slide Number Placeholder 3"/>
          <p:cNvSpPr>
            <a:spLocks noGrp="1"/>
          </p:cNvSpPr>
          <p:nvPr>
            <p:ph type="sldNum" idx="12"/>
          </p:nvPr>
        </p:nvSpPr>
        <p:spPr/>
        <p:txBody>
          <a:bodyPr/>
          <a:lstStyle/>
          <a:p>
            <a:pPr>
              <a:spcBef>
                <a:spcPts val="0"/>
              </a:spcBef>
              <a:buNone/>
            </a:pPr>
            <a:fld id="{00000000-1234-1234-1234-123412341234}" type="slidenum">
              <a:rPr lang="en" smtClean="0"/>
              <a:t>2</a:t>
            </a:fld>
            <a:endParaRPr lang="en"/>
          </a:p>
        </p:txBody>
      </p:sp>
    </p:spTree>
    <p:extLst>
      <p:ext uri="{BB962C8B-B14F-4D97-AF65-F5344CB8AC3E}">
        <p14:creationId xmlns:p14="http://schemas.microsoft.com/office/powerpoint/2010/main" val="6251264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Text Placeholder 2"/>
          <p:cNvSpPr>
            <a:spLocks noGrp="1"/>
          </p:cNvSpPr>
          <p:nvPr>
            <p:ph type="body" idx="1"/>
          </p:nvPr>
        </p:nvSpPr>
        <p:spPr/>
        <p:txBody>
          <a:bodyPr>
            <a:normAutofit/>
          </a:bodyPr>
          <a:lstStyle/>
          <a:p>
            <a:pPr marL="228600" algn="just">
              <a:lnSpc>
                <a:spcPct val="115000"/>
              </a:lnSpc>
            </a:pPr>
            <a:r>
              <a:rPr lang="ar-IQ" sz="3600" b="1" dirty="0">
                <a:latin typeface="Times New Roman" panose="02020603050405020304" pitchFamily="18" charset="0"/>
                <a:ea typeface="Times New Roman" panose="02020603050405020304" pitchFamily="18" charset="0"/>
                <a:cs typeface="Times New Roman" panose="02020603050405020304" pitchFamily="18" charset="0"/>
              </a:rPr>
              <a:t>4- قوتابخانەی مەبەستداری ( ماکدۆگل)</a:t>
            </a:r>
            <a:endParaRPr lang="en-US" sz="3600" dirty="0">
              <a:latin typeface="Times New Roman" panose="02020603050405020304" pitchFamily="18" charset="0"/>
              <a:ea typeface="Times New Roman" panose="02020603050405020304" pitchFamily="18" charset="0"/>
              <a:cs typeface="Ali_K_Sahifa Bold"/>
            </a:endParaRPr>
          </a:p>
          <a:p>
            <a:pPr marL="228600" algn="just">
              <a:lnSpc>
                <a:spcPct val="115000"/>
              </a:lnSpc>
            </a:pPr>
            <a:r>
              <a:rPr lang="ar-IQ" sz="3600" dirty="0">
                <a:latin typeface="Times New Roman" panose="02020603050405020304" pitchFamily="18" charset="0"/>
                <a:ea typeface="Times New Roman" panose="02020603050405020304" pitchFamily="18" charset="0"/>
                <a:cs typeface="Times New Roman" panose="02020603050405020304" pitchFamily="18" charset="0"/>
              </a:rPr>
              <a:t>ئەم قوتابخانەیە لەو بروایەدایە  هەر ڕەفتارێک کە ئەنجامدەدرێت مەبەستێکی لەدواوەیە، هەروەک ڕەفتار  بۆ جێبەجێکردن و بەدیهێنانی مەبەستێک ئاراستە دەکرێت...هتد. </a:t>
            </a:r>
            <a:endParaRPr lang="en-US" sz="3600" dirty="0">
              <a:latin typeface="Times New Roman" panose="02020603050405020304" pitchFamily="18" charset="0"/>
              <a:ea typeface="Times New Roman" panose="02020603050405020304" pitchFamily="18" charset="0"/>
              <a:cs typeface="Ali_K_Sahifa Bold"/>
            </a:endParaRPr>
          </a:p>
          <a:p>
            <a:endParaRPr lang="ar-IQ" sz="3600" dirty="0"/>
          </a:p>
        </p:txBody>
      </p:sp>
      <p:sp>
        <p:nvSpPr>
          <p:cNvPr id="4" name="Slide Number Placeholder 3"/>
          <p:cNvSpPr>
            <a:spLocks noGrp="1"/>
          </p:cNvSpPr>
          <p:nvPr>
            <p:ph type="sldNum" idx="12"/>
          </p:nvPr>
        </p:nvSpPr>
        <p:spPr/>
        <p:txBody>
          <a:bodyPr/>
          <a:lstStyle/>
          <a:p>
            <a:pPr>
              <a:spcBef>
                <a:spcPts val="0"/>
              </a:spcBef>
              <a:buNone/>
            </a:pPr>
            <a:fld id="{00000000-1234-1234-1234-123412341234}" type="slidenum">
              <a:rPr lang="en" smtClean="0"/>
              <a:t>20</a:t>
            </a:fld>
            <a:endParaRPr lang="en"/>
          </a:p>
        </p:txBody>
      </p:sp>
    </p:spTree>
    <p:extLst>
      <p:ext uri="{BB962C8B-B14F-4D97-AF65-F5344CB8AC3E}">
        <p14:creationId xmlns:p14="http://schemas.microsoft.com/office/powerpoint/2010/main" val="2725666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Text Placeholder 2"/>
          <p:cNvSpPr>
            <a:spLocks noGrp="1"/>
          </p:cNvSpPr>
          <p:nvPr>
            <p:ph type="body" idx="1"/>
          </p:nvPr>
        </p:nvSpPr>
        <p:spPr/>
        <p:txBody>
          <a:bodyPr>
            <a:normAutofit/>
          </a:bodyPr>
          <a:lstStyle/>
          <a:p>
            <a:pPr marL="228600" algn="just">
              <a:lnSpc>
                <a:spcPct val="115000"/>
              </a:lnSpc>
            </a:pPr>
            <a:r>
              <a:rPr lang="ar-IQ" sz="2800" dirty="0">
                <a:latin typeface="Times New Roman" panose="02020603050405020304" pitchFamily="18" charset="0"/>
                <a:ea typeface="Times New Roman" panose="02020603050405020304" pitchFamily="18" charset="0"/>
                <a:cs typeface="Times New Roman" panose="02020603050405020304" pitchFamily="18" charset="0"/>
              </a:rPr>
              <a:t>5</a:t>
            </a:r>
            <a:r>
              <a:rPr lang="ar-IQ" sz="2800" b="1" dirty="0">
                <a:latin typeface="Times New Roman" panose="02020603050405020304" pitchFamily="18" charset="0"/>
                <a:ea typeface="Times New Roman" panose="02020603050405020304" pitchFamily="18" charset="0"/>
                <a:cs typeface="Times New Roman" panose="02020603050405020304" pitchFamily="18" charset="0"/>
              </a:rPr>
              <a:t>- قوتابخانەی شیتەڵکاری دەروونی ( فرۆید )</a:t>
            </a:r>
            <a:endParaRPr lang="en-US" sz="2800" dirty="0">
              <a:latin typeface="Times New Roman" panose="02020603050405020304" pitchFamily="18" charset="0"/>
              <a:ea typeface="Times New Roman" panose="02020603050405020304" pitchFamily="18" charset="0"/>
              <a:cs typeface="Ali_K_Sahifa Bold"/>
            </a:endParaRPr>
          </a:p>
          <a:p>
            <a:pPr marL="228600" algn="just">
              <a:lnSpc>
                <a:spcPct val="115000"/>
              </a:lnSpc>
            </a:pPr>
            <a:r>
              <a:rPr lang="ar-IQ" sz="2800" dirty="0">
                <a:latin typeface="Times New Roman" panose="02020603050405020304" pitchFamily="18" charset="0"/>
                <a:ea typeface="Times New Roman" panose="02020603050405020304" pitchFamily="18" charset="0"/>
                <a:cs typeface="Times New Roman" panose="02020603050405020304" pitchFamily="18" charset="0"/>
              </a:rPr>
              <a:t>پەرتووکی (شیکردنەوەی خەونەکان ) دەنگۆیەکی زۆری هەبوو، ب</a:t>
            </a:r>
            <a:r>
              <a:rPr lang="ar-JO" sz="2800" dirty="0">
                <a:latin typeface="Times New Roman" panose="02020603050405020304" pitchFamily="18" charset="0"/>
                <a:ea typeface="Times New Roman" panose="02020603050405020304" pitchFamily="18" charset="0"/>
                <a:cs typeface="Times New Roman" panose="02020603050405020304" pitchFamily="18" charset="0"/>
              </a:rPr>
              <a:t>ي</a:t>
            </a:r>
            <a:r>
              <a:rPr lang="ar-IQ" sz="2800" dirty="0">
                <a:latin typeface="Times New Roman" panose="02020603050405020304" pitchFamily="18" charset="0"/>
                <a:ea typeface="Times New Roman" panose="02020603050405020304" pitchFamily="18" charset="0"/>
                <a:cs typeface="Times New Roman" panose="02020603050405020304" pitchFamily="18" charset="0"/>
              </a:rPr>
              <a:t>رۆکەکانی دەربارەی خەون و پرۆسە عەقڵییەکان بووە مایەی ململانێیەکی زۆر لە ناوەندە زانستییەکان، فرۆید جەختی لە سەر هەر یەکە لە پاڵنەرەکانی ژیان و مردن </a:t>
            </a:r>
            <a:r>
              <a:rPr lang="ar-IQ" sz="2800" dirty="0">
                <a:latin typeface="Times New Roman" panose="02020603050405020304" pitchFamily="18" charset="0"/>
                <a:ea typeface="Times New Roman" panose="02020603050405020304" pitchFamily="18" charset="0"/>
                <a:cs typeface="Ali_K_Alwand" pitchFamily="2" charset="-78"/>
              </a:rPr>
              <a:t>دةكردةوة</a:t>
            </a:r>
            <a:r>
              <a:rPr lang="ar-IQ" sz="2800" dirty="0">
                <a:latin typeface="Times New Roman" panose="02020603050405020304" pitchFamily="18" charset="0"/>
                <a:ea typeface="Times New Roman" panose="02020603050405020304" pitchFamily="18" charset="0"/>
                <a:cs typeface="Times New Roman" panose="02020603050405020304" pitchFamily="18" charset="0"/>
              </a:rPr>
              <a:t> وەک پاڵنەری سەرەکی. هەروەها جەختی لەسەر سێ بابەتی سەرەکی کردۆتەوە، ئەوانیش ( پێنج ساڵی یەکەم لە تەمەنی مرۆڤ، هێزی نەست و سێکس) کە بەبۆجوونی ئەو کاريگەری زۆریان لەسەر دروسبوونی کەسایەتی مرۆڤ هەیە.</a:t>
            </a:r>
            <a:endParaRPr lang="en-US" sz="2800" dirty="0">
              <a:latin typeface="Times New Roman" panose="02020603050405020304" pitchFamily="18" charset="0"/>
              <a:ea typeface="Times New Roman" panose="02020603050405020304" pitchFamily="18" charset="0"/>
              <a:cs typeface="Ali_K_Sahifa Bold"/>
            </a:endParaRPr>
          </a:p>
          <a:p>
            <a:endParaRPr lang="ar-IQ" sz="2800" dirty="0"/>
          </a:p>
        </p:txBody>
      </p:sp>
      <p:sp>
        <p:nvSpPr>
          <p:cNvPr id="4" name="Slide Number Placeholder 3"/>
          <p:cNvSpPr>
            <a:spLocks noGrp="1"/>
          </p:cNvSpPr>
          <p:nvPr>
            <p:ph type="sldNum" idx="12"/>
          </p:nvPr>
        </p:nvSpPr>
        <p:spPr/>
        <p:txBody>
          <a:bodyPr/>
          <a:lstStyle/>
          <a:p>
            <a:pPr>
              <a:spcBef>
                <a:spcPts val="0"/>
              </a:spcBef>
              <a:buNone/>
            </a:pPr>
            <a:fld id="{00000000-1234-1234-1234-123412341234}" type="slidenum">
              <a:rPr lang="en" smtClean="0"/>
              <a:t>21</a:t>
            </a:fld>
            <a:endParaRPr lang="en"/>
          </a:p>
        </p:txBody>
      </p:sp>
    </p:spTree>
    <p:extLst>
      <p:ext uri="{BB962C8B-B14F-4D97-AF65-F5344CB8AC3E}">
        <p14:creationId xmlns:p14="http://schemas.microsoft.com/office/powerpoint/2010/main" val="8399816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Text Placeholder 2"/>
          <p:cNvSpPr>
            <a:spLocks noGrp="1"/>
          </p:cNvSpPr>
          <p:nvPr>
            <p:ph type="body" idx="1"/>
          </p:nvPr>
        </p:nvSpPr>
        <p:spPr/>
        <p:txBody>
          <a:bodyPr>
            <a:normAutofit/>
          </a:bodyPr>
          <a:lstStyle/>
          <a:p>
            <a:pPr marL="228600" algn="just">
              <a:lnSpc>
                <a:spcPct val="115000"/>
              </a:lnSpc>
            </a:pPr>
            <a:r>
              <a:rPr lang="ar-IQ" sz="3200" dirty="0">
                <a:latin typeface="Times New Roman" panose="02020603050405020304" pitchFamily="18" charset="0"/>
                <a:ea typeface="Times New Roman" panose="02020603050405020304" pitchFamily="18" charset="0"/>
                <a:cs typeface="Times New Roman" panose="02020603050405020304" pitchFamily="18" charset="0"/>
              </a:rPr>
              <a:t>6</a:t>
            </a:r>
            <a:r>
              <a:rPr lang="ar-IQ" sz="3200" b="1" dirty="0">
                <a:latin typeface="Times New Roman" panose="02020603050405020304" pitchFamily="18" charset="0"/>
                <a:ea typeface="Times New Roman" panose="02020603050405020304" pitchFamily="18" charset="0"/>
                <a:cs typeface="Times New Roman" panose="02020603050405020304" pitchFamily="18" charset="0"/>
              </a:rPr>
              <a:t>- قوتابخانەی مەعریفی ( بیاجیە) </a:t>
            </a:r>
            <a:endParaRPr lang="en-US" sz="3200" dirty="0">
              <a:latin typeface="Times New Roman" panose="02020603050405020304" pitchFamily="18" charset="0"/>
              <a:ea typeface="Times New Roman" panose="02020603050405020304" pitchFamily="18" charset="0"/>
              <a:cs typeface="Ali_K_Sahifa Bold"/>
            </a:endParaRPr>
          </a:p>
          <a:p>
            <a:pPr marL="228600" algn="just">
              <a:lnSpc>
                <a:spcPct val="115000"/>
              </a:lnSpc>
            </a:pPr>
            <a:r>
              <a:rPr lang="ar-IQ" sz="3200" dirty="0">
                <a:latin typeface="Times New Roman" panose="02020603050405020304" pitchFamily="18" charset="0"/>
                <a:ea typeface="Times New Roman" panose="02020603050405020304" pitchFamily="18" charset="0"/>
                <a:cs typeface="Times New Roman" panose="02020603050405020304" pitchFamily="18" charset="0"/>
              </a:rPr>
              <a:t>تێیدا گرنگی بە پرۆسە عەقڵییەکان دەدات، وەک ئاگایی بۆ دەوربەر و درککردن و بیرهاتنەوە و بیرکردنەوە...هتد. پیاجیە پێیوایە ئەگەر مرۆڤ توانی درک بە چالاکییەکانی مێشکی خۆی بکات ئەوە دەتوانێ بیر لە بیرکردنەوەکەی بکات، واتە توانای بیرکردنەوەی بباتە ئاستێکی بەرزتر، دەتوانێ خاوەنی بیرکردنەوەیەکی ڕەخنەگرانەبێت.</a:t>
            </a:r>
            <a:endParaRPr lang="en-US" sz="3200" dirty="0">
              <a:latin typeface="Times New Roman" panose="02020603050405020304" pitchFamily="18" charset="0"/>
              <a:ea typeface="Times New Roman" panose="02020603050405020304" pitchFamily="18" charset="0"/>
              <a:cs typeface="Ali_K_Sahifa Bold"/>
            </a:endParaRPr>
          </a:p>
          <a:p>
            <a:endParaRPr lang="ar-IQ" sz="3200" dirty="0"/>
          </a:p>
        </p:txBody>
      </p:sp>
      <p:sp>
        <p:nvSpPr>
          <p:cNvPr id="4" name="Slide Number Placeholder 3"/>
          <p:cNvSpPr>
            <a:spLocks noGrp="1"/>
          </p:cNvSpPr>
          <p:nvPr>
            <p:ph type="sldNum" idx="12"/>
          </p:nvPr>
        </p:nvSpPr>
        <p:spPr/>
        <p:txBody>
          <a:bodyPr/>
          <a:lstStyle/>
          <a:p>
            <a:pPr>
              <a:spcBef>
                <a:spcPts val="0"/>
              </a:spcBef>
              <a:buNone/>
            </a:pPr>
            <a:fld id="{00000000-1234-1234-1234-123412341234}" type="slidenum">
              <a:rPr lang="en" smtClean="0"/>
              <a:t>22</a:t>
            </a:fld>
            <a:endParaRPr lang="en"/>
          </a:p>
        </p:txBody>
      </p:sp>
    </p:spTree>
    <p:extLst>
      <p:ext uri="{BB962C8B-B14F-4D97-AF65-F5344CB8AC3E}">
        <p14:creationId xmlns:p14="http://schemas.microsoft.com/office/powerpoint/2010/main" val="6467426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Text Placeholder 2"/>
          <p:cNvSpPr>
            <a:spLocks noGrp="1"/>
          </p:cNvSpPr>
          <p:nvPr>
            <p:ph type="body" idx="1"/>
          </p:nvPr>
        </p:nvSpPr>
        <p:spPr/>
        <p:txBody>
          <a:bodyPr>
            <a:noAutofit/>
          </a:bodyPr>
          <a:lstStyle/>
          <a:p>
            <a:pPr marL="228600" algn="just">
              <a:lnSpc>
                <a:spcPct val="115000"/>
              </a:lnSpc>
            </a:pPr>
            <a:r>
              <a:rPr lang="ar-IQ" sz="3200" b="1" dirty="0">
                <a:latin typeface="Times New Roman" panose="02020603050405020304" pitchFamily="18" charset="0"/>
                <a:ea typeface="Times New Roman" panose="02020603050405020304" pitchFamily="18" charset="0"/>
                <a:cs typeface="Times New Roman" panose="02020603050405020304" pitchFamily="18" charset="0"/>
              </a:rPr>
              <a:t>7- قوتا</a:t>
            </a:r>
            <a:r>
              <a:rPr lang="ar-JO" sz="3200" b="1" dirty="0">
                <a:latin typeface="Times New Roman" panose="02020603050405020304" pitchFamily="18" charset="0"/>
                <a:ea typeface="Times New Roman" panose="02020603050405020304" pitchFamily="18" charset="0"/>
                <a:cs typeface="Times New Roman" panose="02020603050405020304" pitchFamily="18" charset="0"/>
              </a:rPr>
              <a:t>ب</a:t>
            </a:r>
            <a:r>
              <a:rPr lang="ar-IQ" sz="3200" b="1" dirty="0">
                <a:latin typeface="Times New Roman" panose="02020603050405020304" pitchFamily="18" charset="0"/>
                <a:ea typeface="Times New Roman" panose="02020603050405020304" pitchFamily="18" charset="0"/>
                <a:cs typeface="Times New Roman" panose="02020603050405020304" pitchFamily="18" charset="0"/>
              </a:rPr>
              <a:t>خانەی مرۆڤایەتی: ( ماسلۆ)</a:t>
            </a:r>
            <a:endParaRPr lang="en-US" sz="3200" dirty="0">
              <a:latin typeface="Times New Roman" panose="02020603050405020304" pitchFamily="18" charset="0"/>
              <a:ea typeface="Times New Roman" panose="02020603050405020304" pitchFamily="18" charset="0"/>
              <a:cs typeface="Ali_K_Sahifa Bold"/>
            </a:endParaRPr>
          </a:p>
          <a:p>
            <a:pPr marL="228600" algn="just">
              <a:lnSpc>
                <a:spcPct val="115000"/>
              </a:lnSpc>
            </a:pPr>
            <a:r>
              <a:rPr lang="ar-IQ" sz="3200" dirty="0">
                <a:latin typeface="Times New Roman" panose="02020603050405020304" pitchFamily="18" charset="0"/>
                <a:ea typeface="Times New Roman" panose="02020603050405020304" pitchFamily="18" charset="0"/>
                <a:cs typeface="Times New Roman" panose="02020603050405020304" pitchFamily="18" charset="0"/>
              </a:rPr>
              <a:t>گرنگیدانی دەروونزانی بە لایەنە نێگەتیڤەکان  لە شیکردنەوەی ڕەفتاری مرۆڤ، بووە هۆی پەیدابوونی بزوتنەوەیەک بەناوی بزوتنەوەی مرۆڤایەتی لە دەروونزانیدا، ئەم قوتابخانەیە پێیوایە مرۆڤ توانای کۆنترۆڵکردنی رەفتاری خۆی هەیە، چونکە مرۆڤ کۆیلەی بارودۆخی دەرەکی و نەست و حەزە سێکسیەکان و شەڕانگێزییەکانی نییە،  مرۆڤ دەتوانێت بەپێی بەهاکانی بژی، هەروەک ئازادە لە دەستنیشانکردنی چارەنووسی خۆی.</a:t>
            </a:r>
            <a:endParaRPr lang="en-US" sz="3200" dirty="0">
              <a:latin typeface="Times New Roman" panose="02020603050405020304" pitchFamily="18" charset="0"/>
              <a:ea typeface="Times New Roman" panose="02020603050405020304" pitchFamily="18" charset="0"/>
              <a:cs typeface="Ali_K_Sahifa Bold"/>
            </a:endParaRPr>
          </a:p>
          <a:p>
            <a:endParaRPr lang="ar-IQ" sz="3200" dirty="0"/>
          </a:p>
        </p:txBody>
      </p:sp>
      <p:sp>
        <p:nvSpPr>
          <p:cNvPr id="4" name="Slide Number Placeholder 3"/>
          <p:cNvSpPr>
            <a:spLocks noGrp="1"/>
          </p:cNvSpPr>
          <p:nvPr>
            <p:ph type="sldNum" idx="12"/>
          </p:nvPr>
        </p:nvSpPr>
        <p:spPr/>
        <p:txBody>
          <a:bodyPr/>
          <a:lstStyle/>
          <a:p>
            <a:pPr>
              <a:spcBef>
                <a:spcPts val="0"/>
              </a:spcBef>
              <a:buNone/>
            </a:pPr>
            <a:fld id="{00000000-1234-1234-1234-123412341234}" type="slidenum">
              <a:rPr lang="en" smtClean="0"/>
              <a:t>23</a:t>
            </a:fld>
            <a:endParaRPr lang="en"/>
          </a:p>
        </p:txBody>
      </p:sp>
    </p:spTree>
    <p:extLst>
      <p:ext uri="{BB962C8B-B14F-4D97-AF65-F5344CB8AC3E}">
        <p14:creationId xmlns:p14="http://schemas.microsoft.com/office/powerpoint/2010/main" val="27061767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Text Placeholder 2"/>
          <p:cNvSpPr>
            <a:spLocks noGrp="1"/>
          </p:cNvSpPr>
          <p:nvPr>
            <p:ph type="body" idx="1"/>
          </p:nvPr>
        </p:nvSpPr>
        <p:spPr/>
        <p:txBody>
          <a:bodyPr>
            <a:noAutofit/>
          </a:bodyPr>
          <a:lstStyle/>
          <a:p>
            <a:pPr algn="just">
              <a:lnSpc>
                <a:spcPct val="115000"/>
              </a:lnSpc>
            </a:pPr>
            <a:r>
              <a:rPr lang="ar-IQ" sz="2800" dirty="0">
                <a:latin typeface="Times New Roman" panose="02020603050405020304" pitchFamily="18" charset="0"/>
                <a:ea typeface="Times New Roman" panose="02020603050405020304" pitchFamily="18" charset="0"/>
                <a:cs typeface="Times New Roman" panose="02020603050405020304" pitchFamily="18" charset="0"/>
              </a:rPr>
              <a:t>8</a:t>
            </a:r>
            <a:r>
              <a:rPr lang="ar-IQ" sz="2800" b="1" dirty="0">
                <a:latin typeface="Times New Roman" panose="02020603050405020304" pitchFamily="18" charset="0"/>
                <a:ea typeface="Times New Roman" panose="02020603050405020304" pitchFamily="18" charset="0"/>
                <a:cs typeface="Times New Roman" panose="02020603050405020304" pitchFamily="18" charset="0"/>
              </a:rPr>
              <a:t>-  قوتابخانەی جشتالت:   </a:t>
            </a:r>
            <a:endParaRPr lang="en-US" sz="2800" dirty="0">
              <a:latin typeface="Times New Roman" panose="02020603050405020304" pitchFamily="18" charset="0"/>
              <a:ea typeface="Times New Roman" panose="02020603050405020304" pitchFamily="18" charset="0"/>
              <a:cs typeface="Ali_K_Sahifa Bold"/>
            </a:endParaRPr>
          </a:p>
          <a:p>
            <a:pPr marL="228600" algn="just">
              <a:lnSpc>
                <a:spcPct val="115000"/>
              </a:lnSpc>
            </a:pPr>
            <a:r>
              <a:rPr lang="ar-IQ" sz="2800" dirty="0">
                <a:latin typeface="Times New Roman" panose="02020603050405020304" pitchFamily="18" charset="0"/>
                <a:ea typeface="Times New Roman" panose="02020603050405020304" pitchFamily="18" charset="0"/>
                <a:cs typeface="Times New Roman" panose="02020603050405020304" pitchFamily="18" charset="0"/>
              </a:rPr>
              <a:t>جەشتالت لەزمانی ئەڵمانی بە مانای شێوەی گشتی دێت، سەرهەڵدانی ئەم قوتابخانەیە وەک ڕەخنەیەک لەسەر زێدەرۆیکردنی زاناکانی قوتابخانەی ڕەفتاریی، لە ووردکردن ودابەشکردنی دیاردەکان بۆ چەند بەشێکی بچووک. لە زانایانی ئەم قوتابخانەیە ( فرتێمەر، کوفکا و کوهلر).</a:t>
            </a:r>
            <a:endParaRPr lang="en-US" sz="2800" dirty="0">
              <a:latin typeface="Times New Roman" panose="02020603050405020304" pitchFamily="18" charset="0"/>
              <a:ea typeface="Times New Roman" panose="02020603050405020304" pitchFamily="18" charset="0"/>
              <a:cs typeface="Ali_K_Sahifa Bold"/>
            </a:endParaRPr>
          </a:p>
          <a:p>
            <a:pPr marL="228600" algn="just">
              <a:lnSpc>
                <a:spcPct val="115000"/>
              </a:lnSpc>
            </a:pPr>
            <a:r>
              <a:rPr lang="ar-IQ" sz="2800" dirty="0">
                <a:latin typeface="Times New Roman" panose="02020603050405020304" pitchFamily="18" charset="0"/>
                <a:ea typeface="Times New Roman" panose="02020603050405020304" pitchFamily="18" charset="0"/>
                <a:cs typeface="Times New Roman" panose="02020603050405020304" pitchFamily="18" charset="0"/>
              </a:rPr>
              <a:t>ئەم قوتابخانەیە وەک بزوتنەوەیەکی بەهێز سەریهەڵدا، کە دواجار کاریگەری لەسەر قوتابخانەکانی ئەمەریکا بەتایبەتی لەبواری ( درککردن) هەبوو. ئەم قوتابخانەیە لەسەرەتاکانی سەدەی بیستەم </a:t>
            </a:r>
            <a:r>
              <a:rPr lang="ar-IQ" sz="2800" dirty="0">
                <a:latin typeface="Times New Roman" panose="02020603050405020304" pitchFamily="18" charset="0"/>
                <a:ea typeface="Times New Roman" panose="02020603050405020304" pitchFamily="18" charset="0"/>
                <a:cs typeface="Ali_K_Alwand" pitchFamily="2" charset="-78"/>
              </a:rPr>
              <a:t>سةريهةلَدا</a:t>
            </a:r>
            <a:r>
              <a:rPr lang="ar-IQ" sz="2800"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ea typeface="Times New Roman" panose="02020603050405020304" pitchFamily="18" charset="0"/>
              <a:cs typeface="Ali_K_Sahifa Bold"/>
            </a:endParaRPr>
          </a:p>
          <a:p>
            <a:endParaRPr lang="ar-IQ" sz="2800" dirty="0"/>
          </a:p>
        </p:txBody>
      </p:sp>
      <p:sp>
        <p:nvSpPr>
          <p:cNvPr id="4" name="Slide Number Placeholder 3"/>
          <p:cNvSpPr>
            <a:spLocks noGrp="1"/>
          </p:cNvSpPr>
          <p:nvPr>
            <p:ph type="sldNum" idx="12"/>
          </p:nvPr>
        </p:nvSpPr>
        <p:spPr/>
        <p:txBody>
          <a:bodyPr/>
          <a:lstStyle/>
          <a:p>
            <a:pPr>
              <a:spcBef>
                <a:spcPts val="0"/>
              </a:spcBef>
              <a:buNone/>
            </a:pPr>
            <a:fld id="{00000000-1234-1234-1234-123412341234}" type="slidenum">
              <a:rPr lang="en" smtClean="0"/>
              <a:t>24</a:t>
            </a:fld>
            <a:endParaRPr lang="en"/>
          </a:p>
        </p:txBody>
      </p:sp>
    </p:spTree>
    <p:extLst>
      <p:ext uri="{BB962C8B-B14F-4D97-AF65-F5344CB8AC3E}">
        <p14:creationId xmlns:p14="http://schemas.microsoft.com/office/powerpoint/2010/main" val="28653218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Text Placeholder 2"/>
          <p:cNvSpPr>
            <a:spLocks noGrp="1"/>
          </p:cNvSpPr>
          <p:nvPr>
            <p:ph type="body" idx="1"/>
          </p:nvPr>
        </p:nvSpPr>
        <p:spPr/>
        <p:txBody>
          <a:bodyPr>
            <a:normAutofit/>
          </a:bodyPr>
          <a:lstStyle/>
          <a:p>
            <a:pPr marL="228600" lvl="0" algn="just">
              <a:lnSpc>
                <a:spcPct val="115000"/>
              </a:lnSpc>
              <a:buClr>
                <a:srgbClr val="A53010"/>
              </a:buClr>
            </a:pPr>
            <a:r>
              <a:rPr lang="ar-IQ" sz="3200" dirty="0">
                <a:solidFill>
                  <a:prstClr val="black">
                    <a:lumMod val="75000"/>
                    <a:lumOff val="25000"/>
                  </a:prstClr>
                </a:solidFill>
                <a:latin typeface="Times New Roman" panose="02020603050405020304" pitchFamily="18" charset="0"/>
                <a:ea typeface="Times New Roman" panose="02020603050405020304" pitchFamily="18" charset="0"/>
                <a:cs typeface="Times New Roman" panose="02020603050405020304" pitchFamily="18" charset="0"/>
              </a:rPr>
              <a:t>قوتابخانەی جشتالت سەبارەت بە درککردن بۆ چوونی تایبەتیان هەیە، وای بۆدەچن شێوەی گشتی لە بەشکانی گەورەترە؛ بۆ نموونە تابڵۆیە ڕووناکییە جوڵاوەکان، دەبینین وێنەیەک دەجوڵێتەوە، بەڵام خۆی لەراستیدا داگیرسان و کوژانەوەی سەدەها گڵۆپە، خێرایی داگیرسان وکوژانەوە دەبێتە هۆی ئەوەی ئێمە بەهەڵە درک بە جوڵانەوەی وێنەکان بكەین.  </a:t>
            </a:r>
            <a:endParaRPr lang="en-US" sz="3200" dirty="0">
              <a:solidFill>
                <a:prstClr val="black">
                  <a:lumMod val="75000"/>
                  <a:lumOff val="25000"/>
                </a:prstClr>
              </a:solidFill>
              <a:latin typeface="Times New Roman" panose="02020603050405020304" pitchFamily="18" charset="0"/>
              <a:ea typeface="Times New Roman" panose="02020603050405020304" pitchFamily="18" charset="0"/>
              <a:cs typeface="Ali_K_Sahifa Bold"/>
            </a:endParaRPr>
          </a:p>
          <a:p>
            <a:endParaRPr lang="ar-IQ" sz="3200" dirty="0"/>
          </a:p>
        </p:txBody>
      </p:sp>
      <p:sp>
        <p:nvSpPr>
          <p:cNvPr id="4" name="Slide Number Placeholder 3"/>
          <p:cNvSpPr>
            <a:spLocks noGrp="1"/>
          </p:cNvSpPr>
          <p:nvPr>
            <p:ph type="sldNum" idx="12"/>
          </p:nvPr>
        </p:nvSpPr>
        <p:spPr/>
        <p:txBody>
          <a:bodyPr/>
          <a:lstStyle/>
          <a:p>
            <a:pPr>
              <a:spcBef>
                <a:spcPts val="0"/>
              </a:spcBef>
              <a:buNone/>
            </a:pPr>
            <a:fld id="{00000000-1234-1234-1234-123412341234}" type="slidenum">
              <a:rPr lang="en" smtClean="0"/>
              <a:t>25</a:t>
            </a:fld>
            <a:endParaRPr lang="en"/>
          </a:p>
        </p:txBody>
      </p:sp>
    </p:spTree>
    <p:extLst>
      <p:ext uri="{BB962C8B-B14F-4D97-AF65-F5344CB8AC3E}">
        <p14:creationId xmlns:p14="http://schemas.microsoft.com/office/powerpoint/2010/main" val="9733731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Text Placeholder 2"/>
          <p:cNvSpPr>
            <a:spLocks noGrp="1"/>
          </p:cNvSpPr>
          <p:nvPr>
            <p:ph type="body" idx="1"/>
          </p:nvPr>
        </p:nvSpPr>
        <p:spPr/>
        <p:txBody>
          <a:bodyPr/>
          <a:lstStyle/>
          <a:p>
            <a:pPr algn="ctr"/>
            <a:r>
              <a:rPr lang="ar-IQ" b="1" dirty="0">
                <a:solidFill>
                  <a:srgbClr val="FF0000"/>
                </a:solidFill>
                <a:latin typeface="Calibri" panose="020F0502020204030204" pitchFamily="34" charset="0"/>
                <a:ea typeface="Calibri" panose="020F0502020204030204" pitchFamily="34" charset="0"/>
                <a:cs typeface="Arial" panose="020B0604020202020204" pitchFamily="34" charset="0"/>
              </a:rPr>
              <a:t>دەروازەی هەستەوەرەکان</a:t>
            </a:r>
            <a:endParaRPr lang="en-US" dirty="0"/>
          </a:p>
          <a:p>
            <a:pPr algn="just"/>
            <a:r>
              <a:rPr lang="ar-IQ" b="1" dirty="0">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latin typeface="Times New Roman" panose="02020603050405020304" pitchFamily="18" charset="0"/>
              <a:ea typeface="Times New Roman" panose="02020603050405020304" pitchFamily="18" charset="0"/>
              <a:cs typeface="Ali_K_Sahifa Bold"/>
            </a:endParaRPr>
          </a:p>
          <a:p>
            <a:pPr indent="457200" algn="just"/>
            <a:r>
              <a:rPr lang="ar-IQ" dirty="0">
                <a:latin typeface="Times New Roman" panose="02020603050405020304" pitchFamily="18" charset="0"/>
                <a:ea typeface="Times New Roman" panose="02020603050405020304" pitchFamily="18" charset="0"/>
                <a:cs typeface="Times New Roman" panose="02020603050405020304" pitchFamily="18" charset="0"/>
              </a:rPr>
              <a:t>هەستکردن سادەترین پرۆسەی دەروونییە، کە لە ئەنجامی کاریگەری دیاردە و شتەکانی جیهانی دەرەکی و حالەتی ناوەوەی مرۆڤ دروستدەبێت و ڕەنگدانەوە لەسەر مرۆڤ دادەنێت. پڕۆسەی هەستکردن لە ڕێگەی کۆئەندامی دەمار سەرهەڵدەدات، هەروەک مرۆڤ خاوەنی ملیۆنەها دەمارەخانەیە، کە بە </a:t>
            </a:r>
            <a:r>
              <a:rPr lang="ar-IQ"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نیۆرۆسس</a:t>
            </a:r>
            <a:r>
              <a:rPr lang="ar-IQ" dirty="0">
                <a:latin typeface="Times New Roman" panose="02020603050405020304" pitchFamily="18" charset="0"/>
                <a:ea typeface="Times New Roman" panose="02020603050405020304" pitchFamily="18" charset="0"/>
                <a:cs typeface="Times New Roman" panose="02020603050405020304" pitchFamily="18" charset="0"/>
              </a:rPr>
              <a:t> دەناسرێت و ئەرکی سەرەکی ئەم دەمارەخانانە گواستنەوەی ئەو هیما و نامە دەماریانەیە کە لە دەرئەنجامی ووروژینەرە دەرەکییەکانەوە درووستدەبێت.</a:t>
            </a:r>
            <a:endParaRPr lang="en-US" sz="1600" dirty="0">
              <a:latin typeface="Times New Roman" panose="02020603050405020304" pitchFamily="18" charset="0"/>
              <a:ea typeface="Times New Roman" panose="02020603050405020304" pitchFamily="18" charset="0"/>
              <a:cs typeface="Ali_K_Sahifa Bold"/>
            </a:endParaRPr>
          </a:p>
          <a:p>
            <a:endParaRPr lang="ar-IQ" dirty="0"/>
          </a:p>
        </p:txBody>
      </p:sp>
      <p:sp>
        <p:nvSpPr>
          <p:cNvPr id="4" name="Slide Number Placeholder 3"/>
          <p:cNvSpPr>
            <a:spLocks noGrp="1"/>
          </p:cNvSpPr>
          <p:nvPr>
            <p:ph type="sldNum" idx="12"/>
          </p:nvPr>
        </p:nvSpPr>
        <p:spPr/>
        <p:txBody>
          <a:bodyPr/>
          <a:lstStyle/>
          <a:p>
            <a:pPr>
              <a:spcBef>
                <a:spcPts val="0"/>
              </a:spcBef>
              <a:buNone/>
            </a:pPr>
            <a:fld id="{00000000-1234-1234-1234-123412341234}" type="slidenum">
              <a:rPr lang="en" smtClean="0"/>
              <a:t>26</a:t>
            </a:fld>
            <a:endParaRPr lang="en"/>
          </a:p>
        </p:txBody>
      </p:sp>
    </p:spTree>
    <p:extLst>
      <p:ext uri="{BB962C8B-B14F-4D97-AF65-F5344CB8AC3E}">
        <p14:creationId xmlns:p14="http://schemas.microsoft.com/office/powerpoint/2010/main" val="5437275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Text Placeholder 2"/>
          <p:cNvSpPr>
            <a:spLocks noGrp="1"/>
          </p:cNvSpPr>
          <p:nvPr>
            <p:ph type="body" idx="1"/>
          </p:nvPr>
        </p:nvSpPr>
        <p:spPr/>
        <p:txBody>
          <a:bodyPr/>
          <a:lstStyle/>
          <a:p>
            <a:pPr indent="457200" algn="just"/>
            <a:r>
              <a:rPr lang="ar-IQ" dirty="0">
                <a:latin typeface="Times New Roman" panose="02020603050405020304" pitchFamily="18" charset="0"/>
                <a:ea typeface="Times New Roman" panose="02020603050405020304" pitchFamily="18" charset="0"/>
                <a:cs typeface="Times New Roman" panose="02020603050405020304" pitchFamily="18" charset="0"/>
              </a:rPr>
              <a:t>کاتێک باسی هەستکردن دەکرێت، پرسیارێک دێتەپێشەوە ئەویش، ئایا مرۆڤ توانای هەستکردنی بە هەموو ووروژێنەرەکانی دەوورووبەری خۆی هەیە؟ لێرەدا وەڵامەکە نەخێرە، هۆکارەکەی بۆ تایبەتمەندی هەستەوەرەکانی مرۆڤ دەگەڕێتەوە، چونکە هەستەوەرەکان ناتوانن هەموو هێما و نامە دەرەکییەکان وەربگرن، کە لە دەرئەنجامی ووروژێنەرەکان درووستدەبن، بۆ ئەوەی هەستەوەرەکان هەست بە ووروژێنەرەکان بکەن دەبێت توندی ووروژێنەرەکە بگاتە ئەو ئاستەی کە پێی دەگوترێت </a:t>
            </a:r>
            <a:r>
              <a:rPr lang="ar-IQ"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پایەی هەست (عتبة الاحساس)</a:t>
            </a:r>
            <a:r>
              <a:rPr lang="ar-IQ" dirty="0">
                <a:latin typeface="Times New Roman" panose="02020603050405020304" pitchFamily="18" charset="0"/>
                <a:ea typeface="Times New Roman" panose="02020603050405020304" pitchFamily="18" charset="0"/>
                <a:cs typeface="Times New Roman" panose="02020603050405020304" pitchFamily="18" charset="0"/>
              </a:rPr>
              <a:t>، چونکە پایەی هەست کەمترین </a:t>
            </a:r>
            <a:r>
              <a:rPr lang="ar-IQ" dirty="0">
                <a:latin typeface="Tahoma" panose="020B0604030504040204" pitchFamily="34" charset="0"/>
                <a:ea typeface="Times New Roman" panose="02020603050405020304" pitchFamily="18" charset="0"/>
                <a:cs typeface="Ali_K_Alwand" pitchFamily="2" charset="-78"/>
              </a:rPr>
              <a:t>رِيَذةية</a:t>
            </a:r>
            <a:r>
              <a:rPr lang="ar-IQ" dirty="0">
                <a:latin typeface="Times New Roman" panose="02020603050405020304" pitchFamily="18" charset="0"/>
                <a:ea typeface="Times New Roman" panose="02020603050405020304" pitchFamily="18" charset="0"/>
                <a:cs typeface="Times New Roman" panose="02020603050405020304" pitchFamily="18" charset="0"/>
              </a:rPr>
              <a:t> لە ووروژێنەرەکان کە هەستەوەرەکانی مرۆڤ دەتوانێت هەستی </a:t>
            </a:r>
            <a:r>
              <a:rPr lang="ar-IQ" dirty="0">
                <a:latin typeface="Times New Roman" panose="02020603050405020304" pitchFamily="18" charset="0"/>
                <a:ea typeface="Times New Roman" panose="02020603050405020304" pitchFamily="18" charset="0"/>
                <a:cs typeface="Ali_K_Alwand" pitchFamily="2" charset="-78"/>
              </a:rPr>
              <a:t>ثيَبكات</a:t>
            </a:r>
            <a:r>
              <a:rPr lang="ar-IQ"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ea typeface="Times New Roman" panose="02020603050405020304" pitchFamily="18" charset="0"/>
              <a:cs typeface="Ali_K_Sahifa Bold"/>
            </a:endParaRPr>
          </a:p>
          <a:p>
            <a:endParaRPr lang="ar-IQ" dirty="0"/>
          </a:p>
        </p:txBody>
      </p:sp>
      <p:sp>
        <p:nvSpPr>
          <p:cNvPr id="4" name="Slide Number Placeholder 3"/>
          <p:cNvSpPr>
            <a:spLocks noGrp="1"/>
          </p:cNvSpPr>
          <p:nvPr>
            <p:ph type="sldNum" idx="12"/>
          </p:nvPr>
        </p:nvSpPr>
        <p:spPr/>
        <p:txBody>
          <a:bodyPr/>
          <a:lstStyle/>
          <a:p>
            <a:pPr>
              <a:spcBef>
                <a:spcPts val="0"/>
              </a:spcBef>
              <a:buNone/>
            </a:pPr>
            <a:fld id="{00000000-1234-1234-1234-123412341234}" type="slidenum">
              <a:rPr lang="en" smtClean="0"/>
              <a:t>27</a:t>
            </a:fld>
            <a:endParaRPr lang="en"/>
          </a:p>
        </p:txBody>
      </p:sp>
    </p:spTree>
    <p:extLst>
      <p:ext uri="{BB962C8B-B14F-4D97-AF65-F5344CB8AC3E}">
        <p14:creationId xmlns:p14="http://schemas.microsoft.com/office/powerpoint/2010/main" val="22081709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Text Placeholder 2"/>
          <p:cNvSpPr>
            <a:spLocks noGrp="1"/>
          </p:cNvSpPr>
          <p:nvPr>
            <p:ph type="body" idx="1"/>
          </p:nvPr>
        </p:nvSpPr>
        <p:spPr/>
        <p:txBody>
          <a:bodyPr/>
          <a:lstStyle/>
          <a:p>
            <a:pPr algn="ctr"/>
            <a:r>
              <a:rPr lang="ar-IQ"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گرنگی پرۆسەی هەستکردن</a:t>
            </a:r>
            <a:endParaRPr lang="en-US" sz="1600" dirty="0">
              <a:latin typeface="Times New Roman" panose="02020603050405020304" pitchFamily="18" charset="0"/>
              <a:ea typeface="Times New Roman" panose="02020603050405020304" pitchFamily="18" charset="0"/>
              <a:cs typeface="Ali_K_Sahifa Bold"/>
            </a:endParaRPr>
          </a:p>
          <a:p>
            <a:pPr algn="just"/>
            <a:r>
              <a:rPr lang="ar-IQ" b="1"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1600" dirty="0">
              <a:latin typeface="Times New Roman" panose="02020603050405020304" pitchFamily="18" charset="0"/>
              <a:ea typeface="Times New Roman" panose="02020603050405020304" pitchFamily="18" charset="0"/>
              <a:cs typeface="Ali_K_Sahifa Bold"/>
            </a:endParaRPr>
          </a:p>
          <a:p>
            <a:pPr algn="just"/>
            <a:r>
              <a:rPr lang="ar-IQ" dirty="0">
                <a:latin typeface="Times New Roman" panose="02020603050405020304" pitchFamily="18" charset="0"/>
                <a:ea typeface="Times New Roman" panose="02020603050405020304" pitchFamily="18" charset="0"/>
                <a:cs typeface="Times New Roman" panose="02020603050405020304" pitchFamily="18" charset="0"/>
              </a:rPr>
              <a:t>ئەگەرچی پرۆسەی هەستکردن بەسادەیی دێتە پێش چاو، بەڵام گرنگی تایبەت بەخۆی لە ژیانی دەروونی مرۆڤدا هەیە، چونکە بەهۆی ئەو هەستەوەرانە مرۆڤ بە جیهانی دەرەوەی خۆی ئاشنادەبێت، وەک (ڕەنگ، دەنگ، بۆنە جیاوازەکان، پلەی گەرمی و قەبارەی شتەکان).</a:t>
            </a:r>
            <a:endParaRPr lang="en-US" sz="1600" dirty="0">
              <a:latin typeface="Times New Roman" panose="02020603050405020304" pitchFamily="18" charset="0"/>
              <a:ea typeface="Times New Roman" panose="02020603050405020304" pitchFamily="18" charset="0"/>
              <a:cs typeface="Ali_K_Sahifa Bold"/>
            </a:endParaRPr>
          </a:p>
          <a:p>
            <a:endParaRPr lang="ar-IQ" dirty="0"/>
          </a:p>
        </p:txBody>
      </p:sp>
      <p:sp>
        <p:nvSpPr>
          <p:cNvPr id="4" name="Slide Number Placeholder 3"/>
          <p:cNvSpPr>
            <a:spLocks noGrp="1"/>
          </p:cNvSpPr>
          <p:nvPr>
            <p:ph type="sldNum" idx="12"/>
          </p:nvPr>
        </p:nvSpPr>
        <p:spPr/>
        <p:txBody>
          <a:bodyPr/>
          <a:lstStyle/>
          <a:p>
            <a:pPr>
              <a:spcBef>
                <a:spcPts val="0"/>
              </a:spcBef>
              <a:buNone/>
            </a:pPr>
            <a:fld id="{00000000-1234-1234-1234-123412341234}" type="slidenum">
              <a:rPr lang="en" smtClean="0"/>
              <a:t>28</a:t>
            </a:fld>
            <a:endParaRPr lang="en"/>
          </a:p>
        </p:txBody>
      </p:sp>
    </p:spTree>
    <p:extLst>
      <p:ext uri="{BB962C8B-B14F-4D97-AF65-F5344CB8AC3E}">
        <p14:creationId xmlns:p14="http://schemas.microsoft.com/office/powerpoint/2010/main" val="7580728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Text Placeholder 2"/>
          <p:cNvSpPr>
            <a:spLocks noGrp="1"/>
          </p:cNvSpPr>
          <p:nvPr>
            <p:ph type="body" idx="1"/>
          </p:nvPr>
        </p:nvSpPr>
        <p:spPr/>
        <p:txBody>
          <a:bodyPr/>
          <a:lstStyle/>
          <a:p>
            <a:pPr algn="ctr"/>
            <a:r>
              <a:rPr lang="ar-IQ"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جۆری هەستەوەرەکان</a:t>
            </a:r>
            <a:endParaRPr lang="en-US" sz="1600" dirty="0">
              <a:latin typeface="Times New Roman" panose="02020603050405020304" pitchFamily="18" charset="0"/>
              <a:ea typeface="Times New Roman" panose="02020603050405020304" pitchFamily="18" charset="0"/>
              <a:cs typeface="Ali_K_Sahifa Bold"/>
            </a:endParaRPr>
          </a:p>
          <a:p>
            <a:pPr algn="just"/>
            <a:r>
              <a:rPr lang="ar-IQ" b="1"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1600" dirty="0">
              <a:latin typeface="Times New Roman" panose="02020603050405020304" pitchFamily="18" charset="0"/>
              <a:ea typeface="Times New Roman" panose="02020603050405020304" pitchFamily="18" charset="0"/>
              <a:cs typeface="Ali_K_Sahifa Bold"/>
            </a:endParaRPr>
          </a:p>
          <a:p>
            <a:pPr algn="just"/>
            <a:r>
              <a:rPr lang="ar-IQ"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1600" dirty="0">
              <a:latin typeface="Times New Roman" panose="02020603050405020304" pitchFamily="18" charset="0"/>
              <a:ea typeface="Times New Roman" panose="02020603050405020304" pitchFamily="18" charset="0"/>
              <a:cs typeface="Ali_K_Sahifa Bold"/>
            </a:endParaRPr>
          </a:p>
          <a:p>
            <a:pPr algn="just"/>
            <a:r>
              <a:rPr lang="ar-IQ" b="1" dirty="0">
                <a:latin typeface="Times New Roman" panose="02020603050405020304" pitchFamily="18" charset="0"/>
                <a:ea typeface="Times New Roman" panose="02020603050405020304" pitchFamily="18" charset="0"/>
                <a:cs typeface="Times New Roman" panose="02020603050405020304" pitchFamily="18" charset="0"/>
              </a:rPr>
              <a:t>یەکەم/ هەستەوەرە دەرەکییەکان</a:t>
            </a:r>
            <a:endParaRPr lang="en-US" sz="1600" dirty="0">
              <a:latin typeface="Times New Roman" panose="02020603050405020304" pitchFamily="18" charset="0"/>
              <a:ea typeface="Times New Roman" panose="02020603050405020304" pitchFamily="18" charset="0"/>
              <a:cs typeface="Ali_K_Sahifa Bold"/>
            </a:endParaRPr>
          </a:p>
          <a:p>
            <a:pPr algn="just"/>
            <a:r>
              <a:rPr lang="ku-Arab-IQ" b="1" dirty="0">
                <a:latin typeface="Times New Roman" panose="02020603050405020304" pitchFamily="18" charset="0"/>
                <a:ea typeface="Times New Roman" panose="02020603050405020304" pitchFamily="18" charset="0"/>
                <a:cs typeface="Times New Roman" panose="02020603050405020304" pitchFamily="18" charset="0"/>
              </a:rPr>
              <a:t>دووەم/ </a:t>
            </a:r>
            <a:r>
              <a:rPr lang="ar-IQ" b="1" dirty="0">
                <a:latin typeface="Times New Roman" panose="02020603050405020304" pitchFamily="18" charset="0"/>
                <a:ea typeface="Times New Roman" panose="02020603050405020304" pitchFamily="18" charset="0"/>
                <a:cs typeface="Times New Roman" panose="02020603050405020304" pitchFamily="18" charset="0"/>
              </a:rPr>
              <a:t>هەستی جوولە</a:t>
            </a:r>
            <a:endParaRPr lang="en-US" sz="1600" dirty="0">
              <a:latin typeface="Times New Roman" panose="02020603050405020304" pitchFamily="18" charset="0"/>
              <a:ea typeface="Times New Roman" panose="02020603050405020304" pitchFamily="18" charset="0"/>
              <a:cs typeface="Ali_K_Sahifa Bold"/>
            </a:endParaRPr>
          </a:p>
          <a:p>
            <a:pPr algn="just"/>
            <a:r>
              <a:rPr lang="ku-Arab-IQ" b="1" dirty="0">
                <a:latin typeface="Times New Roman" panose="02020603050405020304" pitchFamily="18" charset="0"/>
                <a:ea typeface="Times New Roman" panose="02020603050405020304" pitchFamily="18" charset="0"/>
                <a:cs typeface="Times New Roman" panose="02020603050405020304" pitchFamily="18" charset="0"/>
              </a:rPr>
              <a:t>سێیەم/ </a:t>
            </a:r>
            <a:r>
              <a:rPr lang="ar-IQ" b="1" dirty="0">
                <a:latin typeface="Times New Roman" panose="02020603050405020304" pitchFamily="18" charset="0"/>
                <a:ea typeface="Times New Roman" panose="02020603050405020304" pitchFamily="18" charset="0"/>
                <a:cs typeface="Times New Roman" panose="02020603050405020304" pitchFamily="18" charset="0"/>
              </a:rPr>
              <a:t>هەستکردن بە هاوسەنگی</a:t>
            </a:r>
            <a:endParaRPr lang="en-US" sz="1600" dirty="0">
              <a:latin typeface="Times New Roman" panose="02020603050405020304" pitchFamily="18" charset="0"/>
              <a:ea typeface="Times New Roman" panose="02020603050405020304" pitchFamily="18" charset="0"/>
              <a:cs typeface="Ali_K_Sahifa Bold"/>
            </a:endParaRPr>
          </a:p>
          <a:p>
            <a:pPr algn="just"/>
            <a:r>
              <a:rPr lang="ku-Arab-IQ" b="1" dirty="0">
                <a:latin typeface="Times New Roman" panose="02020603050405020304" pitchFamily="18" charset="0"/>
                <a:ea typeface="Times New Roman" panose="02020603050405020304" pitchFamily="18" charset="0"/>
                <a:cs typeface="Times New Roman" panose="02020603050405020304" pitchFamily="18" charset="0"/>
              </a:rPr>
              <a:t>چوارەم/ </a:t>
            </a:r>
            <a:r>
              <a:rPr lang="ar-IQ" b="1" dirty="0">
                <a:latin typeface="Times New Roman" panose="02020603050405020304" pitchFamily="18" charset="0"/>
                <a:ea typeface="Times New Roman" panose="02020603050405020304" pitchFamily="18" charset="0"/>
                <a:cs typeface="Times New Roman" panose="02020603050405020304" pitchFamily="18" charset="0"/>
              </a:rPr>
              <a:t>هەستەوەرە ناوەکییەکان</a:t>
            </a:r>
            <a:endParaRPr lang="en-US" sz="1600" dirty="0">
              <a:latin typeface="Times New Roman" panose="02020603050405020304" pitchFamily="18" charset="0"/>
              <a:ea typeface="Times New Roman" panose="02020603050405020304" pitchFamily="18" charset="0"/>
              <a:cs typeface="Ali_K_Sahifa Bold"/>
            </a:endParaRPr>
          </a:p>
          <a:p>
            <a:pPr algn="just"/>
            <a:r>
              <a:rPr lang="ar-IQ"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1600" dirty="0">
              <a:latin typeface="Times New Roman" panose="02020603050405020304" pitchFamily="18" charset="0"/>
              <a:ea typeface="Times New Roman" panose="02020603050405020304" pitchFamily="18" charset="0"/>
              <a:cs typeface="Ali_K_Sahifa Bold"/>
            </a:endParaRPr>
          </a:p>
          <a:p>
            <a:pPr algn="just"/>
            <a:r>
              <a:rPr lang="ar-IQ" b="1" dirty="0">
                <a:latin typeface="Times New Roman" panose="02020603050405020304" pitchFamily="18" charset="0"/>
                <a:ea typeface="Times New Roman" panose="02020603050405020304" pitchFamily="18" charset="0"/>
                <a:cs typeface="Times New Roman" panose="02020603050405020304" pitchFamily="18" charset="0"/>
              </a:rPr>
              <a:t>یەکەم/ هەستەوەرە دەرەکییەکان:</a:t>
            </a:r>
            <a:r>
              <a:rPr lang="ar-IQ" dirty="0">
                <a:latin typeface="Times New Roman" panose="02020603050405020304" pitchFamily="18" charset="0"/>
                <a:ea typeface="Times New Roman" panose="02020603050405020304" pitchFamily="18" charset="0"/>
                <a:cs typeface="Times New Roman" panose="02020603050405020304" pitchFamily="18" charset="0"/>
              </a:rPr>
              <a:t> ئەو هەستەوەرانەن کە ڕوون و ئاشکران لە ژیانی مرۆڤدا، مرۆڤ لە ڕێگەیانەوە پەیوەندی بە جیهانی دەرەوە دەکات؛ هەستەوەرەکانیش بریتین لە:</a:t>
            </a:r>
            <a:endParaRPr lang="en-US" sz="1600" dirty="0">
              <a:latin typeface="Times New Roman" panose="02020603050405020304" pitchFamily="18" charset="0"/>
              <a:ea typeface="Times New Roman" panose="02020603050405020304" pitchFamily="18" charset="0"/>
              <a:cs typeface="Ali_K_Sahifa Bold"/>
            </a:endParaRPr>
          </a:p>
          <a:p>
            <a:endParaRPr lang="ar-IQ" dirty="0"/>
          </a:p>
        </p:txBody>
      </p:sp>
      <p:sp>
        <p:nvSpPr>
          <p:cNvPr id="4" name="Slide Number Placeholder 3"/>
          <p:cNvSpPr>
            <a:spLocks noGrp="1"/>
          </p:cNvSpPr>
          <p:nvPr>
            <p:ph type="sldNum" idx="12"/>
          </p:nvPr>
        </p:nvSpPr>
        <p:spPr/>
        <p:txBody>
          <a:bodyPr/>
          <a:lstStyle/>
          <a:p>
            <a:pPr>
              <a:spcBef>
                <a:spcPts val="0"/>
              </a:spcBef>
              <a:buNone/>
            </a:pPr>
            <a:fld id="{00000000-1234-1234-1234-123412341234}" type="slidenum">
              <a:rPr lang="en" smtClean="0"/>
              <a:t>29</a:t>
            </a:fld>
            <a:endParaRPr lang="en"/>
          </a:p>
        </p:txBody>
      </p:sp>
    </p:spTree>
    <p:extLst>
      <p:ext uri="{BB962C8B-B14F-4D97-AF65-F5344CB8AC3E}">
        <p14:creationId xmlns:p14="http://schemas.microsoft.com/office/powerpoint/2010/main" val="15733698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Text Placeholder 2"/>
          <p:cNvSpPr>
            <a:spLocks noGrp="1"/>
          </p:cNvSpPr>
          <p:nvPr>
            <p:ph type="body" idx="1"/>
          </p:nvPr>
        </p:nvSpPr>
        <p:spPr/>
        <p:txBody>
          <a:bodyPr>
            <a:normAutofit/>
          </a:bodyPr>
          <a:lstStyle/>
          <a:p>
            <a:pPr indent="143510" algn="just">
              <a:lnSpc>
                <a:spcPct val="105000"/>
              </a:lnSpc>
              <a:spcBef>
                <a:spcPts val="600"/>
              </a:spcBef>
            </a:pPr>
            <a:r>
              <a:rPr lang="ar-IQ" sz="2800" dirty="0">
                <a:latin typeface="Times New Roman" panose="02020603050405020304" pitchFamily="18" charset="0"/>
                <a:ea typeface="Times New Roman" panose="02020603050405020304" pitchFamily="18" charset="0"/>
                <a:cs typeface="Ali_K_Samik" pitchFamily="2" charset="-78"/>
              </a:rPr>
              <a:t>سةرةتاى بوونى دةروونزانى بة زانست ء جيابوونةوةى لة فةلسةفة، دةطةرِيَتةوة بؤ سالَى (1879) ز كة دةروونزان(وليةم ظؤنت) لة شارى (لايبزط)ى ئةلَمانا بؤ يةكةم جار تاقيطةيةكى (مختبر) دامةزراند و تيايدا دةستى كرد بة تويَذينةوة و ليَكؤلَينةوةى دياردة دةروونييةكان، ئيتر لةو سالَةوة دةروونزانى بوو بة زانستيَكى سةربةخؤ وةك هةموو زانستةكانى تر، دواتر ئةو تاقيطةية بوو بة جيَطا و مةنزلَطاى كؤبوونةوة و سةردانى زؤر لة دةروونزانان بؤ بة ئاكام طةياندنى تويَذينةوةى زانستى ء تاوتويَكردنى دياردة دةروونييةكان.سةرةتا زانا ( وليةم ظؤنت) و هاوةلاَنى طرنطيان بة هؤش (وعي) </a:t>
            </a:r>
            <a:r>
              <a:rPr lang="en-US" sz="2800" dirty="0">
                <a:latin typeface="Mangal"/>
                <a:ea typeface="Times New Roman" panose="02020603050405020304" pitchFamily="18" charset="0"/>
                <a:cs typeface="Ali_K_Samik" pitchFamily="2" charset="-78"/>
              </a:rPr>
              <a:t>(</a:t>
            </a:r>
            <a:r>
              <a:rPr lang="en-US" sz="2800" dirty="0">
                <a:latin typeface="Times New Roman" panose="02020603050405020304" pitchFamily="18" charset="0"/>
                <a:ea typeface="Times New Roman" panose="02020603050405020304" pitchFamily="18" charset="0"/>
                <a:cs typeface="Ali_K_Samik" pitchFamily="2" charset="-78"/>
              </a:rPr>
              <a:t>consciousness)</a:t>
            </a:r>
            <a:r>
              <a:rPr lang="en-US" sz="2800" dirty="0">
                <a:latin typeface="Ali_K_Samik" pitchFamily="2" charset="-78"/>
                <a:ea typeface="Times New Roman" panose="02020603050405020304" pitchFamily="18" charset="0"/>
                <a:cs typeface="Ali_K_Sahifa Bold"/>
              </a:rPr>
              <a:t> </a:t>
            </a:r>
            <a:r>
              <a:rPr lang="ar-IQ" sz="2800" dirty="0">
                <a:latin typeface="Ali_K_Samik" pitchFamily="2" charset="-78"/>
                <a:ea typeface="Times New Roman" panose="02020603050405020304" pitchFamily="18" charset="0"/>
                <a:cs typeface="Ali_K_Sahifa Bold"/>
              </a:rPr>
              <a:t>دا.</a:t>
            </a:r>
            <a:endParaRPr lang="en-US" sz="2800" dirty="0">
              <a:latin typeface="Times New Roman" panose="02020603050405020304" pitchFamily="18" charset="0"/>
              <a:ea typeface="Times New Roman" panose="02020603050405020304" pitchFamily="18" charset="0"/>
              <a:cs typeface="Ali_K_Sahifa Bold"/>
            </a:endParaRPr>
          </a:p>
          <a:p>
            <a:endParaRPr lang="ar-IQ" sz="2800" dirty="0"/>
          </a:p>
        </p:txBody>
      </p:sp>
      <p:sp>
        <p:nvSpPr>
          <p:cNvPr id="4" name="Slide Number Placeholder 3"/>
          <p:cNvSpPr>
            <a:spLocks noGrp="1"/>
          </p:cNvSpPr>
          <p:nvPr>
            <p:ph type="sldNum" idx="12"/>
          </p:nvPr>
        </p:nvSpPr>
        <p:spPr/>
        <p:txBody>
          <a:bodyPr/>
          <a:lstStyle/>
          <a:p>
            <a:pPr>
              <a:spcBef>
                <a:spcPts val="0"/>
              </a:spcBef>
              <a:buNone/>
            </a:pPr>
            <a:fld id="{00000000-1234-1234-1234-123412341234}" type="slidenum">
              <a:rPr lang="en" smtClean="0"/>
              <a:t>3</a:t>
            </a:fld>
            <a:endParaRPr lang="en"/>
          </a:p>
        </p:txBody>
      </p:sp>
    </p:spTree>
    <p:extLst>
      <p:ext uri="{BB962C8B-B14F-4D97-AF65-F5344CB8AC3E}">
        <p14:creationId xmlns:p14="http://schemas.microsoft.com/office/powerpoint/2010/main" val="31249937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Text Placeholder 2"/>
          <p:cNvSpPr>
            <a:spLocks noGrp="1"/>
          </p:cNvSpPr>
          <p:nvPr>
            <p:ph type="body" idx="1"/>
          </p:nvPr>
        </p:nvSpPr>
        <p:spPr/>
        <p:txBody>
          <a:bodyPr/>
          <a:lstStyle/>
          <a:p>
            <a:pPr marL="457200" algn="just"/>
            <a:r>
              <a:rPr lang="en-US"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1600" dirty="0">
              <a:latin typeface="Times New Roman" panose="02020603050405020304" pitchFamily="18" charset="0"/>
              <a:ea typeface="Times New Roman" panose="02020603050405020304" pitchFamily="18" charset="0"/>
              <a:cs typeface="Ali_K_Sahifa Bold"/>
            </a:endParaRPr>
          </a:p>
          <a:p>
            <a:pPr algn="just"/>
            <a:r>
              <a:rPr lang="ar-IQ" b="1" dirty="0">
                <a:latin typeface="Times New Roman" panose="02020603050405020304" pitchFamily="18" charset="0"/>
                <a:ea typeface="Times New Roman" panose="02020603050405020304" pitchFamily="18" charset="0"/>
                <a:cs typeface="Times New Roman" panose="02020603050405020304" pitchFamily="18" charset="0"/>
              </a:rPr>
              <a:t>1- هەستی بینین: </a:t>
            </a:r>
            <a:r>
              <a:rPr lang="ar-IQ" dirty="0">
                <a:latin typeface="Times New Roman" panose="02020603050405020304" pitchFamily="18" charset="0"/>
                <a:ea typeface="Times New Roman" panose="02020603050405020304" pitchFamily="18" charset="0"/>
                <a:cs typeface="Times New Roman" panose="02020603050405020304" pitchFamily="18" charset="0"/>
              </a:rPr>
              <a:t>چاو</a:t>
            </a:r>
            <a:r>
              <a:rPr lang="ar-IQ" b="1" dirty="0">
                <a:latin typeface="Times New Roman" panose="02020603050405020304" pitchFamily="18" charset="0"/>
                <a:ea typeface="Times New Roman" panose="02020603050405020304" pitchFamily="18" charset="0"/>
                <a:cs typeface="Times New Roman" panose="02020603050405020304" pitchFamily="18" charset="0"/>
              </a:rPr>
              <a:t> </a:t>
            </a:r>
            <a:r>
              <a:rPr lang="ar-IQ" dirty="0">
                <a:latin typeface="Times New Roman" panose="02020603050405020304" pitchFamily="18" charset="0"/>
                <a:ea typeface="Times New Roman" panose="02020603050405020304" pitchFamily="18" charset="0"/>
                <a:cs typeface="Times New Roman" panose="02020603050405020304" pitchFamily="18" charset="0"/>
              </a:rPr>
              <a:t>ئەو کەناڵە و ئامرازەیە کە مرۆڤ لەڕێگەیەوە شتەکانی دەوورووبەری پێدەبینێت، کەواتە ئەندامی بەرپرس لەم هەستە چاوە، بە ئامێرێکی زۆر ئاڵۆز هەژماردەکرێت. بینین گرنگی تایبەت بەخۆی لە ژیانی دەروونی، درککردن، هەڵچوونەکان و ژیانی کۆمەڵایەتی مرۆڤدا هەیە. لەگەڵ ئەوەی کە مرۆڤ توانای بینینی زۆر لە ڕەنگەکانی هەیە؛ بەڵام ئەم توانایەی وەک هەستەوەرەکانیتر سنوردارە.</a:t>
            </a:r>
            <a:endParaRPr lang="en-US" sz="1600" dirty="0">
              <a:latin typeface="Times New Roman" panose="02020603050405020304" pitchFamily="18" charset="0"/>
              <a:ea typeface="Times New Roman" panose="02020603050405020304" pitchFamily="18" charset="0"/>
              <a:cs typeface="Ali_K_Sahifa Bold"/>
            </a:endParaRPr>
          </a:p>
          <a:p>
            <a:endParaRPr lang="ar-IQ" dirty="0"/>
          </a:p>
        </p:txBody>
      </p:sp>
      <p:sp>
        <p:nvSpPr>
          <p:cNvPr id="4" name="Slide Number Placeholder 3"/>
          <p:cNvSpPr>
            <a:spLocks noGrp="1"/>
          </p:cNvSpPr>
          <p:nvPr>
            <p:ph type="sldNum" idx="12"/>
          </p:nvPr>
        </p:nvSpPr>
        <p:spPr/>
        <p:txBody>
          <a:bodyPr/>
          <a:lstStyle/>
          <a:p>
            <a:pPr>
              <a:spcBef>
                <a:spcPts val="0"/>
              </a:spcBef>
              <a:buNone/>
            </a:pPr>
            <a:fld id="{00000000-1234-1234-1234-123412341234}" type="slidenum">
              <a:rPr lang="en" smtClean="0"/>
              <a:t>30</a:t>
            </a:fld>
            <a:endParaRPr lang="en"/>
          </a:p>
        </p:txBody>
      </p:sp>
    </p:spTree>
    <p:extLst>
      <p:ext uri="{BB962C8B-B14F-4D97-AF65-F5344CB8AC3E}">
        <p14:creationId xmlns:p14="http://schemas.microsoft.com/office/powerpoint/2010/main" val="23502476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Text Placeholder 2"/>
          <p:cNvSpPr>
            <a:spLocks noGrp="1"/>
          </p:cNvSpPr>
          <p:nvPr>
            <p:ph type="body" idx="1"/>
          </p:nvPr>
        </p:nvSpPr>
        <p:spPr/>
        <p:txBody>
          <a:bodyPr/>
          <a:lstStyle/>
          <a:p>
            <a:pPr algn="just"/>
            <a:r>
              <a:rPr lang="ar-IQ" b="1" dirty="0">
                <a:latin typeface="Times New Roman" panose="02020603050405020304" pitchFamily="18" charset="0"/>
                <a:ea typeface="Times New Roman" panose="02020603050405020304" pitchFamily="18" charset="0"/>
                <a:cs typeface="Times New Roman" panose="02020603050405020304" pitchFamily="18" charset="0"/>
              </a:rPr>
              <a:t>2-هەستی بیستن:</a:t>
            </a:r>
            <a:r>
              <a:rPr lang="ar-IQ" dirty="0">
                <a:latin typeface="Times New Roman" panose="02020603050405020304" pitchFamily="18" charset="0"/>
                <a:ea typeface="Times New Roman" panose="02020603050405020304" pitchFamily="18" charset="0"/>
                <a:cs typeface="Times New Roman" panose="02020603050405020304" pitchFamily="18" charset="0"/>
              </a:rPr>
              <a:t> مرۆڤ لەڕێگەی </a:t>
            </a:r>
            <a:r>
              <a:rPr lang="ar-IQ" dirty="0">
                <a:latin typeface="Times New Roman" panose="02020603050405020304" pitchFamily="18" charset="0"/>
                <a:ea typeface="Times New Roman" panose="02020603050405020304" pitchFamily="18" charset="0"/>
                <a:cs typeface="Ali_K_Alwand" pitchFamily="2" charset="-78"/>
              </a:rPr>
              <a:t>طويَضكةكانيةوة</a:t>
            </a:r>
            <a:r>
              <a:rPr lang="ar-IQ" dirty="0">
                <a:latin typeface="Times New Roman" panose="02020603050405020304" pitchFamily="18" charset="0"/>
                <a:ea typeface="Times New Roman" panose="02020603050405020304" pitchFamily="18" charset="0"/>
                <a:cs typeface="Times New Roman" panose="02020603050405020304" pitchFamily="18" charset="0"/>
              </a:rPr>
              <a:t> دەبیستێت، ئەم هەستە بۆ پاراستنی مرۆڤ لە مەترسییەکان و ئاگاداربوون لە بارودۆخەکان گرنگی تایبەت بەخۆی هەیە. لەگەڵ ئەوەی گوێی مرۆڤ توانای بیستنی دەنگە جیاوازەکانی هەیە، بەڵام ئەم توانایەش هەر بەسنورداری دەمێنێتەوە، چونکە ئەو شەپۆڵە دەنگیانەی کە مرۆڤ توانای بیستنی هەیە دەکەوێتە نێوان (٢٠-٢٠٠٠٠ لەرێن) لە چرکەیەکدا، واتە ئەگەر دەنگەکان لەم ئاستە نزمتر یاخود بەرزتر بێت مرۆڤ گوێی ڵێنابێت، بۆیە لەهەندی حاڵەتدا بۆ بیستنی دەنگەکان مرۆڤ پشت بەئامێری تایبەت دەبەستێت.</a:t>
            </a:r>
            <a:endParaRPr lang="en-US" sz="1600" dirty="0">
              <a:latin typeface="Times New Roman" panose="02020603050405020304" pitchFamily="18" charset="0"/>
              <a:ea typeface="Times New Roman" panose="02020603050405020304" pitchFamily="18" charset="0"/>
              <a:cs typeface="Ali_K_Sahifa Bold"/>
            </a:endParaRPr>
          </a:p>
          <a:p>
            <a:endParaRPr lang="ar-IQ" dirty="0"/>
          </a:p>
        </p:txBody>
      </p:sp>
      <p:sp>
        <p:nvSpPr>
          <p:cNvPr id="4" name="Slide Number Placeholder 3"/>
          <p:cNvSpPr>
            <a:spLocks noGrp="1"/>
          </p:cNvSpPr>
          <p:nvPr>
            <p:ph type="sldNum" idx="12"/>
          </p:nvPr>
        </p:nvSpPr>
        <p:spPr/>
        <p:txBody>
          <a:bodyPr/>
          <a:lstStyle/>
          <a:p>
            <a:pPr>
              <a:spcBef>
                <a:spcPts val="0"/>
              </a:spcBef>
              <a:buNone/>
            </a:pPr>
            <a:fld id="{00000000-1234-1234-1234-123412341234}" type="slidenum">
              <a:rPr lang="en" smtClean="0"/>
              <a:t>31</a:t>
            </a:fld>
            <a:endParaRPr lang="en"/>
          </a:p>
        </p:txBody>
      </p:sp>
    </p:spTree>
    <p:extLst>
      <p:ext uri="{BB962C8B-B14F-4D97-AF65-F5344CB8AC3E}">
        <p14:creationId xmlns:p14="http://schemas.microsoft.com/office/powerpoint/2010/main" val="38232017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Text Placeholder 2"/>
          <p:cNvSpPr>
            <a:spLocks noGrp="1"/>
          </p:cNvSpPr>
          <p:nvPr>
            <p:ph type="body" idx="1"/>
          </p:nvPr>
        </p:nvSpPr>
        <p:spPr/>
        <p:txBody>
          <a:bodyPr/>
          <a:lstStyle/>
          <a:p>
            <a:pPr algn="just"/>
            <a:r>
              <a:rPr lang="ar-IQ" b="1" dirty="0">
                <a:latin typeface="Times New Roman" panose="02020603050405020304" pitchFamily="18" charset="0"/>
                <a:ea typeface="Times New Roman" panose="02020603050405020304" pitchFamily="18" charset="0"/>
                <a:cs typeface="Times New Roman" panose="02020603050405020304" pitchFamily="18" charset="0"/>
              </a:rPr>
              <a:t>3-هەستی بۆنکردن: </a:t>
            </a:r>
            <a:r>
              <a:rPr lang="ar-IQ" dirty="0">
                <a:latin typeface="Times New Roman" panose="02020603050405020304" pitchFamily="18" charset="0"/>
                <a:ea typeface="Times New Roman" panose="02020603050405020304" pitchFamily="18" charset="0"/>
                <a:cs typeface="Times New Roman" panose="02020603050405020304" pitchFamily="18" charset="0"/>
              </a:rPr>
              <a:t>هەستی بۆنکردن لەڕێگەی لووتەوە لە کاتی بوونی وورەژێنەرێکی دوور یان نزێک ڕوودەدات و کە بەهۆی هەواوە دەگوازرێتەوە بۆ لووتی کەسەکە. یەکێک لە تایبەتمەندییەکانی ئەم هەستەوەرە </a:t>
            </a:r>
            <a:r>
              <a:rPr lang="ar-IQ" dirty="0">
                <a:latin typeface="Times New Roman" panose="02020603050405020304" pitchFamily="18" charset="0"/>
                <a:ea typeface="Times New Roman" panose="02020603050405020304" pitchFamily="18" charset="0"/>
                <a:cs typeface="Ali_K_Alwand" pitchFamily="2" charset="-78"/>
              </a:rPr>
              <a:t>ئةوةية</a:t>
            </a:r>
            <a:r>
              <a:rPr lang="ar-IQ" dirty="0">
                <a:latin typeface="Times New Roman" panose="02020603050405020304" pitchFamily="18" charset="0"/>
                <a:ea typeface="Times New Roman" panose="02020603050405020304" pitchFamily="18" charset="0"/>
                <a:cs typeface="Times New Roman" panose="02020603050405020304" pitchFamily="18" charset="0"/>
              </a:rPr>
              <a:t> کە بەردەوام کاردەکات. هەروەک ئەگەر بونەوەرێک بیەوێک دەنگە دەنگ نەکات و هەستی پێنەکرێت، بەڵام ناتوانێت ڕێگری لە بڵاوبوونەوەی بۆنی خۆی بکات، بۆنموونە لەکاتی ڕاوکردن دا ڕاوچی پشت بە سەگ </a:t>
            </a:r>
            <a:r>
              <a:rPr lang="ar-IQ" dirty="0">
                <a:latin typeface="Times New Roman" panose="02020603050405020304" pitchFamily="18" charset="0"/>
                <a:ea typeface="Times New Roman" panose="02020603050405020304" pitchFamily="18" charset="0"/>
                <a:cs typeface="Ali_K_Alwand" pitchFamily="2" charset="-78"/>
              </a:rPr>
              <a:t>دةبةستيَت</a:t>
            </a:r>
            <a:r>
              <a:rPr lang="ar-IQ" dirty="0">
                <a:latin typeface="Times New Roman" panose="02020603050405020304" pitchFamily="18" charset="0"/>
                <a:ea typeface="Times New Roman" panose="02020603050405020304" pitchFamily="18" charset="0"/>
                <a:cs typeface="Times New Roman" panose="02020603050405020304" pitchFamily="18" charset="0"/>
              </a:rPr>
              <a:t> بۆ دەزینەوەی نێچیر لەڕێگەی بۆنکردنەوە. لەگەڵ ئاڵۆزی ئەم هەستەوەرە، بەڵام توانای مرۆڤ سنوردارە لە بۆنکردن، چونکە ژمارەی خانەکانی لووتی مرۆڤ لە یەک ملم</a:t>
            </a:r>
            <a:r>
              <a:rPr lang="ar-IQ" baseline="30000" dirty="0">
                <a:latin typeface="Times New Roman" panose="02020603050405020304" pitchFamily="18" charset="0"/>
                <a:ea typeface="Times New Roman" panose="02020603050405020304" pitchFamily="18" charset="0"/>
                <a:cs typeface="Times New Roman" panose="02020603050405020304" pitchFamily="18" charset="0"/>
              </a:rPr>
              <a:t>٢ </a:t>
            </a:r>
            <a:r>
              <a:rPr lang="ar-IQ" baseline="-25000" dirty="0">
                <a:latin typeface="Times New Roman" panose="02020603050405020304" pitchFamily="18" charset="0"/>
                <a:ea typeface="Times New Roman" panose="02020603050405020304" pitchFamily="18" charset="0"/>
                <a:cs typeface="Times New Roman" panose="02020603050405020304" pitchFamily="18" charset="0"/>
              </a:rPr>
              <a:t> </a:t>
            </a:r>
            <a:r>
              <a:rPr lang="ar-IQ" dirty="0">
                <a:latin typeface="Times New Roman" panose="02020603050405020304" pitchFamily="18" charset="0"/>
                <a:ea typeface="Times New Roman" panose="02020603050405020304" pitchFamily="18" charset="0"/>
                <a:cs typeface="Times New Roman" panose="02020603050405020304" pitchFamily="18" charset="0"/>
              </a:rPr>
              <a:t>دەگاتە (١٠٠٠٠٠) خانە.</a:t>
            </a:r>
            <a:endParaRPr lang="en-US" sz="1600" dirty="0">
              <a:latin typeface="Times New Roman" panose="02020603050405020304" pitchFamily="18" charset="0"/>
              <a:ea typeface="Times New Roman" panose="02020603050405020304" pitchFamily="18" charset="0"/>
              <a:cs typeface="Ali_K_Sahifa Bold"/>
            </a:endParaRPr>
          </a:p>
          <a:p>
            <a:endParaRPr lang="ar-IQ" dirty="0"/>
          </a:p>
        </p:txBody>
      </p:sp>
      <p:sp>
        <p:nvSpPr>
          <p:cNvPr id="4" name="Slide Number Placeholder 3"/>
          <p:cNvSpPr>
            <a:spLocks noGrp="1"/>
          </p:cNvSpPr>
          <p:nvPr>
            <p:ph type="sldNum" idx="12"/>
          </p:nvPr>
        </p:nvSpPr>
        <p:spPr/>
        <p:txBody>
          <a:bodyPr/>
          <a:lstStyle/>
          <a:p>
            <a:pPr>
              <a:spcBef>
                <a:spcPts val="0"/>
              </a:spcBef>
              <a:buNone/>
            </a:pPr>
            <a:fld id="{00000000-1234-1234-1234-123412341234}" type="slidenum">
              <a:rPr lang="en" smtClean="0"/>
              <a:t>32</a:t>
            </a:fld>
            <a:endParaRPr lang="en"/>
          </a:p>
        </p:txBody>
      </p:sp>
    </p:spTree>
    <p:extLst>
      <p:ext uri="{BB962C8B-B14F-4D97-AF65-F5344CB8AC3E}">
        <p14:creationId xmlns:p14="http://schemas.microsoft.com/office/powerpoint/2010/main" val="26075122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Text Placeholder 2"/>
          <p:cNvSpPr>
            <a:spLocks noGrp="1"/>
          </p:cNvSpPr>
          <p:nvPr>
            <p:ph type="body" idx="1"/>
          </p:nvPr>
        </p:nvSpPr>
        <p:spPr/>
        <p:txBody>
          <a:bodyPr/>
          <a:lstStyle/>
          <a:p>
            <a:pPr algn="just"/>
            <a:r>
              <a:rPr lang="ar-IQ" b="1" dirty="0">
                <a:latin typeface="Times New Roman" panose="02020603050405020304" pitchFamily="18" charset="0"/>
                <a:ea typeface="Times New Roman" panose="02020603050405020304" pitchFamily="18" charset="0"/>
                <a:cs typeface="Times New Roman" panose="02020603050405020304" pitchFamily="18" charset="0"/>
              </a:rPr>
              <a:t>4-هەستی تامکردن: </a:t>
            </a:r>
            <a:r>
              <a:rPr lang="ar-IQ" dirty="0">
                <a:latin typeface="Times New Roman" panose="02020603050405020304" pitchFamily="18" charset="0"/>
                <a:ea typeface="Times New Roman" panose="02020603050405020304" pitchFamily="18" charset="0"/>
                <a:cs typeface="Times New Roman" panose="02020603050405020304" pitchFamily="18" charset="0"/>
              </a:rPr>
              <a:t>ئەم هەستەوەرە هەستەوەرێکی کیمیاییە لە دەرئەنجامی تواناوەی شتەکانەوە لە ناو دەم و سەر زماندا ڕوودەدات. هەروەک دوو جۆر لە هەستی تامکردنمان هەیە: یەکێکیان (فسیۆلۆژییە) لە دەرئەنجامی کارلێکە کیمیاییەکانەوە ڕوودەدات، ئەویتریان (سایکۆڵۆژییە) و پەیوەستە بە ئەزموون و شارەزاییەکانی پێشووی مرۆڤەوە.</a:t>
            </a:r>
            <a:endParaRPr lang="en-US" sz="1600" dirty="0">
              <a:latin typeface="Times New Roman" panose="02020603050405020304" pitchFamily="18" charset="0"/>
              <a:ea typeface="Times New Roman" panose="02020603050405020304" pitchFamily="18" charset="0"/>
              <a:cs typeface="Ali_K_Sahifa Bold"/>
            </a:endParaRPr>
          </a:p>
          <a:p>
            <a:pPr marL="228600" algn="just"/>
            <a:r>
              <a:rPr lang="en-US"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1600" dirty="0">
              <a:latin typeface="Times New Roman" panose="02020603050405020304" pitchFamily="18" charset="0"/>
              <a:ea typeface="Times New Roman" panose="02020603050405020304" pitchFamily="18" charset="0"/>
              <a:cs typeface="Ali_K_Sahifa Bold"/>
            </a:endParaRPr>
          </a:p>
          <a:p>
            <a:pPr algn="just"/>
            <a:r>
              <a:rPr lang="ar-IQ" b="1" dirty="0">
                <a:latin typeface="Times New Roman" panose="02020603050405020304" pitchFamily="18" charset="0"/>
                <a:ea typeface="Times New Roman" panose="02020603050405020304" pitchFamily="18" charset="0"/>
                <a:cs typeface="Times New Roman" panose="02020603050405020304" pitchFamily="18" charset="0"/>
              </a:rPr>
              <a:t>5-هەستی دەست لێدان (بەرکەووتن):</a:t>
            </a:r>
            <a:r>
              <a:rPr lang="ar-IQ" dirty="0">
                <a:latin typeface="Times New Roman" panose="02020603050405020304" pitchFamily="18" charset="0"/>
                <a:ea typeface="Times New Roman" panose="02020603050405020304" pitchFamily="18" charset="0"/>
                <a:cs typeface="Times New Roman" panose="02020603050405020304" pitchFamily="18" charset="0"/>
              </a:rPr>
              <a:t> ئەمایان لە ڕێگەی بەریەککەووتن و پێستەوە ڕوودەدات، دەبێتە چوار جۆر:</a:t>
            </a:r>
            <a:endParaRPr lang="en-US" sz="1600" dirty="0">
              <a:latin typeface="Times New Roman" panose="02020603050405020304" pitchFamily="18" charset="0"/>
              <a:ea typeface="Times New Roman" panose="02020603050405020304" pitchFamily="18" charset="0"/>
              <a:cs typeface="Ali_K_Sahifa Bold"/>
            </a:endParaRPr>
          </a:p>
          <a:p>
            <a:pPr lvl="0" algn="just">
              <a:buFont typeface="+mj-lt"/>
              <a:buAutoNum type="arabicPeriod"/>
            </a:pPr>
            <a:r>
              <a:rPr lang="ar-IQ" dirty="0">
                <a:latin typeface="Times New Roman" panose="02020603050405020304" pitchFamily="18" charset="0"/>
                <a:ea typeface="Times New Roman" panose="02020603050405020304" pitchFamily="18" charset="0"/>
                <a:cs typeface="Times New Roman" panose="02020603050405020304" pitchFamily="18" charset="0"/>
              </a:rPr>
              <a:t>هەستکردن بە پاڵەپەستۆ لەسەر پێست.</a:t>
            </a:r>
            <a:endParaRPr lang="en-US" sz="1600" dirty="0">
              <a:latin typeface="Times New Roman" panose="02020603050405020304" pitchFamily="18" charset="0"/>
              <a:ea typeface="Times New Roman" panose="02020603050405020304" pitchFamily="18" charset="0"/>
              <a:cs typeface="Ali_K_Sahifa Bold"/>
            </a:endParaRPr>
          </a:p>
          <a:p>
            <a:pPr lvl="0" algn="just">
              <a:buFont typeface="+mj-lt"/>
              <a:buAutoNum type="arabicPeriod"/>
            </a:pPr>
            <a:r>
              <a:rPr lang="ar-IQ" dirty="0">
                <a:latin typeface="Times New Roman" panose="02020603050405020304" pitchFamily="18" charset="0"/>
                <a:ea typeface="Times New Roman" panose="02020603050405020304" pitchFamily="18" charset="0"/>
                <a:cs typeface="Times New Roman" panose="02020603050405020304" pitchFamily="18" charset="0"/>
              </a:rPr>
              <a:t>هەستکردن بە ئازار.</a:t>
            </a:r>
            <a:endParaRPr lang="en-US" sz="1600" dirty="0">
              <a:latin typeface="Times New Roman" panose="02020603050405020304" pitchFamily="18" charset="0"/>
              <a:ea typeface="Times New Roman" panose="02020603050405020304" pitchFamily="18" charset="0"/>
              <a:cs typeface="Ali_K_Sahifa Bold"/>
            </a:endParaRPr>
          </a:p>
          <a:p>
            <a:pPr lvl="0" algn="just">
              <a:buFont typeface="+mj-lt"/>
              <a:buAutoNum type="arabicPeriod"/>
            </a:pPr>
            <a:r>
              <a:rPr lang="ar-IQ" dirty="0">
                <a:latin typeface="Times New Roman" panose="02020603050405020304" pitchFamily="18" charset="0"/>
                <a:ea typeface="Times New Roman" panose="02020603050405020304" pitchFamily="18" charset="0"/>
                <a:cs typeface="Times New Roman" panose="02020603050405020304" pitchFamily="18" charset="0"/>
              </a:rPr>
              <a:t>هەستکردن گەرمی و ساردی.</a:t>
            </a:r>
            <a:endParaRPr lang="en-US" sz="1600" dirty="0">
              <a:latin typeface="Times New Roman" panose="02020603050405020304" pitchFamily="18" charset="0"/>
              <a:ea typeface="Times New Roman" panose="02020603050405020304" pitchFamily="18" charset="0"/>
              <a:cs typeface="Ali_K_Sahifa Bold"/>
            </a:endParaRPr>
          </a:p>
          <a:p>
            <a:pPr lvl="0" algn="just">
              <a:buFont typeface="+mj-lt"/>
              <a:buAutoNum type="arabicPeriod"/>
            </a:pPr>
            <a:r>
              <a:rPr lang="ar-IQ" dirty="0">
                <a:latin typeface="Times New Roman" panose="02020603050405020304" pitchFamily="18" charset="0"/>
                <a:ea typeface="Times New Roman" panose="02020603050405020304" pitchFamily="18" charset="0"/>
                <a:cs typeface="Times New Roman" panose="02020603050405020304" pitchFamily="18" charset="0"/>
              </a:rPr>
              <a:t>هەستکردن بە نەرمی و ڕەقی. </a:t>
            </a:r>
            <a:endParaRPr lang="en-US" sz="1600" dirty="0">
              <a:latin typeface="Times New Roman" panose="02020603050405020304" pitchFamily="18" charset="0"/>
              <a:ea typeface="Times New Roman" panose="02020603050405020304" pitchFamily="18" charset="0"/>
              <a:cs typeface="Ali_K_Sahifa Bold"/>
            </a:endParaRPr>
          </a:p>
          <a:p>
            <a:endParaRPr lang="ar-IQ" dirty="0"/>
          </a:p>
        </p:txBody>
      </p:sp>
      <p:sp>
        <p:nvSpPr>
          <p:cNvPr id="4" name="Slide Number Placeholder 3"/>
          <p:cNvSpPr>
            <a:spLocks noGrp="1"/>
          </p:cNvSpPr>
          <p:nvPr>
            <p:ph type="sldNum" idx="12"/>
          </p:nvPr>
        </p:nvSpPr>
        <p:spPr/>
        <p:txBody>
          <a:bodyPr/>
          <a:lstStyle/>
          <a:p>
            <a:pPr>
              <a:spcBef>
                <a:spcPts val="0"/>
              </a:spcBef>
              <a:buNone/>
            </a:pPr>
            <a:fld id="{00000000-1234-1234-1234-123412341234}" type="slidenum">
              <a:rPr lang="en" smtClean="0"/>
              <a:t>33</a:t>
            </a:fld>
            <a:endParaRPr lang="en"/>
          </a:p>
        </p:txBody>
      </p:sp>
    </p:spTree>
    <p:extLst>
      <p:ext uri="{BB962C8B-B14F-4D97-AF65-F5344CB8AC3E}">
        <p14:creationId xmlns:p14="http://schemas.microsoft.com/office/powerpoint/2010/main" val="13845289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Text Placeholder 2"/>
          <p:cNvSpPr>
            <a:spLocks noGrp="1"/>
          </p:cNvSpPr>
          <p:nvPr>
            <p:ph type="body" idx="1"/>
          </p:nvPr>
        </p:nvSpPr>
        <p:spPr/>
        <p:txBody>
          <a:bodyPr/>
          <a:lstStyle/>
          <a:p>
            <a:pPr algn="just"/>
            <a:r>
              <a:rPr lang="ku-Arab-IQ" b="1" dirty="0">
                <a:latin typeface="Times New Roman" panose="02020603050405020304" pitchFamily="18" charset="0"/>
                <a:ea typeface="Times New Roman" panose="02020603050405020304" pitchFamily="18" charset="0"/>
                <a:cs typeface="Times New Roman" panose="02020603050405020304" pitchFamily="18" charset="0"/>
              </a:rPr>
              <a:t>دووەم/ </a:t>
            </a:r>
            <a:r>
              <a:rPr lang="ar-IQ" b="1" dirty="0">
                <a:latin typeface="Times New Roman" panose="02020603050405020304" pitchFamily="18" charset="0"/>
                <a:ea typeface="Times New Roman" panose="02020603050405020304" pitchFamily="18" charset="0"/>
                <a:cs typeface="Times New Roman" panose="02020603050405020304" pitchFamily="18" charset="0"/>
              </a:rPr>
              <a:t>هەستی جوولە: </a:t>
            </a:r>
            <a:r>
              <a:rPr lang="ar-IQ" dirty="0">
                <a:latin typeface="Times New Roman" panose="02020603050405020304" pitchFamily="18" charset="0"/>
                <a:ea typeface="Times New Roman" panose="02020603050405020304" pitchFamily="18" charset="0"/>
                <a:cs typeface="Times New Roman" panose="02020603050405020304" pitchFamily="18" charset="0"/>
              </a:rPr>
              <a:t>دەمار، جومگەکان و ئێسکی مرۆڤ شوێنیەتی، ئەم هەستەوەرە زانیاری دەربارەی گرژبوونەوە و بارودۆخ و ڕادەی ئامادەبوونی دەمار دەدات بۆ ئەنجامدانی کارەکان.</a:t>
            </a:r>
            <a:endParaRPr lang="en-US" sz="1600" dirty="0">
              <a:latin typeface="Times New Roman" panose="02020603050405020304" pitchFamily="18" charset="0"/>
              <a:ea typeface="Times New Roman" panose="02020603050405020304" pitchFamily="18" charset="0"/>
              <a:cs typeface="Ali_K_Sahifa Bold"/>
            </a:endParaRPr>
          </a:p>
          <a:p>
            <a:pPr marL="457200" algn="just"/>
            <a:r>
              <a:rPr lang="en-US" b="1"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1600" dirty="0">
              <a:latin typeface="Times New Roman" panose="02020603050405020304" pitchFamily="18" charset="0"/>
              <a:ea typeface="Times New Roman" panose="02020603050405020304" pitchFamily="18" charset="0"/>
              <a:cs typeface="Ali_K_Sahifa Bold"/>
            </a:endParaRPr>
          </a:p>
          <a:p>
            <a:pPr algn="just"/>
            <a:r>
              <a:rPr lang="ku-Arab-IQ" b="1" dirty="0">
                <a:latin typeface="Times New Roman" panose="02020603050405020304" pitchFamily="18" charset="0"/>
                <a:ea typeface="Times New Roman" panose="02020603050405020304" pitchFamily="18" charset="0"/>
                <a:cs typeface="Times New Roman" panose="02020603050405020304" pitchFamily="18" charset="0"/>
              </a:rPr>
              <a:t>سێیەم/ </a:t>
            </a:r>
            <a:r>
              <a:rPr lang="ar-IQ" b="1" dirty="0">
                <a:latin typeface="Times New Roman" panose="02020603050405020304" pitchFamily="18" charset="0"/>
                <a:ea typeface="Times New Roman" panose="02020603050405020304" pitchFamily="18" charset="0"/>
                <a:cs typeface="Times New Roman" panose="02020603050405020304" pitchFamily="18" charset="0"/>
              </a:rPr>
              <a:t>هەستکردن بە هاوسەنگی: </a:t>
            </a:r>
            <a:r>
              <a:rPr lang="ar-IQ" dirty="0">
                <a:latin typeface="Times New Roman" panose="02020603050405020304" pitchFamily="18" charset="0"/>
                <a:ea typeface="Times New Roman" panose="02020603050405020304" pitchFamily="18" charset="0"/>
                <a:cs typeface="Times New Roman" panose="02020603050405020304" pitchFamily="18" charset="0"/>
              </a:rPr>
              <a:t>ئەم بەشەی بەرپرسیارە لە هەستکردن بەهاوسەنگی دەکەوێتە گوێی ناوەوەی مرۆڤ، ئەمەش لەڕێگەی ناردنی بروسکە دەربارەی جووڵە و بارودۆخی سەری مرۆڤ. هەروەک ئەم هەستەوەرەش ڕۆڵێکی گرنگی هەیە، بەتایبەتی بۆ کارمەندانی بواری فرۆکەوانی و بۆشایی ئاسمانی.</a:t>
            </a:r>
            <a:endParaRPr lang="en-US" sz="1600" dirty="0">
              <a:latin typeface="Times New Roman" panose="02020603050405020304" pitchFamily="18" charset="0"/>
              <a:ea typeface="Times New Roman" panose="02020603050405020304" pitchFamily="18" charset="0"/>
              <a:cs typeface="Ali_K_Sahifa Bold"/>
            </a:endParaRPr>
          </a:p>
          <a:p>
            <a:pPr algn="just"/>
            <a:r>
              <a:rPr lang="en-US" b="1"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1600" dirty="0">
              <a:latin typeface="Times New Roman" panose="02020603050405020304" pitchFamily="18" charset="0"/>
              <a:ea typeface="Times New Roman" panose="02020603050405020304" pitchFamily="18" charset="0"/>
              <a:cs typeface="Ali_K_Sahifa Bold"/>
            </a:endParaRPr>
          </a:p>
          <a:p>
            <a:pPr algn="just"/>
            <a:r>
              <a:rPr lang="ku-Arab-IQ" b="1" dirty="0">
                <a:latin typeface="Times New Roman" panose="02020603050405020304" pitchFamily="18" charset="0"/>
                <a:ea typeface="Times New Roman" panose="02020603050405020304" pitchFamily="18" charset="0"/>
                <a:cs typeface="Times New Roman" panose="02020603050405020304" pitchFamily="18" charset="0"/>
              </a:rPr>
              <a:t>چوارەم/ </a:t>
            </a:r>
            <a:r>
              <a:rPr lang="ar-IQ" b="1" dirty="0">
                <a:latin typeface="Times New Roman" panose="02020603050405020304" pitchFamily="18" charset="0"/>
                <a:ea typeface="Times New Roman" panose="02020603050405020304" pitchFamily="18" charset="0"/>
                <a:cs typeface="Times New Roman" panose="02020603050405020304" pitchFamily="18" charset="0"/>
              </a:rPr>
              <a:t>هەستەوەرە ناوەکییەکان: </a:t>
            </a:r>
            <a:r>
              <a:rPr lang="ar-IQ" dirty="0">
                <a:latin typeface="Times New Roman" panose="02020603050405020304" pitchFamily="18" charset="0"/>
                <a:ea typeface="Times New Roman" panose="02020603050405020304" pitchFamily="18" charset="0"/>
                <a:cs typeface="Times New Roman" panose="02020603050405020304" pitchFamily="18" charset="0"/>
              </a:rPr>
              <a:t>بریتییە لە هەستکردن بە تێنویەتی، برسییەتی، ئێش و ئازار و، ...هتد. کاتێک جەستەمان بە شێوەیەکی دروست کاردەکات، ئەوا زۆر هەست بە ئەندامەکانی لەشمان ناکەین؛ چونکە ئەم بەشانە لەکاتی بوونی هەر گرفتێک بروسکە بۆ مێشک دەنێرێت، تاکو چارەسەری گونجاوی بۆ بدۆزێتەوە.</a:t>
            </a:r>
            <a:endParaRPr lang="en-US" sz="1600" dirty="0">
              <a:latin typeface="Times New Roman" panose="02020603050405020304" pitchFamily="18" charset="0"/>
              <a:ea typeface="Times New Roman" panose="02020603050405020304" pitchFamily="18" charset="0"/>
              <a:cs typeface="Ali_K_Sahifa Bold"/>
            </a:endParaRPr>
          </a:p>
          <a:p>
            <a:endParaRPr lang="ar-IQ" dirty="0"/>
          </a:p>
        </p:txBody>
      </p:sp>
      <p:sp>
        <p:nvSpPr>
          <p:cNvPr id="4" name="Slide Number Placeholder 3"/>
          <p:cNvSpPr>
            <a:spLocks noGrp="1"/>
          </p:cNvSpPr>
          <p:nvPr>
            <p:ph type="sldNum" idx="12"/>
          </p:nvPr>
        </p:nvSpPr>
        <p:spPr/>
        <p:txBody>
          <a:bodyPr/>
          <a:lstStyle/>
          <a:p>
            <a:pPr>
              <a:spcBef>
                <a:spcPts val="0"/>
              </a:spcBef>
              <a:buNone/>
            </a:pPr>
            <a:fld id="{00000000-1234-1234-1234-123412341234}" type="slidenum">
              <a:rPr lang="en" smtClean="0"/>
              <a:t>34</a:t>
            </a:fld>
            <a:endParaRPr lang="en"/>
          </a:p>
        </p:txBody>
      </p:sp>
    </p:spTree>
    <p:extLst>
      <p:ext uri="{BB962C8B-B14F-4D97-AF65-F5344CB8AC3E}">
        <p14:creationId xmlns:p14="http://schemas.microsoft.com/office/powerpoint/2010/main" val="236526114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Text Placeholder 2"/>
          <p:cNvSpPr>
            <a:spLocks noGrp="1"/>
          </p:cNvSpPr>
          <p:nvPr>
            <p:ph type="body" idx="1"/>
          </p:nvPr>
        </p:nvSpPr>
        <p:spPr/>
        <p:txBody>
          <a:bodyPr/>
          <a:lstStyle/>
          <a:p>
            <a:r>
              <a:rPr lang="ar-IQ" dirty="0">
                <a:latin typeface="Calibri" panose="020F0502020204030204" pitchFamily="34" charset="0"/>
                <a:ea typeface="Calibri" panose="020F0502020204030204" pitchFamily="34" charset="0"/>
                <a:cs typeface="Arial" panose="020B0604020202020204" pitchFamily="34" charset="0"/>
              </a:rPr>
              <a:t> </a:t>
            </a:r>
            <a:endParaRPr lang="en-US" sz="1600" dirty="0">
              <a:latin typeface="Times New Roman" panose="02020603050405020304" pitchFamily="18" charset="0"/>
              <a:ea typeface="Times New Roman" panose="02020603050405020304" pitchFamily="18" charset="0"/>
              <a:cs typeface="Ali_K_Sahifa Bold"/>
            </a:endParaRPr>
          </a:p>
          <a:p>
            <a:pPr algn="ctr"/>
            <a:r>
              <a:rPr lang="ar-IQ"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درککردن ( الادراك)</a:t>
            </a:r>
            <a:endParaRPr lang="en-US" sz="1600" dirty="0">
              <a:latin typeface="Times New Roman" panose="02020603050405020304" pitchFamily="18" charset="0"/>
              <a:ea typeface="Times New Roman" panose="02020603050405020304" pitchFamily="18" charset="0"/>
              <a:cs typeface="Ali_K_Sahifa Bold"/>
            </a:endParaRPr>
          </a:p>
          <a:p>
            <a:pPr algn="ctr"/>
            <a:r>
              <a:rPr lang="ar-IQ"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1600" dirty="0">
              <a:latin typeface="Times New Roman" panose="02020603050405020304" pitchFamily="18" charset="0"/>
              <a:ea typeface="Times New Roman" panose="02020603050405020304" pitchFamily="18" charset="0"/>
              <a:cs typeface="Ali_K_Sahifa Bold"/>
            </a:endParaRPr>
          </a:p>
          <a:p>
            <a:pPr algn="just"/>
            <a:r>
              <a:rPr lang="ar-IQ"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1600" dirty="0">
              <a:latin typeface="Times New Roman" panose="02020603050405020304" pitchFamily="18" charset="0"/>
              <a:ea typeface="Times New Roman" panose="02020603050405020304" pitchFamily="18" charset="0"/>
              <a:cs typeface="Ali_K_Sahifa Bold"/>
            </a:endParaRPr>
          </a:p>
          <a:p>
            <a:pPr indent="457200" algn="just"/>
            <a:r>
              <a:rPr lang="ar-IQ" dirty="0">
                <a:latin typeface="Times New Roman" panose="02020603050405020304" pitchFamily="18" charset="0"/>
                <a:ea typeface="Times New Roman" panose="02020603050405020304" pitchFamily="18" charset="0"/>
                <a:cs typeface="Times New Roman" panose="02020603050405020304" pitchFamily="18" charset="0"/>
              </a:rPr>
              <a:t>تاکەکانی کۆمەڵگە جۆرێك لە جیاوازیان لە درککردنی ووروژێنەرەکانی دەووروبەریان هەیە. بۆ نموونە جیاوازی لە بینینی ڕەنگەکان، جیاکردنەوەی دەنگەکان و هەموو ئەو شتانەی بۆنیان دەکەین. هەروەک ڕێژەی هەستکردنەکانیش بە گوێرەی ئاستی گۆڕانی شارەزاییەکان، هەڵچوونەکان و پاڵنەرەکانی مرۆڤ دەگۆرێت.</a:t>
            </a:r>
            <a:endParaRPr lang="en-US" sz="1600" dirty="0">
              <a:latin typeface="Times New Roman" panose="02020603050405020304" pitchFamily="18" charset="0"/>
              <a:ea typeface="Times New Roman" panose="02020603050405020304" pitchFamily="18" charset="0"/>
              <a:cs typeface="Ali_K_Sahifa Bold"/>
            </a:endParaRPr>
          </a:p>
          <a:p>
            <a:pPr algn="just"/>
            <a:r>
              <a:rPr lang="ar-IQ" dirty="0">
                <a:latin typeface="Times New Roman" panose="02020603050405020304" pitchFamily="18" charset="0"/>
                <a:ea typeface="Times New Roman" panose="02020603050405020304" pitchFamily="18" charset="0"/>
                <a:cs typeface="Times New Roman" panose="02020603050405020304" pitchFamily="18" charset="0"/>
              </a:rPr>
              <a:t>لەگەڵ ئەوەشدا دەبێت ئەومان لە یاد بێت کە بارودۆخی دەروونیمان  کاریگەری لەسەر ڕێژەی درککردنمان هەیە، بۆ نموونە؛ دیمەنە سروشتییەکان زۆر جوان دڵڕفێنن، ئەگەر هاتوو هەست بە دڵخۆشی بکەی یان کەسە خۆشەویستەکانت لەگەڵ دابوو، بەڵام ڕەنگە هەمان دیمەن هیچ جوانییەکی نەمێنیت ئەگەر هاتوو کێشەیەکی گەورەمان هەبێت یان هەست بە خەمۆکی و دڵەڕاوکێ بکەین.</a:t>
            </a:r>
            <a:endParaRPr lang="en-US" sz="1600" dirty="0">
              <a:latin typeface="Times New Roman" panose="02020603050405020304" pitchFamily="18" charset="0"/>
              <a:ea typeface="Times New Roman" panose="02020603050405020304" pitchFamily="18" charset="0"/>
              <a:cs typeface="Ali_K_Sahifa Bold"/>
            </a:endParaRPr>
          </a:p>
          <a:p>
            <a:endParaRPr lang="ar-IQ" dirty="0"/>
          </a:p>
        </p:txBody>
      </p:sp>
      <p:sp>
        <p:nvSpPr>
          <p:cNvPr id="4" name="Slide Number Placeholder 3"/>
          <p:cNvSpPr>
            <a:spLocks noGrp="1"/>
          </p:cNvSpPr>
          <p:nvPr>
            <p:ph type="sldNum" idx="12"/>
          </p:nvPr>
        </p:nvSpPr>
        <p:spPr/>
        <p:txBody>
          <a:bodyPr/>
          <a:lstStyle/>
          <a:p>
            <a:pPr>
              <a:spcBef>
                <a:spcPts val="0"/>
              </a:spcBef>
              <a:buNone/>
            </a:pPr>
            <a:fld id="{00000000-1234-1234-1234-123412341234}" type="slidenum">
              <a:rPr lang="en" smtClean="0"/>
              <a:t>35</a:t>
            </a:fld>
            <a:endParaRPr lang="en"/>
          </a:p>
        </p:txBody>
      </p:sp>
    </p:spTree>
    <p:extLst>
      <p:ext uri="{BB962C8B-B14F-4D97-AF65-F5344CB8AC3E}">
        <p14:creationId xmlns:p14="http://schemas.microsoft.com/office/powerpoint/2010/main" val="355667759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Text Placeholder 2"/>
          <p:cNvSpPr>
            <a:spLocks noGrp="1"/>
          </p:cNvSpPr>
          <p:nvPr>
            <p:ph type="body" idx="1"/>
          </p:nvPr>
        </p:nvSpPr>
        <p:spPr/>
        <p:txBody>
          <a:bodyPr/>
          <a:lstStyle/>
          <a:p>
            <a:pPr indent="457200" algn="just"/>
            <a:r>
              <a:rPr lang="ar-IQ"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درککردن</a:t>
            </a:r>
            <a:r>
              <a:rPr lang="ar-IQ" dirty="0">
                <a:latin typeface="Times New Roman" panose="02020603050405020304" pitchFamily="18" charset="0"/>
                <a:ea typeface="Times New Roman" panose="02020603050405020304" pitchFamily="18" charset="0"/>
                <a:cs typeface="Times New Roman" panose="02020603050405020304" pitchFamily="18" charset="0"/>
              </a:rPr>
              <a:t> : بریتییە لە </a:t>
            </a:r>
            <a:r>
              <a:rPr lang="ar-SA" dirty="0">
                <a:latin typeface="Times New Roman" panose="02020603050405020304" pitchFamily="18" charset="0"/>
                <a:ea typeface="Times New Roman" panose="02020603050405020304" pitchFamily="18" charset="0"/>
                <a:cs typeface="Times New Roman" panose="02020603050405020304" pitchFamily="18" charset="0"/>
              </a:rPr>
              <a:t>كردارى رێکخستن و شیکردنەوەی ئەو پێدراوە هەستيانە كە لەرێگەى هەستەوەرەكانمانەوە پێمان دەگەن، بەمەبەستى زيادكردنى هۆش و ئاگابوونمان لە چواردەورى خۆمان. بۆیە دەکرێ بوترێت کە درککردن پڕۆسەی شیکردنەوەی تێدایە کە بەتەنها هەستکردن ناتوانێت بیکات.</a:t>
            </a:r>
            <a:endParaRPr lang="en-US" sz="1600" dirty="0">
              <a:latin typeface="Times New Roman" panose="02020603050405020304" pitchFamily="18" charset="0"/>
              <a:ea typeface="Times New Roman" panose="02020603050405020304" pitchFamily="18" charset="0"/>
              <a:cs typeface="Ali_K_Sahifa Bold"/>
            </a:endParaRPr>
          </a:p>
          <a:p>
            <a:endParaRPr lang="ar-IQ" dirty="0"/>
          </a:p>
        </p:txBody>
      </p:sp>
      <p:sp>
        <p:nvSpPr>
          <p:cNvPr id="4" name="Slide Number Placeholder 3"/>
          <p:cNvSpPr>
            <a:spLocks noGrp="1"/>
          </p:cNvSpPr>
          <p:nvPr>
            <p:ph type="sldNum" idx="12"/>
          </p:nvPr>
        </p:nvSpPr>
        <p:spPr/>
        <p:txBody>
          <a:bodyPr/>
          <a:lstStyle/>
          <a:p>
            <a:pPr>
              <a:spcBef>
                <a:spcPts val="0"/>
              </a:spcBef>
              <a:buNone/>
            </a:pPr>
            <a:fld id="{00000000-1234-1234-1234-123412341234}" type="slidenum">
              <a:rPr lang="en" smtClean="0"/>
              <a:t>36</a:t>
            </a:fld>
            <a:endParaRPr lang="en"/>
          </a:p>
        </p:txBody>
      </p:sp>
    </p:spTree>
    <p:extLst>
      <p:ext uri="{BB962C8B-B14F-4D97-AF65-F5344CB8AC3E}">
        <p14:creationId xmlns:p14="http://schemas.microsoft.com/office/powerpoint/2010/main" val="244453236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Text Placeholder 2"/>
          <p:cNvSpPr>
            <a:spLocks noGrp="1"/>
          </p:cNvSpPr>
          <p:nvPr>
            <p:ph type="body" idx="1"/>
          </p:nvPr>
        </p:nvSpPr>
        <p:spPr/>
        <p:txBody>
          <a:bodyPr/>
          <a:lstStyle/>
          <a:p>
            <a:pPr algn="ctr"/>
            <a:r>
              <a:rPr lang="ar-IQ"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جۆرەکانی بەئاگایی</a:t>
            </a:r>
            <a:endParaRPr lang="en-US" sz="1600" dirty="0">
              <a:latin typeface="Times New Roman" panose="02020603050405020304" pitchFamily="18" charset="0"/>
              <a:ea typeface="Times New Roman" panose="02020603050405020304" pitchFamily="18" charset="0"/>
              <a:cs typeface="Ali_K_Sahifa Bold"/>
            </a:endParaRPr>
          </a:p>
          <a:p>
            <a:pPr algn="just"/>
            <a:r>
              <a:rPr lang="ar-IQ" b="1"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1600" dirty="0">
              <a:latin typeface="Times New Roman" panose="02020603050405020304" pitchFamily="18" charset="0"/>
              <a:ea typeface="Times New Roman" panose="02020603050405020304" pitchFamily="18" charset="0"/>
              <a:cs typeface="Ali_K_Sahifa Bold"/>
            </a:endParaRPr>
          </a:p>
          <a:p>
            <a:pPr algn="just"/>
            <a:r>
              <a:rPr lang="ar-IQ"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1600" dirty="0">
              <a:latin typeface="Times New Roman" panose="02020603050405020304" pitchFamily="18" charset="0"/>
              <a:ea typeface="Times New Roman" panose="02020603050405020304" pitchFamily="18" charset="0"/>
              <a:cs typeface="Ali_K_Sahifa Bold"/>
            </a:endParaRPr>
          </a:p>
          <a:p>
            <a:pPr lvl="0" algn="just">
              <a:buFont typeface="+mj-lt"/>
              <a:buAutoNum type="arabicPeriod"/>
            </a:pPr>
            <a:r>
              <a:rPr lang="ar-IQ" dirty="0">
                <a:latin typeface="Times New Roman" panose="02020603050405020304" pitchFamily="18" charset="0"/>
                <a:ea typeface="Times New Roman" panose="02020603050405020304" pitchFamily="18" charset="0"/>
                <a:cs typeface="Times New Roman" panose="02020603050405020304" pitchFamily="18" charset="0"/>
              </a:rPr>
              <a:t>بەئاگایی بە ویست و ئارەزوو: ئەم جۆرە ئاگاییە بە ویست و ئیرادەی مرۆڤ درووستدەبێت، چونکە ئامادەگی کەسەکە بۆ بەئاگابوون ڕۆڵی لەم جۆرە بەئاگاییە هەیە. ئەمەش لەئەنجامی جەخت کردنەوەی مرۆڤ لەسەر ووروژێنەرێک درووستدەبێت.</a:t>
            </a:r>
            <a:endParaRPr lang="en-US" sz="1600" dirty="0">
              <a:latin typeface="Times New Roman" panose="02020603050405020304" pitchFamily="18" charset="0"/>
              <a:ea typeface="Times New Roman" panose="02020603050405020304" pitchFamily="18" charset="0"/>
              <a:cs typeface="Ali_K_Sahifa Bold"/>
            </a:endParaRPr>
          </a:p>
          <a:p>
            <a:pPr marL="457200" algn="just"/>
            <a:r>
              <a:rPr lang="en-US"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1600" dirty="0">
              <a:latin typeface="Times New Roman" panose="02020603050405020304" pitchFamily="18" charset="0"/>
              <a:ea typeface="Times New Roman" panose="02020603050405020304" pitchFamily="18" charset="0"/>
              <a:cs typeface="Ali_K_Sahifa Bold"/>
            </a:endParaRPr>
          </a:p>
          <a:p>
            <a:pPr lvl="0" algn="just">
              <a:buFont typeface="+mj-lt"/>
              <a:buAutoNum type="arabicPeriod"/>
            </a:pPr>
            <a:r>
              <a:rPr lang="ar-IQ" dirty="0">
                <a:latin typeface="Times New Roman" panose="02020603050405020304" pitchFamily="18" charset="0"/>
                <a:ea typeface="Times New Roman" panose="02020603050405020304" pitchFamily="18" charset="0"/>
                <a:cs typeface="Times New Roman" panose="02020603050405020304" pitchFamily="18" charset="0"/>
              </a:rPr>
              <a:t>بەئاگایی بەناچاری: ئەم جۆرەیان نەویستە و بەناچاری و بەبێ ئارەزووی مرۆڤ درووستدەبێت، بۆ نموونە بیستنی دەنگێکی بەهێز و لەناکاو. ئەم جۆرە ووروژێنەرانە مرۆڤ ناچار دەکات بەئاگابێت، چونکە هێزی ووروژێنەرەکان لەڕادەبەدەرن، بە بەراورد لەگەڵ ووروژێنەرەکانیتری دەوروبەرمان.</a:t>
            </a:r>
            <a:endParaRPr lang="en-US" sz="1600" dirty="0">
              <a:latin typeface="Times New Roman" panose="02020603050405020304" pitchFamily="18" charset="0"/>
              <a:ea typeface="Times New Roman" panose="02020603050405020304" pitchFamily="18" charset="0"/>
              <a:cs typeface="Ali_K_Sahifa Bold"/>
            </a:endParaRPr>
          </a:p>
          <a:p>
            <a:pPr marL="457200"/>
            <a:r>
              <a:rPr lang="ar-IQ" dirty="0">
                <a:latin typeface="Times New Roman" panose="02020603050405020304" pitchFamily="18" charset="0"/>
                <a:ea typeface="Times New Roman" panose="02020603050405020304" pitchFamily="18" charset="0"/>
              </a:rPr>
              <a:t> </a:t>
            </a:r>
            <a:endParaRPr lang="en-US" sz="1400" dirty="0">
              <a:latin typeface="Times New Roman" panose="02020603050405020304" pitchFamily="18" charset="0"/>
              <a:ea typeface="Times New Roman" panose="02020603050405020304" pitchFamily="18" charset="0"/>
            </a:endParaRPr>
          </a:p>
          <a:p>
            <a:pPr marL="457200" algn="just"/>
            <a:r>
              <a:rPr lang="en-US"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1600" dirty="0">
              <a:latin typeface="Times New Roman" panose="02020603050405020304" pitchFamily="18" charset="0"/>
              <a:ea typeface="Times New Roman" panose="02020603050405020304" pitchFamily="18" charset="0"/>
              <a:cs typeface="Ali_K_Sahifa Bold"/>
            </a:endParaRPr>
          </a:p>
          <a:p>
            <a:pPr lvl="0" algn="just">
              <a:buFont typeface="+mj-lt"/>
              <a:buAutoNum type="arabicPeriod"/>
            </a:pPr>
            <a:r>
              <a:rPr lang="ar-IQ" dirty="0">
                <a:latin typeface="Times New Roman" panose="02020603050405020304" pitchFamily="18" charset="0"/>
                <a:ea typeface="Times New Roman" panose="02020603050405020304" pitchFamily="18" charset="0"/>
                <a:cs typeface="Times New Roman" panose="02020603050405020304" pitchFamily="18" charset="0"/>
              </a:rPr>
              <a:t>بەئاگایی هەڵبژێردراو: ئەم جۆرە ئەو کاتە ڕوودەدات کاتێک مرۆڤ بە حەز و ئارەزووی خۆی ئاگایی لە ووروژێنەوەکە دەبێت، ئەمەش زیاتر ڕوودەدات کاتێک بابەتی بەئاگایی ببێتە مایەی خۆشی، بۆ نموونە گوێدانە مۆسیقا یان سەیرکردنی دیمەنی سروشتی، ...هتد.</a:t>
            </a:r>
            <a:endParaRPr lang="en-US" sz="1600" dirty="0">
              <a:latin typeface="Times New Roman" panose="02020603050405020304" pitchFamily="18" charset="0"/>
              <a:ea typeface="Times New Roman" panose="02020603050405020304" pitchFamily="18" charset="0"/>
              <a:cs typeface="Ali_K_Sahifa Bold"/>
            </a:endParaRPr>
          </a:p>
          <a:p>
            <a:endParaRPr lang="ar-IQ" dirty="0"/>
          </a:p>
        </p:txBody>
      </p:sp>
      <p:sp>
        <p:nvSpPr>
          <p:cNvPr id="4" name="Slide Number Placeholder 3"/>
          <p:cNvSpPr>
            <a:spLocks noGrp="1"/>
          </p:cNvSpPr>
          <p:nvPr>
            <p:ph type="sldNum" idx="12"/>
          </p:nvPr>
        </p:nvSpPr>
        <p:spPr/>
        <p:txBody>
          <a:bodyPr/>
          <a:lstStyle/>
          <a:p>
            <a:pPr>
              <a:spcBef>
                <a:spcPts val="0"/>
              </a:spcBef>
              <a:buNone/>
            </a:pPr>
            <a:fld id="{00000000-1234-1234-1234-123412341234}" type="slidenum">
              <a:rPr lang="en" smtClean="0"/>
              <a:t>37</a:t>
            </a:fld>
            <a:endParaRPr lang="en"/>
          </a:p>
        </p:txBody>
      </p:sp>
    </p:spTree>
    <p:extLst>
      <p:ext uri="{BB962C8B-B14F-4D97-AF65-F5344CB8AC3E}">
        <p14:creationId xmlns:p14="http://schemas.microsoft.com/office/powerpoint/2010/main" val="359096023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Text Placeholder 2"/>
          <p:cNvSpPr>
            <a:spLocks noGrp="1"/>
          </p:cNvSpPr>
          <p:nvPr>
            <p:ph type="body" idx="1"/>
          </p:nvPr>
        </p:nvSpPr>
        <p:spPr/>
        <p:txBody>
          <a:bodyPr>
            <a:normAutofit fontScale="92500" lnSpcReduction="20000"/>
          </a:bodyPr>
          <a:lstStyle/>
          <a:p>
            <a:pPr algn="ctr"/>
            <a:r>
              <a:rPr lang="ar-IQ"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هۆکارەکانی بەئاگایی</a:t>
            </a:r>
            <a:endParaRPr lang="en-US" sz="1600" dirty="0">
              <a:latin typeface="Times New Roman" panose="02020603050405020304" pitchFamily="18" charset="0"/>
              <a:ea typeface="Times New Roman" panose="02020603050405020304" pitchFamily="18" charset="0"/>
              <a:cs typeface="Ali_K_Sahifa Bold"/>
            </a:endParaRPr>
          </a:p>
          <a:p>
            <a:pPr algn="just"/>
            <a:r>
              <a:rPr lang="ar-IQ" b="1"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1600" dirty="0">
              <a:latin typeface="Times New Roman" panose="02020603050405020304" pitchFamily="18" charset="0"/>
              <a:ea typeface="Times New Roman" panose="02020603050405020304" pitchFamily="18" charset="0"/>
              <a:cs typeface="Ali_K_Sahifa Bold"/>
            </a:endParaRPr>
          </a:p>
          <a:p>
            <a:pPr algn="just"/>
            <a:r>
              <a:rPr lang="ar-IQ" b="1" dirty="0">
                <a:latin typeface="Times New Roman" panose="02020603050405020304" pitchFamily="18" charset="0"/>
                <a:ea typeface="Times New Roman" panose="02020603050405020304" pitchFamily="18" charset="0"/>
                <a:cs typeface="Ali_K_Alwand" pitchFamily="2" charset="-78"/>
              </a:rPr>
              <a:t>يةكةم</a:t>
            </a:r>
            <a:r>
              <a:rPr lang="ar-IQ" b="1" dirty="0">
                <a:latin typeface="Times New Roman" panose="02020603050405020304" pitchFamily="18" charset="0"/>
                <a:ea typeface="Times New Roman" panose="02020603050405020304" pitchFamily="18" charset="0"/>
                <a:cs typeface="Times New Roman" panose="02020603050405020304" pitchFamily="18" charset="0"/>
              </a:rPr>
              <a:t>/ هۆکارە دەرەکییەکان: </a:t>
            </a:r>
            <a:r>
              <a:rPr lang="ar-IQ" dirty="0">
                <a:latin typeface="Times New Roman" panose="02020603050405020304" pitchFamily="18" charset="0"/>
                <a:ea typeface="Times New Roman" panose="02020603050405020304" pitchFamily="18" charset="0"/>
                <a:cs typeface="Times New Roman" panose="02020603050405020304" pitchFamily="18" charset="0"/>
              </a:rPr>
              <a:t>ئەو هۆکارانەن کە پەیوەندیان بە سروشت و جۆری ووروژێنەرەکانەوە هەیە، ئەو هۆکارانەش بریتین:</a:t>
            </a:r>
            <a:endParaRPr lang="en-US" sz="1600" dirty="0">
              <a:latin typeface="Times New Roman" panose="02020603050405020304" pitchFamily="18" charset="0"/>
              <a:ea typeface="Times New Roman" panose="02020603050405020304" pitchFamily="18" charset="0"/>
              <a:cs typeface="Ali_K_Sahifa Bold"/>
            </a:endParaRPr>
          </a:p>
          <a:p>
            <a:pPr algn="just"/>
            <a:r>
              <a:rPr lang="en-US" b="1"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1600" dirty="0">
              <a:latin typeface="Times New Roman" panose="02020603050405020304" pitchFamily="18" charset="0"/>
              <a:ea typeface="Times New Roman" panose="02020603050405020304" pitchFamily="18" charset="0"/>
              <a:cs typeface="Ali_K_Sahifa Bold"/>
            </a:endParaRPr>
          </a:p>
          <a:p>
            <a:pPr algn="just"/>
            <a:r>
              <a:rPr lang="ar-IQ" b="1" dirty="0">
                <a:latin typeface="Times New Roman" panose="02020603050405020304" pitchFamily="18" charset="0"/>
                <a:ea typeface="Times New Roman" panose="02020603050405020304" pitchFamily="18" charset="0"/>
                <a:cs typeface="Times New Roman" panose="02020603050405020304" pitchFamily="18" charset="0"/>
              </a:rPr>
              <a:t>1-توندوتیژی ووروژێنەرەکان:</a:t>
            </a:r>
            <a:r>
              <a:rPr lang="ar-IQ" dirty="0">
                <a:latin typeface="Times New Roman" panose="02020603050405020304" pitchFamily="18" charset="0"/>
                <a:ea typeface="Times New Roman" panose="02020603050405020304" pitchFamily="18" charset="0"/>
                <a:cs typeface="Times New Roman" panose="02020603050405020304" pitchFamily="18" charset="0"/>
              </a:rPr>
              <a:t> وەک رووناکی ڕەنگاوڕەنگ و بۆن و دەنگی بەرز، هەر چەندە دەنگەکانیش بەرزتر بێت بەئاگایی کەسەکە زیاتر دەبێت و بە پێچەوانەشەوە ڕاستە.</a:t>
            </a:r>
            <a:endParaRPr lang="en-US" sz="1600" dirty="0">
              <a:latin typeface="Times New Roman" panose="02020603050405020304" pitchFamily="18" charset="0"/>
              <a:ea typeface="Times New Roman" panose="02020603050405020304" pitchFamily="18" charset="0"/>
              <a:cs typeface="Ali_K_Sahifa Bold"/>
            </a:endParaRPr>
          </a:p>
          <a:p>
            <a:pPr marL="228600" algn="just"/>
            <a:r>
              <a:rPr lang="en-US" b="1"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1600" dirty="0">
              <a:latin typeface="Times New Roman" panose="02020603050405020304" pitchFamily="18" charset="0"/>
              <a:ea typeface="Times New Roman" panose="02020603050405020304" pitchFamily="18" charset="0"/>
              <a:cs typeface="Ali_K_Sahifa Bold"/>
            </a:endParaRPr>
          </a:p>
          <a:p>
            <a:pPr algn="just"/>
            <a:r>
              <a:rPr lang="ar-IQ" b="1" dirty="0">
                <a:latin typeface="Times New Roman" panose="02020603050405020304" pitchFamily="18" charset="0"/>
                <a:ea typeface="Times New Roman" panose="02020603050405020304" pitchFamily="18" charset="0"/>
                <a:cs typeface="Times New Roman" panose="02020603050405020304" pitchFamily="18" charset="0"/>
              </a:rPr>
              <a:t>2-دووبارەبوونەوەی ووروژێنەرەکان:</a:t>
            </a:r>
            <a:r>
              <a:rPr lang="ar-IQ" dirty="0">
                <a:latin typeface="Times New Roman" panose="02020603050405020304" pitchFamily="18" charset="0"/>
                <a:ea typeface="Times New Roman" panose="02020603050405020304" pitchFamily="18" charset="0"/>
                <a:cs typeface="Times New Roman" panose="02020603050405020304" pitchFamily="18" charset="0"/>
              </a:rPr>
              <a:t> ئەو ڕووداوە ووروژێنەرانەی زیاتر دووبارە دەبنەوە، زیاتر سەرنجی تاکەکان ڕادەکێشێت، بۆ نموونە هاوارکردنی کەسێک جارێک یاخود چەند جارێک لێکەوتەکە و بەدەنگەوە چوونی جیاوازی لێدەکەوێتەوە.</a:t>
            </a:r>
            <a:endParaRPr lang="en-US" sz="1600" dirty="0">
              <a:latin typeface="Times New Roman" panose="02020603050405020304" pitchFamily="18" charset="0"/>
              <a:ea typeface="Times New Roman" panose="02020603050405020304" pitchFamily="18" charset="0"/>
              <a:cs typeface="Ali_K_Sahifa Bold"/>
            </a:endParaRPr>
          </a:p>
          <a:p>
            <a:pPr marL="228600" algn="just"/>
            <a:r>
              <a:rPr lang="en-US" b="1"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1600" dirty="0">
              <a:latin typeface="Times New Roman" panose="02020603050405020304" pitchFamily="18" charset="0"/>
              <a:ea typeface="Times New Roman" panose="02020603050405020304" pitchFamily="18" charset="0"/>
              <a:cs typeface="Ali_K_Sahifa Bold"/>
            </a:endParaRPr>
          </a:p>
          <a:p>
            <a:pPr algn="just"/>
            <a:r>
              <a:rPr lang="ar-IQ" b="1" dirty="0">
                <a:latin typeface="Times New Roman" panose="02020603050405020304" pitchFamily="18" charset="0"/>
                <a:ea typeface="Times New Roman" panose="02020603050405020304" pitchFamily="18" charset="0"/>
                <a:cs typeface="Times New Roman" panose="02020603050405020304" pitchFamily="18" charset="0"/>
              </a:rPr>
              <a:t>3-گۆڕانی ووروژێنەرەکان:</a:t>
            </a:r>
            <a:r>
              <a:rPr lang="ar-IQ" dirty="0">
                <a:latin typeface="Times New Roman" panose="02020603050405020304" pitchFamily="18" charset="0"/>
                <a:ea typeface="Times New Roman" panose="02020603050405020304" pitchFamily="18" charset="0"/>
                <a:cs typeface="Times New Roman" panose="02020603050405020304" pitchFamily="18" charset="0"/>
              </a:rPr>
              <a:t> بە هۆکارێکی گرنگی سەرنجدان و بەئاگایی دەدەنرێت، بۆ نموونە ئێمە لەکاتی راوەستان یاخود لە کارکەوتنی ئامێرێک زیاتر سەرنجی دەدەینێ، کە ڕەنگە لەکاتی ئاسایی کارکردنەکە سەرنجێکی ئەوتۆی نەدەینێ.</a:t>
            </a:r>
            <a:endParaRPr lang="en-US" sz="1600" dirty="0">
              <a:latin typeface="Times New Roman" panose="02020603050405020304" pitchFamily="18" charset="0"/>
              <a:ea typeface="Times New Roman" panose="02020603050405020304" pitchFamily="18" charset="0"/>
              <a:cs typeface="Ali_K_Sahifa Bold"/>
            </a:endParaRPr>
          </a:p>
          <a:p>
            <a:pPr marL="228600" algn="just"/>
            <a:r>
              <a:rPr lang="en-US" b="1"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1600" dirty="0">
              <a:latin typeface="Times New Roman" panose="02020603050405020304" pitchFamily="18" charset="0"/>
              <a:ea typeface="Times New Roman" panose="02020603050405020304" pitchFamily="18" charset="0"/>
              <a:cs typeface="Ali_K_Sahifa Bold"/>
            </a:endParaRPr>
          </a:p>
          <a:p>
            <a:pPr algn="just"/>
            <a:r>
              <a:rPr lang="ar-IQ" b="1" dirty="0">
                <a:latin typeface="Times New Roman" panose="02020603050405020304" pitchFamily="18" charset="0"/>
                <a:ea typeface="Times New Roman" panose="02020603050405020304" pitchFamily="18" charset="0"/>
                <a:cs typeface="Times New Roman" panose="02020603050405020304" pitchFamily="18" charset="0"/>
              </a:rPr>
              <a:t>4-جیاوازی لەنێوان ووروژێنەرەکان:</a:t>
            </a:r>
            <a:r>
              <a:rPr lang="ar-IQ" dirty="0">
                <a:latin typeface="Times New Roman" panose="02020603050405020304" pitchFamily="18" charset="0"/>
                <a:ea typeface="Times New Roman" panose="02020603050405020304" pitchFamily="18" charset="0"/>
                <a:cs typeface="Times New Roman" panose="02020603050405020304" pitchFamily="18" charset="0"/>
              </a:rPr>
              <a:t> کاتێک شتێک جیاوازتر دەبێت لەوانەی دوروبەری ئەوا سەرنجی زیاتری بۆ ڕادەکێشرێت. بۆ نموونە بوونی خاڵێکی سپی لە ناو کۆمەڵێک خاڵی ڕەشدا. </a:t>
            </a:r>
            <a:endParaRPr lang="en-US" sz="1600" dirty="0">
              <a:latin typeface="Times New Roman" panose="02020603050405020304" pitchFamily="18" charset="0"/>
              <a:ea typeface="Times New Roman" panose="02020603050405020304" pitchFamily="18" charset="0"/>
              <a:cs typeface="Ali_K_Sahifa Bold"/>
            </a:endParaRPr>
          </a:p>
          <a:p>
            <a:pPr marL="228600" algn="just"/>
            <a:r>
              <a:rPr lang="en-US" b="1"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1600" dirty="0">
              <a:latin typeface="Times New Roman" panose="02020603050405020304" pitchFamily="18" charset="0"/>
              <a:ea typeface="Times New Roman" panose="02020603050405020304" pitchFamily="18" charset="0"/>
              <a:cs typeface="Ali_K_Sahifa Bold"/>
            </a:endParaRPr>
          </a:p>
          <a:p>
            <a:pPr algn="just"/>
            <a:r>
              <a:rPr lang="ar-IQ" b="1" dirty="0">
                <a:latin typeface="Times New Roman" panose="02020603050405020304" pitchFamily="18" charset="0"/>
                <a:ea typeface="Times New Roman" panose="02020603050405020304" pitchFamily="18" charset="0"/>
                <a:cs typeface="Times New Roman" panose="02020603050405020304" pitchFamily="18" charset="0"/>
              </a:rPr>
              <a:t>5-جوولەی ووروژێنەر:</a:t>
            </a:r>
            <a:r>
              <a:rPr lang="ar-IQ" dirty="0">
                <a:latin typeface="Times New Roman" panose="02020603050405020304" pitchFamily="18" charset="0"/>
                <a:ea typeface="Times New Roman" panose="02020603050405020304" pitchFamily="18" charset="0"/>
                <a:cs typeface="Times New Roman" panose="02020603050405020304" pitchFamily="18" charset="0"/>
              </a:rPr>
              <a:t> ئەمەیان زیاتر لە پروپاگەندە و ڕیکلامەکاندا دەردەکەوێت، وەک ئەوەی لە تابلۆ ڕووناکەکاندا بە دیاردەکەوێت. کەواتە زۆری و کەمی جوولەی ووروژێنەرەکە ئاستی کاریگەرییەکە دیاریدەکات و دەگۆرێت.</a:t>
            </a:r>
            <a:endParaRPr lang="en-US" sz="1600" dirty="0">
              <a:latin typeface="Times New Roman" panose="02020603050405020304" pitchFamily="18" charset="0"/>
              <a:ea typeface="Times New Roman" panose="02020603050405020304" pitchFamily="18" charset="0"/>
              <a:cs typeface="Ali_K_Sahifa Bold"/>
            </a:endParaRPr>
          </a:p>
          <a:p>
            <a:endParaRPr lang="ar-IQ" dirty="0"/>
          </a:p>
        </p:txBody>
      </p:sp>
      <p:sp>
        <p:nvSpPr>
          <p:cNvPr id="4" name="Slide Number Placeholder 3"/>
          <p:cNvSpPr>
            <a:spLocks noGrp="1"/>
          </p:cNvSpPr>
          <p:nvPr>
            <p:ph type="sldNum" idx="12"/>
          </p:nvPr>
        </p:nvSpPr>
        <p:spPr/>
        <p:txBody>
          <a:bodyPr/>
          <a:lstStyle/>
          <a:p>
            <a:pPr>
              <a:spcBef>
                <a:spcPts val="0"/>
              </a:spcBef>
              <a:buNone/>
            </a:pPr>
            <a:fld id="{00000000-1234-1234-1234-123412341234}" type="slidenum">
              <a:rPr lang="en" smtClean="0"/>
              <a:t>38</a:t>
            </a:fld>
            <a:endParaRPr lang="en"/>
          </a:p>
        </p:txBody>
      </p:sp>
    </p:spTree>
    <p:extLst>
      <p:ext uri="{BB962C8B-B14F-4D97-AF65-F5344CB8AC3E}">
        <p14:creationId xmlns:p14="http://schemas.microsoft.com/office/powerpoint/2010/main" val="311098145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Text Placeholder 2"/>
          <p:cNvSpPr>
            <a:spLocks noGrp="1"/>
          </p:cNvSpPr>
          <p:nvPr>
            <p:ph type="body" idx="1"/>
          </p:nvPr>
        </p:nvSpPr>
        <p:spPr/>
        <p:txBody>
          <a:bodyPr/>
          <a:lstStyle/>
          <a:p>
            <a:pPr algn="just"/>
            <a:r>
              <a:rPr lang="ar-SA" b="1" dirty="0">
                <a:latin typeface="Times New Roman" panose="02020603050405020304" pitchFamily="18" charset="0"/>
                <a:ea typeface="Times New Roman" panose="02020603050405020304" pitchFamily="18" charset="0"/>
                <a:cs typeface="Times New Roman" panose="02020603050405020304" pitchFamily="18" charset="0"/>
              </a:rPr>
              <a:t>دووەم/ هۆکارە خودييەكان( ناوەكييەكان)</a:t>
            </a:r>
            <a:endParaRPr lang="en-US" sz="1600" dirty="0">
              <a:latin typeface="Times New Roman" panose="02020603050405020304" pitchFamily="18" charset="0"/>
              <a:ea typeface="Times New Roman" panose="02020603050405020304" pitchFamily="18" charset="0"/>
              <a:cs typeface="Ali_K_Sahifa Bold"/>
            </a:endParaRPr>
          </a:p>
          <a:p>
            <a:pPr algn="just"/>
            <a:r>
              <a:rPr lang="ar-SA" b="1"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1600" dirty="0">
              <a:latin typeface="Times New Roman" panose="02020603050405020304" pitchFamily="18" charset="0"/>
              <a:ea typeface="Times New Roman" panose="02020603050405020304" pitchFamily="18" charset="0"/>
              <a:cs typeface="Ali_K_Sahifa Bold"/>
            </a:endParaRPr>
          </a:p>
          <a:p>
            <a:pPr algn="just"/>
            <a:r>
              <a:rPr lang="ar-SA" b="1" dirty="0">
                <a:latin typeface="Times New Roman" panose="02020603050405020304" pitchFamily="18" charset="0"/>
                <a:ea typeface="Times New Roman" panose="02020603050405020304" pitchFamily="18" charset="0"/>
                <a:cs typeface="Times New Roman" panose="02020603050405020304" pitchFamily="18" charset="0"/>
              </a:rPr>
              <a:t>1-ئاستى شارەزايى و ئاشنابوون بە ورووژێنەرەكان :- </a:t>
            </a:r>
            <a:r>
              <a:rPr lang="ar-SA" dirty="0">
                <a:latin typeface="Times New Roman" panose="02020603050405020304" pitchFamily="18" charset="0"/>
                <a:ea typeface="Times New Roman" panose="02020603050405020304" pitchFamily="18" charset="0"/>
                <a:cs typeface="Times New Roman" panose="02020603050405020304" pitchFamily="18" charset="0"/>
              </a:rPr>
              <a:t>هەر چەندە تاك شارەزايى زياتر بێت بە ورووژێنەرەكان ئەوا تواناى مامەڵەكردنى لە گەڵيان و شيكردنەوە و تێگەيشتنيان زياتر دەبێت.</a:t>
            </a:r>
            <a:endParaRPr lang="en-US" sz="1600" dirty="0">
              <a:latin typeface="Times New Roman" panose="02020603050405020304" pitchFamily="18" charset="0"/>
              <a:ea typeface="Times New Roman" panose="02020603050405020304" pitchFamily="18" charset="0"/>
              <a:cs typeface="Ali_K_Sahifa Bold"/>
            </a:endParaRPr>
          </a:p>
          <a:p>
            <a:pPr marL="228600" algn="just"/>
            <a:r>
              <a:rPr lang="en-GB"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1600" dirty="0">
              <a:latin typeface="Times New Roman" panose="02020603050405020304" pitchFamily="18" charset="0"/>
              <a:ea typeface="Times New Roman" panose="02020603050405020304" pitchFamily="18" charset="0"/>
              <a:cs typeface="Ali_K_Sahifa Bold"/>
            </a:endParaRPr>
          </a:p>
          <a:p>
            <a:pPr algn="just"/>
            <a:r>
              <a:rPr lang="ar-SA" b="1" dirty="0">
                <a:latin typeface="Times New Roman" panose="02020603050405020304" pitchFamily="18" charset="0"/>
                <a:ea typeface="Times New Roman" panose="02020603050405020304" pitchFamily="18" charset="0"/>
                <a:cs typeface="Times New Roman" panose="02020603050405020304" pitchFamily="18" charset="0"/>
              </a:rPr>
              <a:t>2-پێداويستييە فسيۆلۆژى و دەروونييەكان:</a:t>
            </a:r>
            <a:r>
              <a:rPr lang="ar-SA" dirty="0">
                <a:latin typeface="Times New Roman" panose="02020603050405020304" pitchFamily="18" charset="0"/>
                <a:ea typeface="Times New Roman" panose="02020603050405020304" pitchFamily="18" charset="0"/>
                <a:cs typeface="Times New Roman" panose="02020603050405020304" pitchFamily="18" charset="0"/>
              </a:rPr>
              <a:t>-تێرنەكردنى تاك بۆ پێداويستييە فسيۆلۆژييەكانى خۆى وەك خواردن و خواردنەوە و پێداويستييە دەروونييەكانى وەك ئارامى و ئاسايش و بەرهەمهێنان بە نەرێنی كار لە تواناى تاك دەكات بۆ دركپێكردنێكى ئەكتيڤى ورووژێنەرەكانى دەور و بەر .</a:t>
            </a:r>
            <a:endParaRPr lang="en-US" sz="1600" dirty="0">
              <a:latin typeface="Times New Roman" panose="02020603050405020304" pitchFamily="18" charset="0"/>
              <a:ea typeface="Times New Roman" panose="02020603050405020304" pitchFamily="18" charset="0"/>
              <a:cs typeface="Ali_K_Sahifa Bold"/>
            </a:endParaRPr>
          </a:p>
          <a:p>
            <a:pPr marL="228600" algn="just"/>
            <a:r>
              <a:rPr lang="en-GB"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1600" dirty="0">
              <a:latin typeface="Times New Roman" panose="02020603050405020304" pitchFamily="18" charset="0"/>
              <a:ea typeface="Times New Roman" panose="02020603050405020304" pitchFamily="18" charset="0"/>
              <a:cs typeface="Ali_K_Sahifa Bold"/>
            </a:endParaRPr>
          </a:p>
          <a:p>
            <a:pPr algn="just"/>
            <a:r>
              <a:rPr lang="ar-SA" b="1" dirty="0">
                <a:latin typeface="Times New Roman" panose="02020603050405020304" pitchFamily="18" charset="0"/>
                <a:ea typeface="Times New Roman" panose="02020603050405020304" pitchFamily="18" charset="0"/>
                <a:cs typeface="Times New Roman" panose="02020603050405020304" pitchFamily="18" charset="0"/>
              </a:rPr>
              <a:t>3-ئامادەباشى عەقلى و پێشبينى:- </a:t>
            </a:r>
            <a:r>
              <a:rPr lang="ar-SA" dirty="0">
                <a:latin typeface="Times New Roman" panose="02020603050405020304" pitchFamily="18" charset="0"/>
                <a:ea typeface="Times New Roman" panose="02020603050405020304" pitchFamily="18" charset="0"/>
                <a:cs typeface="Times New Roman" panose="02020603050405020304" pitchFamily="18" charset="0"/>
              </a:rPr>
              <a:t>دەبێ كەسەكە پێشتر ئامادەباشى هەبێت تاوەكو دركى بە بابەتەكە بكات.</a:t>
            </a:r>
            <a:endParaRPr lang="en-US" sz="1600" dirty="0">
              <a:latin typeface="Times New Roman" panose="02020603050405020304" pitchFamily="18" charset="0"/>
              <a:ea typeface="Times New Roman" panose="02020603050405020304" pitchFamily="18" charset="0"/>
              <a:cs typeface="Ali_K_Sahifa Bold"/>
            </a:endParaRPr>
          </a:p>
          <a:p>
            <a:pPr algn="just"/>
            <a:r>
              <a:rPr lang="ar-SA" dirty="0">
                <a:latin typeface="Times New Roman" panose="02020603050405020304" pitchFamily="18" charset="0"/>
                <a:ea typeface="Times New Roman" panose="02020603050405020304" pitchFamily="18" charset="0"/>
                <a:cs typeface="Times New Roman" panose="02020603050405020304" pitchFamily="18" charset="0"/>
              </a:rPr>
              <a:t>4</a:t>
            </a:r>
            <a:r>
              <a:rPr lang="ar-SA" b="1" dirty="0">
                <a:latin typeface="Times New Roman" panose="02020603050405020304" pitchFamily="18" charset="0"/>
                <a:ea typeface="Times New Roman" panose="02020603050405020304" pitchFamily="18" charset="0"/>
                <a:cs typeface="Times New Roman" panose="02020603050405020304" pitchFamily="18" charset="0"/>
              </a:rPr>
              <a:t>-بارى ميزاجى و هەڵچوونى تاك</a:t>
            </a:r>
            <a:r>
              <a:rPr lang="ar-SA" dirty="0">
                <a:latin typeface="Times New Roman" panose="02020603050405020304" pitchFamily="18" charset="0"/>
                <a:ea typeface="Times New Roman" panose="02020603050405020304" pitchFamily="18" charset="0"/>
                <a:cs typeface="Times New Roman" panose="02020603050405020304" pitchFamily="18" charset="0"/>
              </a:rPr>
              <a:t>:- بارى ميزاج و هەڵچون راستەوخۆ يا ناراستەوخۆ كاريگەريى هەيە بەسەر ئاستى دركپێكردنى تاك بۆ هەر بابەتێك كە رووبەرووى بێتەوە و هاوسەنگيى ميزاج بە شێوەيەك و ناهاوسەنگيش بە شێوەيەك لەسەر هەستی تاك دەردەكەوێ.</a:t>
            </a:r>
            <a:endParaRPr lang="en-US" sz="1600" dirty="0">
              <a:latin typeface="Times New Roman" panose="02020603050405020304" pitchFamily="18" charset="0"/>
              <a:ea typeface="Times New Roman" panose="02020603050405020304" pitchFamily="18" charset="0"/>
              <a:cs typeface="Ali_K_Sahifa Bold"/>
            </a:endParaRPr>
          </a:p>
          <a:p>
            <a:pPr algn="just"/>
            <a:r>
              <a:rPr lang="ar-SA"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1600" dirty="0">
              <a:latin typeface="Times New Roman" panose="02020603050405020304" pitchFamily="18" charset="0"/>
              <a:ea typeface="Times New Roman" panose="02020603050405020304" pitchFamily="18" charset="0"/>
              <a:cs typeface="Ali_K_Sahifa Bold"/>
            </a:endParaRPr>
          </a:p>
          <a:p>
            <a:pPr algn="just"/>
            <a:r>
              <a:rPr lang="ar-SA" b="1" dirty="0">
                <a:latin typeface="Times New Roman" panose="02020603050405020304" pitchFamily="18" charset="0"/>
                <a:ea typeface="Times New Roman" panose="02020603050405020304" pitchFamily="18" charset="0"/>
                <a:cs typeface="Times New Roman" panose="02020603050405020304" pitchFamily="18" charset="0"/>
              </a:rPr>
              <a:t>5-بۆچوون و بەها و ئارەزووەكانى تاك</a:t>
            </a:r>
            <a:r>
              <a:rPr lang="ar-SA" dirty="0">
                <a:latin typeface="Times New Roman" panose="02020603050405020304" pitchFamily="18" charset="0"/>
                <a:ea typeface="Times New Roman" panose="02020603050405020304" pitchFamily="18" charset="0"/>
                <a:cs typeface="Times New Roman" panose="02020603050405020304" pitchFamily="18" charset="0"/>
              </a:rPr>
              <a:t>:- ئەمانە ئاراستەى درككردن بەپێى ئەو چوارچێوە مەعريفى و بەهاييەى تاكەكە هەيەتى دەكەن.</a:t>
            </a:r>
            <a:endParaRPr lang="en-US" sz="1600" dirty="0">
              <a:latin typeface="Times New Roman" panose="02020603050405020304" pitchFamily="18" charset="0"/>
              <a:ea typeface="Times New Roman" panose="02020603050405020304" pitchFamily="18" charset="0"/>
              <a:cs typeface="Ali_K_Sahifa Bold"/>
            </a:endParaRPr>
          </a:p>
          <a:p>
            <a:endParaRPr lang="ar-IQ" dirty="0"/>
          </a:p>
        </p:txBody>
      </p:sp>
      <p:sp>
        <p:nvSpPr>
          <p:cNvPr id="4" name="Slide Number Placeholder 3"/>
          <p:cNvSpPr>
            <a:spLocks noGrp="1"/>
          </p:cNvSpPr>
          <p:nvPr>
            <p:ph type="sldNum" idx="12"/>
          </p:nvPr>
        </p:nvSpPr>
        <p:spPr/>
        <p:txBody>
          <a:bodyPr/>
          <a:lstStyle/>
          <a:p>
            <a:pPr>
              <a:spcBef>
                <a:spcPts val="0"/>
              </a:spcBef>
              <a:buNone/>
            </a:pPr>
            <a:fld id="{00000000-1234-1234-1234-123412341234}" type="slidenum">
              <a:rPr lang="en" smtClean="0"/>
              <a:t>39</a:t>
            </a:fld>
            <a:endParaRPr lang="en"/>
          </a:p>
        </p:txBody>
      </p:sp>
    </p:spTree>
    <p:extLst>
      <p:ext uri="{BB962C8B-B14F-4D97-AF65-F5344CB8AC3E}">
        <p14:creationId xmlns:p14="http://schemas.microsoft.com/office/powerpoint/2010/main" val="2794618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Text Placeholder 2"/>
          <p:cNvSpPr>
            <a:spLocks noGrp="1"/>
          </p:cNvSpPr>
          <p:nvPr>
            <p:ph type="body" idx="1"/>
          </p:nvPr>
        </p:nvSpPr>
        <p:spPr/>
        <p:txBody>
          <a:bodyPr>
            <a:normAutofit/>
          </a:bodyPr>
          <a:lstStyle/>
          <a:p>
            <a:r>
              <a:rPr lang="ar-SA" sz="2800" dirty="0">
                <a:latin typeface="Times New Roman" panose="02020603050405020304" pitchFamily="18" charset="0"/>
                <a:ea typeface="Times New Roman" panose="02020603050405020304" pitchFamily="18" charset="0"/>
                <a:cs typeface="Ali_K_Samik" pitchFamily="2" charset="-78"/>
              </a:rPr>
              <a:t>ثاشان (وليةم جيَمس) كة لة ريَطةيةوة تاك خؤى باسى جيهانى ناوةوة و ثرؤسة عةقلَييةكانى دةكات، ثيَى دةلَيَن (دةربرِينى ناخء دلأء دةروون) (</a:t>
            </a:r>
            <a:r>
              <a:rPr lang="ar-SA" sz="2800" dirty="0">
                <a:latin typeface="Times New Roman" panose="02020603050405020304" pitchFamily="18" charset="0"/>
                <a:ea typeface="Times New Roman" panose="02020603050405020304" pitchFamily="18" charset="0"/>
                <a:cs typeface="Ali-A-Samik" pitchFamily="2" charset="-78"/>
              </a:rPr>
              <a:t>الاستبطان</a:t>
            </a:r>
            <a:r>
              <a:rPr lang="ar-SA" sz="2800" dirty="0">
                <a:latin typeface="Times New Roman" panose="02020603050405020304" pitchFamily="18" charset="0"/>
                <a:ea typeface="Times New Roman" panose="02020603050405020304" pitchFamily="18" charset="0"/>
                <a:cs typeface="Ali_K_Samik" pitchFamily="2" charset="-78"/>
              </a:rPr>
              <a:t>) </a:t>
            </a:r>
            <a:r>
              <a:rPr lang="en-US" sz="2800" dirty="0">
                <a:latin typeface="Times New Roman" panose="02020603050405020304" pitchFamily="18" charset="0"/>
                <a:ea typeface="Times New Roman" panose="02020603050405020304" pitchFamily="18" charset="0"/>
                <a:cs typeface="Ali_K_Samik" pitchFamily="2" charset="-78"/>
              </a:rPr>
              <a:t>(Introspection)</a:t>
            </a:r>
            <a:r>
              <a:rPr lang="ar-SA" sz="2800" dirty="0">
                <a:latin typeface="Times New Roman" panose="02020603050405020304" pitchFamily="18" charset="0"/>
                <a:ea typeface="Times New Roman" panose="02020603050405020304" pitchFamily="18" charset="0"/>
                <a:cs typeface="Ali_K_Samik" pitchFamily="2" charset="-78"/>
              </a:rPr>
              <a:t>. بةلآم زؤر لة دةروونزانان ئةم شيَوازةى (وليةم جيَمس) يان بةدلأ نةبوو، بة برِواى ئةوان ئةم شيَوازة جؤريَكة لة شيَوازة فةلسةفية خودييةكان كة مرؤظ لة ريَطةيةوة طوزارشت لة ناخ ء دلأ ء دةروونى خؤى دةكات ء لة يةكيَكةوة بؤ يةكيَكى تر دةطؤرِيَت، ناتوانريَت لة بوارى زانستيدا وةك ثيَويست سوودى ليَوةربطيريَت، لةبةر ئةوةى بابةتي (مو</a:t>
            </a:r>
            <a:r>
              <a:rPr lang="ar-SA" sz="2800" dirty="0">
                <a:latin typeface="Times New Roman" panose="02020603050405020304" pitchFamily="18" charset="0"/>
                <a:ea typeface="Times New Roman" panose="02020603050405020304" pitchFamily="18" charset="0"/>
                <a:cs typeface="Ali-A-Samik" pitchFamily="2" charset="-78"/>
              </a:rPr>
              <a:t>ضو</a:t>
            </a:r>
            <a:r>
              <a:rPr lang="ar-SA" sz="2800" dirty="0">
                <a:latin typeface="Times New Roman" panose="02020603050405020304" pitchFamily="18" charset="0"/>
                <a:ea typeface="Times New Roman" panose="02020603050405020304" pitchFamily="18" charset="0"/>
                <a:cs typeface="Ali_K_Samik" pitchFamily="2" charset="-78"/>
              </a:rPr>
              <a:t>عي) نيية و زؤر كةموكورتى تيَداية.</a:t>
            </a:r>
            <a:endParaRPr lang="ar-IQ" sz="2800" dirty="0"/>
          </a:p>
        </p:txBody>
      </p:sp>
      <p:sp>
        <p:nvSpPr>
          <p:cNvPr id="4" name="Slide Number Placeholder 3"/>
          <p:cNvSpPr>
            <a:spLocks noGrp="1"/>
          </p:cNvSpPr>
          <p:nvPr>
            <p:ph type="sldNum" idx="12"/>
          </p:nvPr>
        </p:nvSpPr>
        <p:spPr/>
        <p:txBody>
          <a:bodyPr/>
          <a:lstStyle/>
          <a:p>
            <a:pPr>
              <a:spcBef>
                <a:spcPts val="0"/>
              </a:spcBef>
              <a:buNone/>
            </a:pPr>
            <a:fld id="{00000000-1234-1234-1234-123412341234}" type="slidenum">
              <a:rPr lang="en" smtClean="0"/>
              <a:t>4</a:t>
            </a:fld>
            <a:endParaRPr lang="en"/>
          </a:p>
        </p:txBody>
      </p:sp>
    </p:spTree>
    <p:extLst>
      <p:ext uri="{BB962C8B-B14F-4D97-AF65-F5344CB8AC3E}">
        <p14:creationId xmlns:p14="http://schemas.microsoft.com/office/powerpoint/2010/main" val="2213459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Text Placeholder 2"/>
          <p:cNvSpPr>
            <a:spLocks noGrp="1"/>
          </p:cNvSpPr>
          <p:nvPr>
            <p:ph type="body" idx="1"/>
          </p:nvPr>
        </p:nvSpPr>
        <p:spPr/>
        <p:txBody>
          <a:bodyPr/>
          <a:lstStyle/>
          <a:p>
            <a:pPr algn="ctr"/>
            <a:r>
              <a:rPr lang="ar-IQ"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هۆکارەکانی پەرتەوازەیی ئاگایی</a:t>
            </a:r>
            <a:endParaRPr lang="en-US" sz="1600" dirty="0">
              <a:latin typeface="Times New Roman" panose="02020603050405020304" pitchFamily="18" charset="0"/>
              <a:ea typeface="Times New Roman" panose="02020603050405020304" pitchFamily="18" charset="0"/>
              <a:cs typeface="Ali_K_Sahifa Bold"/>
            </a:endParaRPr>
          </a:p>
          <a:p>
            <a:pPr algn="ctr"/>
            <a:r>
              <a:rPr lang="ar-SA" dirty="0">
                <a:latin typeface="Times New Roman" panose="02020603050405020304" pitchFamily="18" charset="0"/>
                <a:ea typeface="Times New Roman" panose="02020603050405020304" pitchFamily="18" charset="0"/>
                <a:cs typeface="Times New Roman" panose="02020603050405020304" pitchFamily="18" charset="0"/>
              </a:rPr>
              <a:t>1-</a:t>
            </a:r>
            <a:r>
              <a:rPr lang="ar-IQ" b="1" dirty="0">
                <a:latin typeface="Times New Roman" panose="02020603050405020304" pitchFamily="18" charset="0"/>
                <a:ea typeface="Times New Roman" panose="02020603050405020304" pitchFamily="18" charset="0"/>
                <a:cs typeface="Times New Roman" panose="02020603050405020304" pitchFamily="18" charset="0"/>
              </a:rPr>
              <a:t>هۆکارە جەستەییەکان:</a:t>
            </a:r>
            <a:r>
              <a:rPr lang="ar-IQ" dirty="0">
                <a:latin typeface="Times New Roman" panose="02020603050405020304" pitchFamily="18" charset="0"/>
                <a:ea typeface="Times New Roman" panose="02020603050405020304" pitchFamily="18" charset="0"/>
                <a:cs typeface="Times New Roman" panose="02020603050405020304" pitchFamily="18" charset="0"/>
              </a:rPr>
              <a:t> وەک ماندوبوون و تێکجوونی خەو و خۆراک، چونکە ئەو هۆکارانە دەبنە هۆی لاوازبوونی بەرگری لەشی مرۆڤ، ئەمانەش ڕەنگدانەوەی نێگەتیڤی لەسەر بەئاگایی دەبێت. </a:t>
            </a:r>
            <a:endParaRPr lang="en-US" sz="1600" dirty="0">
              <a:latin typeface="Times New Roman" panose="02020603050405020304" pitchFamily="18" charset="0"/>
              <a:ea typeface="Times New Roman" panose="02020603050405020304" pitchFamily="18" charset="0"/>
              <a:cs typeface="Ali_K_Sahifa Bold"/>
            </a:endParaRPr>
          </a:p>
          <a:p>
            <a:pPr algn="just"/>
            <a:r>
              <a:rPr lang="ar-IQ" b="1" dirty="0">
                <a:latin typeface="Times New Roman" panose="02020603050405020304" pitchFamily="18" charset="0"/>
                <a:ea typeface="Times New Roman" panose="02020603050405020304" pitchFamily="18" charset="0"/>
                <a:cs typeface="Times New Roman" panose="02020603050405020304" pitchFamily="18" charset="0"/>
              </a:rPr>
              <a:t>2-هۆکارە دەروونییەکان:</a:t>
            </a:r>
            <a:r>
              <a:rPr lang="ar-IQ" dirty="0">
                <a:latin typeface="Times New Roman" panose="02020603050405020304" pitchFamily="18" charset="0"/>
                <a:ea typeface="Times New Roman" panose="02020603050405020304" pitchFamily="18" charset="0"/>
                <a:cs typeface="Times New Roman" panose="02020603050405020304" pitchFamily="18" charset="0"/>
              </a:rPr>
              <a:t> وەک هەستکردن بە خەمۆکی و دڵەڕاوکی یاخود حەزنەکردنی مرۆڤ بە ئەنجامدانی کارێک یان قورسی کارەکە، یاخود حەزکردن بە ئەنجامدانی کارێکیتر، ...هتد.</a:t>
            </a:r>
            <a:endParaRPr lang="en-US" sz="1600" dirty="0">
              <a:latin typeface="Times New Roman" panose="02020603050405020304" pitchFamily="18" charset="0"/>
              <a:ea typeface="Times New Roman" panose="02020603050405020304" pitchFamily="18" charset="0"/>
              <a:cs typeface="Ali_K_Sahifa Bold"/>
            </a:endParaRPr>
          </a:p>
          <a:p>
            <a:pPr algn="just"/>
            <a:r>
              <a:rPr lang="ar-IQ" b="1" dirty="0">
                <a:latin typeface="Times New Roman" panose="02020603050405020304" pitchFamily="18" charset="0"/>
                <a:ea typeface="Times New Roman" panose="02020603050405020304" pitchFamily="18" charset="0"/>
                <a:cs typeface="Times New Roman" panose="02020603050405020304" pitchFamily="18" charset="0"/>
              </a:rPr>
              <a:t>3-هۆکارە فیزیکییەکان: </a:t>
            </a:r>
            <a:r>
              <a:rPr lang="ar-IQ" dirty="0">
                <a:latin typeface="Times New Roman" panose="02020603050405020304" pitchFamily="18" charset="0"/>
                <a:ea typeface="Times New Roman" panose="02020603050405020304" pitchFamily="18" charset="0"/>
                <a:cs typeface="Times New Roman" panose="02020603050405020304" pitchFamily="18" charset="0"/>
              </a:rPr>
              <a:t>بوونی گرفتێک لە بابەتەکە، وەک گەرمی و ساردی </a:t>
            </a:r>
            <a:r>
              <a:rPr lang="ar-IQ" dirty="0">
                <a:latin typeface="Times New Roman" panose="02020603050405020304" pitchFamily="18" charset="0"/>
                <a:ea typeface="Times New Roman" panose="02020603050405020304" pitchFamily="18" charset="0"/>
                <a:cs typeface="Ali_K_Alwand" pitchFamily="2" charset="-78"/>
              </a:rPr>
              <a:t>شويَنةكة</a:t>
            </a:r>
            <a:r>
              <a:rPr lang="ar-IQ" dirty="0">
                <a:latin typeface="Times New Roman" panose="02020603050405020304" pitchFamily="18" charset="0"/>
                <a:ea typeface="Times New Roman" panose="02020603050405020304" pitchFamily="18" charset="0"/>
                <a:cs typeface="Times New Roman" panose="02020603050405020304" pitchFamily="18" charset="0"/>
              </a:rPr>
              <a:t>، بوونی رووناکی </a:t>
            </a:r>
            <a:r>
              <a:rPr lang="ar-IQ" dirty="0">
                <a:latin typeface="Times New Roman" panose="02020603050405020304" pitchFamily="18" charset="0"/>
                <a:ea typeface="Times New Roman" panose="02020603050405020304" pitchFamily="18" charset="0"/>
                <a:cs typeface="Ali_K_Alwand" pitchFamily="2" charset="-78"/>
              </a:rPr>
              <a:t>بةهيَز</a:t>
            </a:r>
            <a:r>
              <a:rPr lang="ar-IQ" dirty="0">
                <a:latin typeface="Times New Roman" panose="02020603050405020304" pitchFamily="18" charset="0"/>
                <a:ea typeface="Times New Roman" panose="02020603050405020304" pitchFamily="18" charset="0"/>
                <a:cs typeface="Times New Roman" panose="02020603050405020304" pitchFamily="18" charset="0"/>
              </a:rPr>
              <a:t> یاخود کەمی رووناکی یان ژاوە ژاوە و دەنگی بەرز، هەموو ئەمانە دەبنە هۆی پەرتەوازەبوونی ئاگایی تاکەکان.</a:t>
            </a:r>
            <a:endParaRPr lang="en-US" sz="1600" dirty="0">
              <a:latin typeface="Times New Roman" panose="02020603050405020304" pitchFamily="18" charset="0"/>
              <a:ea typeface="Times New Roman" panose="02020603050405020304" pitchFamily="18" charset="0"/>
              <a:cs typeface="Ali_K_Sahifa Bold"/>
            </a:endParaRPr>
          </a:p>
          <a:p>
            <a:pPr algn="just"/>
            <a:r>
              <a:rPr lang="ar-IQ" b="1" dirty="0">
                <a:latin typeface="Times New Roman" panose="02020603050405020304" pitchFamily="18" charset="0"/>
                <a:ea typeface="Times New Roman" panose="02020603050405020304" pitchFamily="18" charset="0"/>
                <a:cs typeface="Times New Roman" panose="02020603050405020304" pitchFamily="18" charset="0"/>
              </a:rPr>
              <a:t>4-هۆکارە کۆمەڵایەتییەکان: </a:t>
            </a:r>
            <a:r>
              <a:rPr lang="ar-IQ" dirty="0">
                <a:latin typeface="Times New Roman" panose="02020603050405020304" pitchFamily="18" charset="0"/>
                <a:ea typeface="Times New Roman" panose="02020603050405020304" pitchFamily="18" charset="0"/>
                <a:cs typeface="Times New Roman" panose="02020603050405020304" pitchFamily="18" charset="0"/>
              </a:rPr>
              <a:t>بوونی گرفتێکی کۆمەڵایەتی وەک، کێشەی خێزانی یاخود نەگونجان لەگەڵ دەوروبەر بە هۆکارێکی کۆمەڵایەتی.</a:t>
            </a:r>
            <a:endParaRPr lang="en-US" sz="1600" dirty="0">
              <a:latin typeface="Times New Roman" panose="02020603050405020304" pitchFamily="18" charset="0"/>
              <a:ea typeface="Times New Roman" panose="02020603050405020304" pitchFamily="18" charset="0"/>
              <a:cs typeface="Ali_K_Sahifa Bold"/>
            </a:endParaRPr>
          </a:p>
          <a:p>
            <a:endParaRPr lang="ar-IQ" dirty="0"/>
          </a:p>
        </p:txBody>
      </p:sp>
      <p:sp>
        <p:nvSpPr>
          <p:cNvPr id="4" name="Slide Number Placeholder 3"/>
          <p:cNvSpPr>
            <a:spLocks noGrp="1"/>
          </p:cNvSpPr>
          <p:nvPr>
            <p:ph type="sldNum" idx="12"/>
          </p:nvPr>
        </p:nvSpPr>
        <p:spPr/>
        <p:txBody>
          <a:bodyPr/>
          <a:lstStyle/>
          <a:p>
            <a:pPr>
              <a:spcBef>
                <a:spcPts val="0"/>
              </a:spcBef>
              <a:buNone/>
            </a:pPr>
            <a:fld id="{00000000-1234-1234-1234-123412341234}" type="slidenum">
              <a:rPr lang="en" smtClean="0"/>
              <a:t>40</a:t>
            </a:fld>
            <a:endParaRPr lang="en"/>
          </a:p>
        </p:txBody>
      </p:sp>
    </p:spTree>
    <p:extLst>
      <p:ext uri="{BB962C8B-B14F-4D97-AF65-F5344CB8AC3E}">
        <p14:creationId xmlns:p14="http://schemas.microsoft.com/office/powerpoint/2010/main" val="62569245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Text Placeholder 2"/>
          <p:cNvSpPr>
            <a:spLocks noGrp="1"/>
          </p:cNvSpPr>
          <p:nvPr>
            <p:ph type="body" idx="1"/>
          </p:nvPr>
        </p:nvSpPr>
        <p:spPr/>
        <p:txBody>
          <a:bodyPr>
            <a:normAutofit/>
          </a:bodyPr>
          <a:lstStyle/>
          <a:p>
            <a:pPr marL="457200" algn="ctr"/>
            <a:r>
              <a:rPr lang="ar-JO" sz="3200" b="1" dirty="0">
                <a:solidFill>
                  <a:srgbClr val="FF0000"/>
                </a:solidFill>
                <a:latin typeface="Times New Roman" panose="02020603050405020304" pitchFamily="18" charset="0"/>
                <a:ea typeface="Calibri" panose="020F0502020204030204" pitchFamily="34" charset="0"/>
                <a:cs typeface="Unikurd Goran" panose="020B0604030504040204" pitchFamily="34" charset="-78"/>
              </a:rPr>
              <a:t>پاڵنەر:</a:t>
            </a:r>
            <a:endParaRPr lang="en-US" sz="3200" dirty="0">
              <a:latin typeface="Times New Roman" panose="02020603050405020304" pitchFamily="18" charset="0"/>
              <a:ea typeface="Times New Roman" panose="02020603050405020304" pitchFamily="18" charset="0"/>
              <a:cs typeface="Ali_K_Sahifa Bold"/>
            </a:endParaRPr>
          </a:p>
          <a:p>
            <a:pPr algn="just">
              <a:lnSpc>
                <a:spcPct val="115000"/>
              </a:lnSpc>
              <a:spcBef>
                <a:spcPts val="600"/>
              </a:spcBef>
              <a:spcAft>
                <a:spcPts val="600"/>
              </a:spcAft>
            </a:pPr>
            <a:r>
              <a:rPr lang="ar-JO" sz="3200" dirty="0">
                <a:latin typeface="Times New Roman" panose="02020603050405020304" pitchFamily="18" charset="0"/>
                <a:ea typeface="Calibri" panose="020F0502020204030204" pitchFamily="34" charset="0"/>
                <a:cs typeface="Unikurd Goran" panose="020B0604030504040204" pitchFamily="34" charset="-78"/>
              </a:rPr>
              <a:t>پاڵنەر: ووروژێنەرێکی ناوخۆیی هەستی یان نەستی، بایۆلۆژی یان دەروونییە، تواناکانی بونەوەر (مرۆڤ- ئاژەڵ)دەجوولێنێ و بە ئامانجی کەمکردنەوەی گرژی و گەڕاندنەوەی هاوسەنگی بایۆلۆژی و دەروونی ئاراستەی دەکات.</a:t>
            </a:r>
            <a:endParaRPr lang="en-US" sz="3200" dirty="0">
              <a:latin typeface="Times New Roman" panose="02020603050405020304" pitchFamily="18" charset="0"/>
              <a:ea typeface="Times New Roman" panose="02020603050405020304" pitchFamily="18" charset="0"/>
              <a:cs typeface="Ali_K_Sahifa Bold"/>
            </a:endParaRPr>
          </a:p>
          <a:p>
            <a:endParaRPr lang="ar-IQ" sz="3200" dirty="0"/>
          </a:p>
        </p:txBody>
      </p:sp>
      <p:sp>
        <p:nvSpPr>
          <p:cNvPr id="4" name="Slide Number Placeholder 3"/>
          <p:cNvSpPr>
            <a:spLocks noGrp="1"/>
          </p:cNvSpPr>
          <p:nvPr>
            <p:ph type="sldNum" idx="12"/>
          </p:nvPr>
        </p:nvSpPr>
        <p:spPr/>
        <p:txBody>
          <a:bodyPr/>
          <a:lstStyle/>
          <a:p>
            <a:pPr>
              <a:spcBef>
                <a:spcPts val="0"/>
              </a:spcBef>
              <a:buNone/>
            </a:pPr>
            <a:fld id="{00000000-1234-1234-1234-123412341234}" type="slidenum">
              <a:rPr lang="en" smtClean="0"/>
              <a:t>41</a:t>
            </a:fld>
            <a:endParaRPr lang="en"/>
          </a:p>
        </p:txBody>
      </p:sp>
    </p:spTree>
    <p:extLst>
      <p:ext uri="{BB962C8B-B14F-4D97-AF65-F5344CB8AC3E}">
        <p14:creationId xmlns:p14="http://schemas.microsoft.com/office/powerpoint/2010/main" val="112452844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
            <a:ext cx="8229600" cy="6567800"/>
          </a:xfrm>
        </p:spPr>
        <p:txBody>
          <a:bodyPr>
            <a:normAutofit/>
          </a:bodyPr>
          <a:lstStyle/>
          <a:p>
            <a:pPr algn="ctr">
              <a:lnSpc>
                <a:spcPct val="115000"/>
              </a:lnSpc>
              <a:spcBef>
                <a:spcPts val="600"/>
              </a:spcBef>
              <a:spcAft>
                <a:spcPts val="600"/>
              </a:spcAft>
            </a:pPr>
            <a:r>
              <a:rPr lang="ar-JO" sz="2400" b="1" dirty="0">
                <a:solidFill>
                  <a:srgbClr val="FF0000"/>
                </a:solidFill>
                <a:latin typeface="Times New Roman" panose="02020603050405020304" pitchFamily="18" charset="0"/>
                <a:ea typeface="Calibri" panose="020F0502020204030204" pitchFamily="34" charset="0"/>
                <a:cs typeface="Unikurd Goran" panose="020B0604030504040204" pitchFamily="34" charset="-78"/>
              </a:rPr>
              <a:t>جۆرەكانى پاڵنەر:</a:t>
            </a:r>
            <a:endParaRPr lang="en-US" sz="2400" dirty="0">
              <a:latin typeface="Times New Roman" panose="02020603050405020304" pitchFamily="18" charset="0"/>
              <a:ea typeface="Times New Roman" panose="02020603050405020304" pitchFamily="18" charset="0"/>
              <a:cs typeface="Ali_K_Sahifa Bold"/>
            </a:endParaRPr>
          </a:p>
          <a:p>
            <a:pPr algn="just">
              <a:lnSpc>
                <a:spcPct val="115000"/>
              </a:lnSpc>
              <a:spcBef>
                <a:spcPts val="600"/>
              </a:spcBef>
              <a:spcAft>
                <a:spcPts val="600"/>
              </a:spcAft>
            </a:pPr>
            <a:r>
              <a:rPr lang="ar-JO" sz="2400" b="1" dirty="0">
                <a:solidFill>
                  <a:srgbClr val="FF0000"/>
                </a:solidFill>
                <a:latin typeface="Times New Roman" panose="02020603050405020304" pitchFamily="18" charset="0"/>
                <a:ea typeface="Calibri" panose="020F0502020204030204" pitchFamily="34" charset="0"/>
                <a:cs typeface="Unikurd Goran" panose="020B0604030504040204" pitchFamily="34" charset="-78"/>
              </a:rPr>
              <a:t>یەكەم: پاڵنەرە بۆماوەییەكان( </a:t>
            </a:r>
            <a:r>
              <a:rPr lang="ar-SA" sz="2400" b="1" dirty="0">
                <a:solidFill>
                  <a:srgbClr val="FF0000"/>
                </a:solidFill>
                <a:latin typeface="Times New Roman" panose="02020603050405020304" pitchFamily="18" charset="0"/>
                <a:ea typeface="Times New Roman" panose="02020603050405020304" pitchFamily="18" charset="0"/>
                <a:cs typeface="Unikurd Goran" panose="020B0604030504040204" pitchFamily="34" charset="-78"/>
              </a:rPr>
              <a:t>فسيۆلۆژيييەكان</a:t>
            </a:r>
            <a:r>
              <a:rPr lang="ar-SA" sz="2400" b="1" dirty="0">
                <a:solidFill>
                  <a:srgbClr val="FF0000"/>
                </a:solidFill>
                <a:latin typeface="Times New Roman" panose="02020603050405020304" pitchFamily="18" charset="0"/>
                <a:ea typeface="Calibri" panose="020F0502020204030204" pitchFamily="34" charset="0"/>
                <a:cs typeface="Unikurd Goran" panose="020B0604030504040204" pitchFamily="34" charset="-78"/>
              </a:rPr>
              <a:t>) : </a:t>
            </a:r>
            <a:r>
              <a:rPr lang="ar-JO" sz="2400" dirty="0">
                <a:latin typeface="Times New Roman" panose="02020603050405020304" pitchFamily="18" charset="0"/>
                <a:ea typeface="Calibri" panose="020F0502020204030204" pitchFamily="34" charset="0"/>
                <a:cs typeface="Unikurd Goran" panose="020B0604030504040204" pitchFamily="34" charset="-78"/>
              </a:rPr>
              <a:t>لە ڕێگەى بۆ ماوە بۆ مرۆڤ دەگوازرێتەوە و لە سەرەتاى ژیانى مرۆڤ دروست دەبێت، واتە مرۆڤەكان لە هەر شوێنێك بن وە لە كام نەژاد بن خاوەن ئەو پاڵنەرانەن </a:t>
            </a:r>
            <a:endParaRPr lang="en-US" sz="2400" dirty="0">
              <a:latin typeface="Times New Roman" panose="02020603050405020304" pitchFamily="18" charset="0"/>
              <a:ea typeface="Times New Roman" panose="02020603050405020304" pitchFamily="18" charset="0"/>
              <a:cs typeface="Ali_K_Sahifa Bold"/>
            </a:endParaRPr>
          </a:p>
          <a:p>
            <a:pPr algn="just">
              <a:spcAft>
                <a:spcPts val="600"/>
              </a:spcAft>
            </a:pPr>
            <a:r>
              <a:rPr lang="ar-SA" sz="2400" dirty="0">
                <a:latin typeface="Times New Roman" panose="02020603050405020304" pitchFamily="18" charset="0"/>
                <a:ea typeface="Times New Roman" panose="02020603050405020304" pitchFamily="18" charset="0"/>
                <a:cs typeface="Unikurd Goran" panose="020B0604030504040204" pitchFamily="34" charset="-78"/>
              </a:rPr>
              <a:t>1- </a:t>
            </a:r>
            <a:r>
              <a:rPr lang="ar-SA" sz="2400" b="1" u="sng" dirty="0">
                <a:latin typeface="Times New Roman" panose="02020603050405020304" pitchFamily="18" charset="0"/>
                <a:ea typeface="Times New Roman" panose="02020603050405020304" pitchFamily="18" charset="0"/>
                <a:cs typeface="Unikurd Goran" panose="020B0604030504040204" pitchFamily="34" charset="-78"/>
              </a:rPr>
              <a:t>برسێتيى</a:t>
            </a:r>
            <a:r>
              <a:rPr lang="ar-SA" sz="2400" dirty="0">
                <a:latin typeface="Times New Roman" panose="02020603050405020304" pitchFamily="18" charset="0"/>
                <a:ea typeface="Times New Roman" panose="02020603050405020304" pitchFamily="18" charset="0"/>
                <a:cs typeface="Unikurd Goran" panose="020B0604030504040204" pitchFamily="34" charset="-78"/>
              </a:rPr>
              <a:t> </a:t>
            </a:r>
            <a:r>
              <a:rPr lang="ar-IQ" sz="2400" dirty="0">
                <a:latin typeface="Times New Roman" panose="02020603050405020304" pitchFamily="18" charset="0"/>
                <a:ea typeface="Times New Roman" panose="02020603050405020304" pitchFamily="18" charset="0"/>
                <a:cs typeface="Unikurd Goran" panose="020B0604030504040204" pitchFamily="34" charset="-78"/>
              </a:rPr>
              <a:t>:- بۆ ئەوەى جەستە ئينێرژى(توانا) ى دەست كەوێ دەبێ وەڵامى داخوازى ئەم پاڵنەرە بداتەوە و نەهێڵێ برسى بێت، برسيبوون تاكەكان هەميشە بە شڵەژاوى دەهێڵنەوە و هەر كە تێريش بووين ئارامدەبينەوە و جەستەمان لێمان رازى دەبێ و توانا و هێزيش بۆ هەموو ئەندامەكان دەچێ و كەسەكە وەڵامدەرەوەى پۆزەتيڤ دەبێ.</a:t>
            </a:r>
            <a:endParaRPr lang="en-US" sz="2400" dirty="0">
              <a:latin typeface="Times New Roman" panose="02020603050405020304" pitchFamily="18" charset="0"/>
              <a:ea typeface="Times New Roman" panose="02020603050405020304" pitchFamily="18" charset="0"/>
              <a:cs typeface="Ali_K_Sahifa Bold"/>
            </a:endParaRPr>
          </a:p>
          <a:p>
            <a:pPr algn="just">
              <a:spcAft>
                <a:spcPts val="600"/>
              </a:spcAft>
            </a:pPr>
            <a:r>
              <a:rPr lang="ar-SA" sz="2400" dirty="0">
                <a:latin typeface="Times New Roman" panose="02020603050405020304" pitchFamily="18" charset="0"/>
                <a:ea typeface="Times New Roman" panose="02020603050405020304" pitchFamily="18" charset="0"/>
                <a:cs typeface="Unikurd Goran" panose="020B0604030504040204" pitchFamily="34" charset="-78"/>
              </a:rPr>
              <a:t>2-</a:t>
            </a:r>
            <a:r>
              <a:rPr lang="ar-SA" sz="2400" b="1" u="sng" dirty="0">
                <a:latin typeface="Times New Roman" panose="02020603050405020304" pitchFamily="18" charset="0"/>
                <a:ea typeface="Times New Roman" panose="02020603050405020304" pitchFamily="18" charset="0"/>
                <a:cs typeface="Unikurd Goran" panose="020B0604030504040204" pitchFamily="34" charset="-78"/>
              </a:rPr>
              <a:t> تێنوێتى</a:t>
            </a:r>
            <a:r>
              <a:rPr lang="ar-IQ" sz="2400" dirty="0">
                <a:latin typeface="Times New Roman" panose="02020603050405020304" pitchFamily="18" charset="0"/>
                <a:ea typeface="Times New Roman" panose="02020603050405020304" pitchFamily="18" charset="0"/>
                <a:cs typeface="Unikurd Goran" panose="020B0604030504040204" pitchFamily="34" charset="-78"/>
              </a:rPr>
              <a:t>:- كە تێنوومان دەبێ ماناى ئەوەيە جەستە و ئەندامەكانى پێويستيان بە تەڕبوونەوەيە و ئاويش كە بەشێكى زۆرى قەوارەى جەستە پێكدەهێنێ لە رووى فيزيكى و بايۆلۆژيەوە ئامادەباشى تاكەكان بۆ پرۆسێسە زيندەگيەكان زياتر دەكات، هەر كە تاك وەڵامدەرەوەيەكى باش نەبوو بۆ ئەم پاڵنەرە ئەوا زيان بە جەستەو تواناكانى دەگا و كاريگەرى لەسەر ئەركە ژيانيەكان و تەنانەت دەروونيەكانيش بەجێدەهێڵێ.</a:t>
            </a:r>
            <a:endParaRPr lang="en-US" sz="2400" dirty="0">
              <a:latin typeface="Times New Roman" panose="02020603050405020304" pitchFamily="18" charset="0"/>
              <a:ea typeface="Times New Roman" panose="02020603050405020304" pitchFamily="18" charset="0"/>
              <a:cs typeface="Ali_K_Sahifa Bold"/>
            </a:endParaRPr>
          </a:p>
          <a:p>
            <a:endParaRPr lang="ar-IQ" sz="2400" dirty="0"/>
          </a:p>
        </p:txBody>
      </p:sp>
      <p:sp>
        <p:nvSpPr>
          <p:cNvPr id="4" name="Slide Number Placeholder 3"/>
          <p:cNvSpPr>
            <a:spLocks noGrp="1"/>
          </p:cNvSpPr>
          <p:nvPr>
            <p:ph type="sldNum" idx="12"/>
          </p:nvPr>
        </p:nvSpPr>
        <p:spPr/>
        <p:txBody>
          <a:bodyPr/>
          <a:lstStyle/>
          <a:p>
            <a:pPr>
              <a:spcBef>
                <a:spcPts val="0"/>
              </a:spcBef>
              <a:buNone/>
            </a:pPr>
            <a:fld id="{00000000-1234-1234-1234-123412341234}" type="slidenum">
              <a:rPr lang="en" smtClean="0"/>
              <a:t>42</a:t>
            </a:fld>
            <a:endParaRPr lang="en"/>
          </a:p>
        </p:txBody>
      </p:sp>
    </p:spTree>
    <p:extLst>
      <p:ext uri="{BB962C8B-B14F-4D97-AF65-F5344CB8AC3E}">
        <p14:creationId xmlns:p14="http://schemas.microsoft.com/office/powerpoint/2010/main" val="311983341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609601"/>
            <a:ext cx="8229600" cy="5958200"/>
          </a:xfrm>
        </p:spPr>
        <p:txBody>
          <a:bodyPr>
            <a:normAutofit/>
          </a:bodyPr>
          <a:lstStyle/>
          <a:p>
            <a:pPr lvl="0" algn="just">
              <a:spcAft>
                <a:spcPts val="600"/>
              </a:spcAft>
              <a:buClr>
                <a:srgbClr val="A53010"/>
              </a:buClr>
            </a:pPr>
            <a:r>
              <a:rPr lang="ar-SA" sz="2400" dirty="0">
                <a:solidFill>
                  <a:prstClr val="black">
                    <a:lumMod val="75000"/>
                    <a:lumOff val="25000"/>
                  </a:prstClr>
                </a:solidFill>
                <a:latin typeface="Times New Roman" panose="02020603050405020304" pitchFamily="18" charset="0"/>
                <a:ea typeface="Times New Roman" panose="02020603050405020304" pitchFamily="18" charset="0"/>
                <a:cs typeface="Unikurd Goran" panose="020B0604030504040204" pitchFamily="34" charset="-78"/>
              </a:rPr>
              <a:t>3-</a:t>
            </a:r>
            <a:r>
              <a:rPr lang="ar-SA" sz="2400" b="1" u="sng" dirty="0">
                <a:solidFill>
                  <a:prstClr val="black">
                    <a:lumMod val="75000"/>
                    <a:lumOff val="25000"/>
                  </a:prstClr>
                </a:solidFill>
                <a:latin typeface="Times New Roman" panose="02020603050405020304" pitchFamily="18" charset="0"/>
                <a:ea typeface="Times New Roman" panose="02020603050405020304" pitchFamily="18" charset="0"/>
                <a:cs typeface="Unikurd Goran" panose="020B0604030504040204" pitchFamily="34" charset="-78"/>
              </a:rPr>
              <a:t> حەسانەوە</a:t>
            </a:r>
            <a:r>
              <a:rPr lang="ar-IQ" sz="2400" dirty="0">
                <a:solidFill>
                  <a:prstClr val="black">
                    <a:lumMod val="75000"/>
                    <a:lumOff val="25000"/>
                  </a:prstClr>
                </a:solidFill>
                <a:latin typeface="Times New Roman" panose="02020603050405020304" pitchFamily="18" charset="0"/>
                <a:ea typeface="Times New Roman" panose="02020603050405020304" pitchFamily="18" charset="0"/>
                <a:cs typeface="Unikurd Goran" panose="020B0604030504040204" pitchFamily="34" charset="-78"/>
              </a:rPr>
              <a:t>:- جەستەى ماندوو يا بزۆز هەميشە پێويستى بە حەسانەوە هەيە تاوەكو توانا بۆ ئەركە ئاينەييەكانى كۆكاتەوە يا ئەوەتا بوار نەدا ماندوو بوون شەكەتى بكا و زيان بە جەستەى بگەيەنێ و ئەركەكانى پێ نەگاتە سەر، لە حەسانەوەدا جەستە باڵانسە ترازاوەكەى بۆ دەگەڕێتەوە و ئەوەش لە بنچينەدا خواستێكى فسيۆلۆژيە و ناتوانين خۆى لێ لادەين.</a:t>
            </a:r>
            <a:endParaRPr lang="en-US" sz="2400" dirty="0">
              <a:solidFill>
                <a:prstClr val="black">
                  <a:lumMod val="75000"/>
                  <a:lumOff val="25000"/>
                </a:prstClr>
              </a:solidFill>
              <a:latin typeface="Times New Roman" panose="02020603050405020304" pitchFamily="18" charset="0"/>
              <a:ea typeface="Times New Roman" panose="02020603050405020304" pitchFamily="18" charset="0"/>
              <a:cs typeface="Ali_K_Sahifa Bold"/>
            </a:endParaRPr>
          </a:p>
          <a:p>
            <a:pPr lvl="0" algn="just">
              <a:spcAft>
                <a:spcPts val="600"/>
              </a:spcAft>
              <a:buClr>
                <a:srgbClr val="A53010"/>
              </a:buClr>
            </a:pPr>
            <a:r>
              <a:rPr lang="ar-SA" sz="2400" dirty="0">
                <a:solidFill>
                  <a:prstClr val="black">
                    <a:lumMod val="75000"/>
                    <a:lumOff val="25000"/>
                  </a:prstClr>
                </a:solidFill>
                <a:latin typeface="Times New Roman" panose="02020603050405020304" pitchFamily="18" charset="0"/>
                <a:ea typeface="Times New Roman" panose="02020603050405020304" pitchFamily="18" charset="0"/>
                <a:cs typeface="Unikurd Goran" panose="020B0604030504040204" pitchFamily="34" charset="-78"/>
              </a:rPr>
              <a:t>4- </a:t>
            </a:r>
            <a:r>
              <a:rPr lang="ar-SA" sz="2400" b="1" u="sng" dirty="0">
                <a:solidFill>
                  <a:prstClr val="black">
                    <a:lumMod val="75000"/>
                    <a:lumOff val="25000"/>
                  </a:prstClr>
                </a:solidFill>
                <a:latin typeface="Times New Roman" panose="02020603050405020304" pitchFamily="18" charset="0"/>
                <a:ea typeface="Times New Roman" panose="02020603050405020304" pitchFamily="18" charset="0"/>
                <a:cs typeface="Unikurd Goran" panose="020B0604030504040204" pitchFamily="34" charset="-78"/>
              </a:rPr>
              <a:t>سێكس</a:t>
            </a:r>
            <a:r>
              <a:rPr lang="ar-IQ" sz="2400" dirty="0">
                <a:solidFill>
                  <a:prstClr val="black">
                    <a:lumMod val="75000"/>
                    <a:lumOff val="25000"/>
                  </a:prstClr>
                </a:solidFill>
                <a:latin typeface="Times New Roman" panose="02020603050405020304" pitchFamily="18" charset="0"/>
                <a:ea typeface="Times New Roman" panose="02020603050405020304" pitchFamily="18" charset="0"/>
                <a:cs typeface="Unikurd Goran" panose="020B0604030504040204" pitchFamily="34" charset="-78"/>
              </a:rPr>
              <a:t> :-  یەکێکە لە پاڵنەرە بەهێزەکان و کاریگەری لەسەر هەڵسوکەوت و ڕەفتاری مرۆڤ هەیە، فرۆید پێیوایە کە یەکێکە لەگرنگترین پاڵنەرەکانی ژیان، ئەم پاڵنەرە ئامانجی پاڕیزگاریکردنە لە مانەوەی جۆر، مرۆڤ ئەگەر ئەو پاڵنەرە پرنەکاتەوە ئەوا نامرێت و لەژیاندا دەمینێتەوە، بەڵام ناتوانێت وەچە بخاتەوە، کە دواجار ئەمە دەبێتە هۆی لەناوچوونی جۆر </a:t>
            </a:r>
            <a:r>
              <a:rPr lang="ar-IQ" sz="2400" dirty="0">
                <a:solidFill>
                  <a:prstClr val="black">
                    <a:lumMod val="75000"/>
                    <a:lumOff val="25000"/>
                  </a:prstClr>
                </a:solidFill>
                <a:latin typeface="Times New Roman" panose="02020603050405020304" pitchFamily="18" charset="0"/>
                <a:ea typeface="Times New Roman" panose="02020603050405020304" pitchFamily="18" charset="0"/>
              </a:rPr>
              <a:t>ياخود</a:t>
            </a:r>
            <a:r>
              <a:rPr lang="ar-IQ" sz="2400" dirty="0">
                <a:solidFill>
                  <a:prstClr val="black">
                    <a:lumMod val="75000"/>
                    <a:lumOff val="25000"/>
                  </a:prstClr>
                </a:solidFill>
                <a:latin typeface="Times New Roman" panose="02020603050405020304" pitchFamily="18" charset="0"/>
                <a:ea typeface="Times New Roman" panose="02020603050405020304" pitchFamily="18" charset="0"/>
                <a:cs typeface="Unikurd Goran" panose="020B0604030504040204" pitchFamily="34" charset="-78"/>
              </a:rPr>
              <a:t> ڕەگەزی مرۆڤەکە.</a:t>
            </a:r>
            <a:endParaRPr lang="en-US" sz="2400" dirty="0">
              <a:solidFill>
                <a:prstClr val="black">
                  <a:lumMod val="75000"/>
                  <a:lumOff val="25000"/>
                </a:prstClr>
              </a:solidFill>
              <a:latin typeface="Times New Roman" panose="02020603050405020304" pitchFamily="18" charset="0"/>
              <a:ea typeface="Times New Roman" panose="02020603050405020304" pitchFamily="18" charset="0"/>
              <a:cs typeface="Ali_K_Sahifa Bold"/>
            </a:endParaRPr>
          </a:p>
          <a:p>
            <a:pPr lvl="0" algn="just">
              <a:spcAft>
                <a:spcPts val="600"/>
              </a:spcAft>
              <a:buClr>
                <a:srgbClr val="A53010"/>
              </a:buClr>
            </a:pPr>
            <a:r>
              <a:rPr lang="ar-SA" sz="2400" dirty="0">
                <a:solidFill>
                  <a:prstClr val="black">
                    <a:lumMod val="75000"/>
                    <a:lumOff val="25000"/>
                  </a:prstClr>
                </a:solidFill>
                <a:latin typeface="Times New Roman" panose="02020603050405020304" pitchFamily="18" charset="0"/>
                <a:ea typeface="Times New Roman" panose="02020603050405020304" pitchFamily="18" charset="0"/>
                <a:cs typeface="Unikurd Goran" panose="020B0604030504040204" pitchFamily="34" charset="-78"/>
              </a:rPr>
              <a:t>5- </a:t>
            </a:r>
            <a:r>
              <a:rPr lang="ar-SA" sz="2400" b="1" u="sng" dirty="0">
                <a:solidFill>
                  <a:prstClr val="black">
                    <a:lumMod val="75000"/>
                    <a:lumOff val="25000"/>
                  </a:prstClr>
                </a:solidFill>
                <a:latin typeface="Times New Roman" panose="02020603050405020304" pitchFamily="18" charset="0"/>
                <a:ea typeface="Times New Roman" panose="02020603050405020304" pitchFamily="18" charset="0"/>
                <a:cs typeface="Unikurd Goran" panose="020B0604030504040204" pitchFamily="34" charset="-78"/>
              </a:rPr>
              <a:t>دایکایەتی</a:t>
            </a:r>
            <a:r>
              <a:rPr lang="ar-SA" sz="2400" b="1" dirty="0">
                <a:solidFill>
                  <a:prstClr val="black">
                    <a:lumMod val="75000"/>
                    <a:lumOff val="25000"/>
                  </a:prstClr>
                </a:solidFill>
                <a:latin typeface="Times New Roman" panose="02020603050405020304" pitchFamily="18" charset="0"/>
                <a:ea typeface="Times New Roman" panose="02020603050405020304" pitchFamily="18" charset="0"/>
                <a:cs typeface="Unikurd Goran" panose="020B0604030504040204" pitchFamily="34" charset="-78"/>
              </a:rPr>
              <a:t> :- </a:t>
            </a:r>
            <a:r>
              <a:rPr lang="ar-SA" sz="2400" dirty="0">
                <a:solidFill>
                  <a:prstClr val="black">
                    <a:lumMod val="75000"/>
                    <a:lumOff val="25000"/>
                  </a:prstClr>
                </a:solidFill>
                <a:latin typeface="Times New Roman" panose="02020603050405020304" pitchFamily="18" charset="0"/>
                <a:ea typeface="Times New Roman" panose="02020603050405020304" pitchFamily="18" charset="0"/>
                <a:cs typeface="Unikurd Goran" panose="020B0604030504040204" pitchFamily="34" charset="-78"/>
              </a:rPr>
              <a:t>یەکێکە لە پاڵنەرە بەهێزەکان، خۆی لە گرنگیدان بە منداڵ و چاودێریکردن و سەرپەرشتیکردنی دەبینێتەوە، پاڵنەری دایکایەتی هاوشانی پاڵنەری سێکسی بەرپرسیارە لە مانەوەی جۆر و بەردەوامیدان بە ڕەگەزی بونەوەرەکە لە ژیاندا. </a:t>
            </a:r>
            <a:endParaRPr lang="en-US" sz="2400" dirty="0">
              <a:solidFill>
                <a:prstClr val="black">
                  <a:lumMod val="75000"/>
                  <a:lumOff val="25000"/>
                </a:prstClr>
              </a:solidFill>
              <a:latin typeface="Times New Roman" panose="02020603050405020304" pitchFamily="18" charset="0"/>
              <a:ea typeface="Times New Roman" panose="02020603050405020304" pitchFamily="18" charset="0"/>
              <a:cs typeface="Ali_K_Sahifa Bold"/>
            </a:endParaRPr>
          </a:p>
          <a:p>
            <a:endParaRPr lang="ar-IQ" sz="2400" dirty="0"/>
          </a:p>
        </p:txBody>
      </p:sp>
      <p:sp>
        <p:nvSpPr>
          <p:cNvPr id="4" name="Slide Number Placeholder 3"/>
          <p:cNvSpPr>
            <a:spLocks noGrp="1"/>
          </p:cNvSpPr>
          <p:nvPr>
            <p:ph type="sldNum" idx="12"/>
          </p:nvPr>
        </p:nvSpPr>
        <p:spPr/>
        <p:txBody>
          <a:bodyPr/>
          <a:lstStyle/>
          <a:p>
            <a:pPr>
              <a:spcBef>
                <a:spcPts val="0"/>
              </a:spcBef>
              <a:buNone/>
            </a:pPr>
            <a:fld id="{00000000-1234-1234-1234-123412341234}" type="slidenum">
              <a:rPr lang="en" smtClean="0"/>
              <a:t>43</a:t>
            </a:fld>
            <a:endParaRPr lang="en"/>
          </a:p>
        </p:txBody>
      </p:sp>
    </p:spTree>
    <p:extLst>
      <p:ext uri="{BB962C8B-B14F-4D97-AF65-F5344CB8AC3E}">
        <p14:creationId xmlns:p14="http://schemas.microsoft.com/office/powerpoint/2010/main" val="162729451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533401"/>
            <a:ext cx="8229600" cy="6034400"/>
          </a:xfrm>
        </p:spPr>
        <p:txBody>
          <a:bodyPr>
            <a:normAutofit/>
          </a:bodyPr>
          <a:lstStyle/>
          <a:p>
            <a:pPr algn="just">
              <a:spcAft>
                <a:spcPts val="600"/>
              </a:spcAft>
            </a:pPr>
            <a:r>
              <a:rPr lang="ar-JO" sz="2000" b="1" dirty="0">
                <a:solidFill>
                  <a:srgbClr val="FF0000"/>
                </a:solidFill>
                <a:latin typeface="Times New Roman" panose="02020603050405020304" pitchFamily="18" charset="0"/>
                <a:ea typeface="Calibri" panose="020F0502020204030204" pitchFamily="34" charset="0"/>
                <a:cs typeface="Unikurd Goran" panose="020B0604030504040204" pitchFamily="34" charset="-78"/>
              </a:rPr>
              <a:t>دووەم: پالنەرە وەرگیراوەكان:</a:t>
            </a:r>
            <a:r>
              <a:rPr lang="ar-JO" sz="2000" dirty="0">
                <a:latin typeface="Times New Roman" panose="02020603050405020304" pitchFamily="18" charset="0"/>
                <a:ea typeface="Calibri" panose="020F0502020204030204" pitchFamily="34" charset="0"/>
                <a:cs typeface="Unikurd Goran" panose="020B0604030504040204" pitchFamily="34" charset="-78"/>
              </a:rPr>
              <a:t> بریتین لەو پاڵنەرانەى كە تاك لە ڕێگەى كردارى پێگەیاندنى كۆمەڵایەتى، یان پرۆسەى بە كۆمەڵایەتى كردنەوە وەریان دەگرێت و فێریان دەبێت. ئەم پاڵنەرانە رەفتارى تاك رێك دەخەن و یارمەتى دەریان دەبن لە پەیوەندییە كۆمەڵایەتیەكان. بۆیە گەرئەم پاڵنەرانە تێرنەكرێن ئەوە تاك هەست بە دڵەڕاوكى و نامۆبوون و بێ بایەخى خۆی دەكات.وەك پاڵنەرى خۆشەویستى و ڕێزگرتن و بە دەستهێنانى پێگەى كۆمەڵایەتى و دەسەڵات و بە بەدەستهێنانى خود. ئەوانیش بریتین لە </a:t>
            </a:r>
            <a:endParaRPr lang="en-US" sz="2000" dirty="0">
              <a:latin typeface="Times New Roman" panose="02020603050405020304" pitchFamily="18" charset="0"/>
              <a:ea typeface="Times New Roman" panose="02020603050405020304" pitchFamily="18" charset="0"/>
              <a:cs typeface="Ali_K_Sahifa Bold"/>
            </a:endParaRPr>
          </a:p>
          <a:p>
            <a:pPr algn="just">
              <a:lnSpc>
                <a:spcPct val="115000"/>
              </a:lnSpc>
              <a:spcBef>
                <a:spcPts val="600"/>
              </a:spcBef>
              <a:spcAft>
                <a:spcPts val="600"/>
              </a:spcAft>
            </a:pPr>
            <a:r>
              <a:rPr lang="ar-JO" sz="2000" dirty="0">
                <a:latin typeface="Times New Roman" panose="02020603050405020304" pitchFamily="18" charset="0"/>
                <a:ea typeface="Calibri" panose="020F0502020204030204" pitchFamily="34" charset="0"/>
                <a:cs typeface="Unikurd Goran" panose="020B0604030504040204" pitchFamily="34" charset="-78"/>
              </a:rPr>
              <a:t>1-پاڵنەرە كۆمەڵایەتییە گشتیەكان: ئەم پاڵنەرانە لە هەموو كۆمەڵگەیەكدا هەن و گشتین، وەكو پاڵنەرى ژیان لەناو كۆمەڵدا و لاسایكردنەوە و هاوكارى، </a:t>
            </a:r>
            <a:endParaRPr lang="en-US" sz="2000" dirty="0">
              <a:latin typeface="Times New Roman" panose="02020603050405020304" pitchFamily="18" charset="0"/>
              <a:ea typeface="Times New Roman" panose="02020603050405020304" pitchFamily="18" charset="0"/>
              <a:cs typeface="Ali_K_Sahifa Bold"/>
            </a:endParaRPr>
          </a:p>
          <a:p>
            <a:pPr algn="just">
              <a:lnSpc>
                <a:spcPct val="115000"/>
              </a:lnSpc>
              <a:spcBef>
                <a:spcPts val="600"/>
              </a:spcBef>
              <a:spcAft>
                <a:spcPts val="600"/>
              </a:spcAft>
            </a:pPr>
            <a:r>
              <a:rPr lang="ar-JO" sz="2000" dirty="0">
                <a:latin typeface="Times New Roman" panose="02020603050405020304" pitchFamily="18" charset="0"/>
                <a:ea typeface="Calibri" panose="020F0502020204030204" pitchFamily="34" charset="0"/>
                <a:cs typeface="Unikurd Goran" panose="020B0604030504040204" pitchFamily="34" charset="-78"/>
              </a:rPr>
              <a:t>2-پاڵنەرە كۆمەڵایەتیە شارستانیەكان: ئەم پاڵنەرە تایبەتە بە شارستانیەتێك و لە شارستانیەتێكى تر دانییە،</a:t>
            </a:r>
            <a:endParaRPr lang="en-US" sz="2000" dirty="0">
              <a:latin typeface="Times New Roman" panose="02020603050405020304" pitchFamily="18" charset="0"/>
              <a:ea typeface="Times New Roman" panose="02020603050405020304" pitchFamily="18" charset="0"/>
              <a:cs typeface="Ali_K_Sahifa Bold"/>
            </a:endParaRPr>
          </a:p>
          <a:p>
            <a:pPr algn="just">
              <a:lnSpc>
                <a:spcPct val="115000"/>
              </a:lnSpc>
              <a:spcBef>
                <a:spcPts val="600"/>
              </a:spcBef>
              <a:spcAft>
                <a:spcPts val="600"/>
              </a:spcAft>
            </a:pPr>
            <a:r>
              <a:rPr lang="ar-JO" sz="2000" dirty="0">
                <a:latin typeface="Times New Roman" panose="02020603050405020304" pitchFamily="18" charset="0"/>
                <a:ea typeface="Calibri" panose="020F0502020204030204" pitchFamily="34" charset="0"/>
                <a:cs typeface="Unikurd Goran" panose="020B0604030504040204" pitchFamily="34" charset="-78"/>
              </a:rPr>
              <a:t>3-پاڵنەرە كۆمەڵایەتیەكان: ئەم پاڵنەرە تایبەتە بە تاكەكەس و زۆر زەحمەت دووكەس هەمان پاڵنەریان وەكو یەكیان هەبێت، بۆ نموونە( سۆزو ئاستى هیوا و حەزو ئارەزوو و ئاراستەكان، ...هتد).</a:t>
            </a:r>
            <a:endParaRPr lang="en-US" sz="2000" dirty="0">
              <a:latin typeface="Times New Roman" panose="02020603050405020304" pitchFamily="18" charset="0"/>
              <a:ea typeface="Times New Roman" panose="02020603050405020304" pitchFamily="18" charset="0"/>
              <a:cs typeface="Ali_K_Sahifa Bold"/>
            </a:endParaRPr>
          </a:p>
          <a:p>
            <a:endParaRPr lang="ar-IQ" sz="2000" dirty="0"/>
          </a:p>
        </p:txBody>
      </p:sp>
      <p:sp>
        <p:nvSpPr>
          <p:cNvPr id="4" name="Slide Number Placeholder 3"/>
          <p:cNvSpPr>
            <a:spLocks noGrp="1"/>
          </p:cNvSpPr>
          <p:nvPr>
            <p:ph type="sldNum" idx="12"/>
          </p:nvPr>
        </p:nvSpPr>
        <p:spPr/>
        <p:txBody>
          <a:bodyPr/>
          <a:lstStyle/>
          <a:p>
            <a:pPr>
              <a:spcBef>
                <a:spcPts val="0"/>
              </a:spcBef>
              <a:buNone/>
            </a:pPr>
            <a:fld id="{00000000-1234-1234-1234-123412341234}" type="slidenum">
              <a:rPr lang="en" smtClean="0"/>
              <a:t>44</a:t>
            </a:fld>
            <a:endParaRPr lang="en"/>
          </a:p>
        </p:txBody>
      </p:sp>
    </p:spTree>
    <p:extLst>
      <p:ext uri="{BB962C8B-B14F-4D97-AF65-F5344CB8AC3E}">
        <p14:creationId xmlns:p14="http://schemas.microsoft.com/office/powerpoint/2010/main" val="112800521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533401"/>
            <a:ext cx="8229600" cy="6034400"/>
          </a:xfrm>
        </p:spPr>
        <p:txBody>
          <a:bodyPr>
            <a:normAutofit/>
          </a:bodyPr>
          <a:lstStyle/>
          <a:p>
            <a:pPr algn="ctr">
              <a:lnSpc>
                <a:spcPct val="115000"/>
              </a:lnSpc>
              <a:spcBef>
                <a:spcPts val="600"/>
              </a:spcBef>
              <a:spcAft>
                <a:spcPts val="600"/>
              </a:spcAft>
            </a:pPr>
            <a:r>
              <a:rPr lang="ar-JO" sz="2000" b="1" dirty="0">
                <a:solidFill>
                  <a:srgbClr val="FF0000"/>
                </a:solidFill>
                <a:latin typeface="Times New Roman" panose="02020603050405020304" pitchFamily="18" charset="0"/>
                <a:ea typeface="Calibri" panose="020F0502020204030204" pitchFamily="34" charset="0"/>
                <a:cs typeface="Unikurd Goran" panose="020B0604030504040204" pitchFamily="34" charset="-78"/>
              </a:rPr>
              <a:t>ئەرکەكانى پاڵنەر</a:t>
            </a:r>
            <a:endParaRPr lang="en-US" dirty="0">
              <a:latin typeface="Times New Roman" panose="02020603050405020304" pitchFamily="18" charset="0"/>
              <a:ea typeface="Times New Roman" panose="02020603050405020304" pitchFamily="18" charset="0"/>
              <a:cs typeface="Ali_K_Sahifa Bold"/>
            </a:endParaRPr>
          </a:p>
          <a:p>
            <a:pPr algn="just">
              <a:lnSpc>
                <a:spcPct val="115000"/>
              </a:lnSpc>
              <a:spcBef>
                <a:spcPts val="600"/>
              </a:spcBef>
              <a:spcAft>
                <a:spcPts val="600"/>
              </a:spcAft>
            </a:pPr>
            <a:r>
              <a:rPr lang="ar-JO" dirty="0">
                <a:latin typeface="Times New Roman" panose="02020603050405020304" pitchFamily="18" charset="0"/>
                <a:ea typeface="Calibri" panose="020F0502020204030204" pitchFamily="34" charset="0"/>
                <a:cs typeface="Unikurd Goran" panose="020B0604030504040204" pitchFamily="34" charset="-78"/>
              </a:rPr>
              <a:t>1-وروژاندنى ڕەفتار: پاڵنەر یارمەتى مرۆڤ دەدات بۆ ئەوەى كارەكانى بە باشى ئەنجام بدات وە بەرهەمى زیاتر دەبێت. بۆیە ئەو كەسانەى ئاستى پاڵنەریان نزمە بەردەوام هەست بە بێزارى و ناڕەحەتى لە كارەكانیان دەكەن، وە لە رادەبەدەر بەرزبونەوەى پاڵنەر كاریگەرى خراپى لەسەر ڕەفتار دەبێت، چونكە توشى دلەڕاوكێ دەبێ، ناتوانێت كارەكانى بە باشى ئەنجام بدات.</a:t>
            </a:r>
            <a:endParaRPr lang="en-US" dirty="0">
              <a:latin typeface="Times New Roman" panose="02020603050405020304" pitchFamily="18" charset="0"/>
              <a:ea typeface="Times New Roman" panose="02020603050405020304" pitchFamily="18" charset="0"/>
              <a:cs typeface="Ali_K_Sahifa Bold"/>
            </a:endParaRPr>
          </a:p>
          <a:p>
            <a:pPr algn="just">
              <a:lnSpc>
                <a:spcPct val="115000"/>
              </a:lnSpc>
              <a:spcBef>
                <a:spcPts val="600"/>
              </a:spcBef>
              <a:spcAft>
                <a:spcPts val="600"/>
              </a:spcAft>
            </a:pPr>
            <a:r>
              <a:rPr lang="ar-JO" dirty="0">
                <a:latin typeface="Times New Roman" panose="02020603050405020304" pitchFamily="18" charset="0"/>
                <a:ea typeface="Calibri" panose="020F0502020204030204" pitchFamily="34" charset="0"/>
                <a:cs typeface="Unikurd Goran" panose="020B0604030504040204" pitchFamily="34" charset="-78"/>
              </a:rPr>
              <a:t>2-پالنەر كاریگەرى هەیە لە سەر پێشبینیەكانمان بەرامبەر بە شتەكان: پێشبینیەكانى مرۆڤ پەیوەستە بە شارەزاییەكانى رابردووى لە شكستەكان و سەركەوتن كە دووچارى بویتەوە، وەكو ئەو قوتابییەى لە سالێك زیاتر ماوەتەوەو شكستى هێناوە چاوەروانى سەركەوتنى نەكردووە، چونكە بە بە پاڵنەرێكى لاواز رووبەڕوى پرۆسەكە بۆتەوە.</a:t>
            </a:r>
            <a:endParaRPr lang="en-US" dirty="0">
              <a:latin typeface="Times New Roman" panose="02020603050405020304" pitchFamily="18" charset="0"/>
              <a:ea typeface="Times New Roman" panose="02020603050405020304" pitchFamily="18" charset="0"/>
              <a:cs typeface="Ali_K_Sahifa Bold"/>
            </a:endParaRPr>
          </a:p>
          <a:p>
            <a:pPr algn="just">
              <a:lnSpc>
                <a:spcPct val="115000"/>
              </a:lnSpc>
              <a:spcBef>
                <a:spcPts val="600"/>
              </a:spcBef>
              <a:spcAft>
                <a:spcPts val="600"/>
              </a:spcAft>
            </a:pPr>
            <a:r>
              <a:rPr lang="ar-JO" dirty="0">
                <a:latin typeface="Times New Roman" panose="02020603050405020304" pitchFamily="18" charset="0"/>
                <a:ea typeface="Calibri" panose="020F0502020204030204" pitchFamily="34" charset="0"/>
                <a:cs typeface="Unikurd Goran" panose="020B0604030504040204" pitchFamily="34" charset="-78"/>
              </a:rPr>
              <a:t>3-پاڵنەر كاریگەرى لەسەر ئاراستەكردنى ڕەفتارەكانمان هەیە: پاڵنەر كاریگەرى زۆرى لەسەر ئاراستەكردنى ڕەفتارەكانمان بۆ زانیارى هەیە، چونكە كاتێك زانیاریەكان وەردەگرین بە گرینگى دەزانین و هەوڵ دەدەین لە بیرى خۆمان هەلیگرین.</a:t>
            </a:r>
            <a:endParaRPr lang="en-US" dirty="0">
              <a:latin typeface="Times New Roman" panose="02020603050405020304" pitchFamily="18" charset="0"/>
              <a:ea typeface="Times New Roman" panose="02020603050405020304" pitchFamily="18" charset="0"/>
              <a:cs typeface="Ali_K_Sahifa Bold"/>
            </a:endParaRPr>
          </a:p>
          <a:p>
            <a:pPr algn="just">
              <a:lnSpc>
                <a:spcPct val="115000"/>
              </a:lnSpc>
              <a:spcBef>
                <a:spcPts val="600"/>
              </a:spcBef>
              <a:spcAft>
                <a:spcPts val="600"/>
              </a:spcAft>
            </a:pPr>
            <a:r>
              <a:rPr lang="ar-JO" dirty="0">
                <a:latin typeface="Times New Roman" panose="02020603050405020304" pitchFamily="18" charset="0"/>
                <a:ea typeface="Calibri" panose="020F0502020204030204" pitchFamily="34" charset="0"/>
                <a:cs typeface="Unikurd Goran" panose="020B0604030504040204" pitchFamily="34" charset="-78"/>
              </a:rPr>
              <a:t>4-پاڵنەر دەبێتە هۆی بەدەستهێنانی ئەنجامێکی باش: یارمەتی تاکەکان دەدات تاکو ئاستێکی باش بەدەستبهێنن، بە نموونە ئەو قوتابیانەی کە پاڵنەری باشیان هەیە بۆ خۆێندن و ئەرکەکانیان بە چاکی ئەنجامدەدەن، ئەوا نمرەی بەرز بەدەستدەهینن، بە پێچەوانەشەوە.</a:t>
            </a:r>
            <a:endParaRPr lang="en-US" dirty="0">
              <a:latin typeface="Times New Roman" panose="02020603050405020304" pitchFamily="18" charset="0"/>
              <a:ea typeface="Times New Roman" panose="02020603050405020304" pitchFamily="18" charset="0"/>
              <a:cs typeface="Ali_K_Sahifa Bold"/>
            </a:endParaRPr>
          </a:p>
          <a:p>
            <a:endParaRPr lang="ar-IQ" dirty="0"/>
          </a:p>
        </p:txBody>
      </p:sp>
      <p:sp>
        <p:nvSpPr>
          <p:cNvPr id="4" name="Slide Number Placeholder 3"/>
          <p:cNvSpPr>
            <a:spLocks noGrp="1"/>
          </p:cNvSpPr>
          <p:nvPr>
            <p:ph type="sldNum" idx="12"/>
          </p:nvPr>
        </p:nvSpPr>
        <p:spPr/>
        <p:txBody>
          <a:bodyPr/>
          <a:lstStyle/>
          <a:p>
            <a:pPr>
              <a:spcBef>
                <a:spcPts val="0"/>
              </a:spcBef>
              <a:buNone/>
            </a:pPr>
            <a:fld id="{00000000-1234-1234-1234-123412341234}" type="slidenum">
              <a:rPr lang="en" smtClean="0"/>
              <a:t>45</a:t>
            </a:fld>
            <a:endParaRPr lang="en"/>
          </a:p>
        </p:txBody>
      </p:sp>
    </p:spTree>
    <p:extLst>
      <p:ext uri="{BB962C8B-B14F-4D97-AF65-F5344CB8AC3E}">
        <p14:creationId xmlns:p14="http://schemas.microsoft.com/office/powerpoint/2010/main" val="47786345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609601"/>
            <a:ext cx="8229600" cy="5958200"/>
          </a:xfrm>
        </p:spPr>
        <p:txBody>
          <a:bodyPr/>
          <a:lstStyle/>
          <a:p>
            <a:r>
              <a:rPr lang="ar-JO" b="1" dirty="0">
                <a:solidFill>
                  <a:srgbClr val="FF0000"/>
                </a:solidFill>
                <a:ea typeface="Calibri" panose="020F0502020204030204" pitchFamily="34" charset="0"/>
                <a:cs typeface="Unikurd Goran" panose="020B0604030504040204" pitchFamily="34" charset="-78"/>
              </a:rPr>
              <a:t>تیۆرى مرۆڤایەتی و پاڵنەرەكانى</a:t>
            </a:r>
            <a:r>
              <a:rPr lang="ar-JO" b="1" dirty="0" smtClean="0">
                <a:solidFill>
                  <a:srgbClr val="FF0000"/>
                </a:solidFill>
                <a:ea typeface="Calibri" panose="020F0502020204030204" pitchFamily="34" charset="0"/>
                <a:cs typeface="Unikurd Goran" panose="020B0604030504040204" pitchFamily="34" charset="-78"/>
              </a:rPr>
              <a:t>:</a:t>
            </a:r>
            <a:endParaRPr lang="ar-IQ" b="1" dirty="0" smtClean="0">
              <a:solidFill>
                <a:srgbClr val="FF0000"/>
              </a:solidFill>
              <a:ea typeface="Calibri" panose="020F0502020204030204" pitchFamily="34" charset="0"/>
              <a:cs typeface="Unikurd Goran" panose="020B0604030504040204" pitchFamily="34" charset="-78"/>
            </a:endParaRPr>
          </a:p>
          <a:p>
            <a:endParaRPr lang="ar-IQ" dirty="0"/>
          </a:p>
        </p:txBody>
      </p:sp>
      <p:sp>
        <p:nvSpPr>
          <p:cNvPr id="4" name="Slide Number Placeholder 3"/>
          <p:cNvSpPr>
            <a:spLocks noGrp="1"/>
          </p:cNvSpPr>
          <p:nvPr>
            <p:ph type="sldNum" idx="12"/>
          </p:nvPr>
        </p:nvSpPr>
        <p:spPr/>
        <p:txBody>
          <a:bodyPr/>
          <a:lstStyle/>
          <a:p>
            <a:pPr>
              <a:spcBef>
                <a:spcPts val="0"/>
              </a:spcBef>
              <a:buNone/>
            </a:pPr>
            <a:fld id="{00000000-1234-1234-1234-123412341234}" type="slidenum">
              <a:rPr lang="en" smtClean="0"/>
              <a:t>46</a:t>
            </a:fld>
            <a:endParaRPr lang="en"/>
          </a:p>
        </p:txBody>
      </p:sp>
      <p:pic>
        <p:nvPicPr>
          <p:cNvPr id="8" name="Picture 7"/>
          <p:cNvPicPr>
            <a:picLocks noChangeAspect="1"/>
          </p:cNvPicPr>
          <p:nvPr/>
        </p:nvPicPr>
        <p:blipFill>
          <a:blip r:embed="rId2"/>
          <a:stretch>
            <a:fillRect/>
          </a:stretch>
        </p:blipFill>
        <p:spPr>
          <a:xfrm>
            <a:off x="990600" y="1143001"/>
            <a:ext cx="7566194" cy="5190134"/>
          </a:xfrm>
          <a:prstGeom prst="rect">
            <a:avLst/>
          </a:prstGeom>
        </p:spPr>
      </p:pic>
    </p:spTree>
    <p:extLst>
      <p:ext uri="{BB962C8B-B14F-4D97-AF65-F5344CB8AC3E}">
        <p14:creationId xmlns:p14="http://schemas.microsoft.com/office/powerpoint/2010/main" val="33210295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Text Placeholder 2"/>
          <p:cNvSpPr>
            <a:spLocks noGrp="1"/>
          </p:cNvSpPr>
          <p:nvPr>
            <p:ph type="body" idx="1"/>
          </p:nvPr>
        </p:nvSpPr>
        <p:spPr/>
        <p:txBody>
          <a:bodyPr>
            <a:normAutofit fontScale="85000" lnSpcReduction="10000"/>
          </a:bodyPr>
          <a:lstStyle/>
          <a:p>
            <a:pPr algn="just">
              <a:lnSpc>
                <a:spcPct val="115000"/>
              </a:lnSpc>
              <a:spcBef>
                <a:spcPts val="600"/>
              </a:spcBef>
              <a:spcAft>
                <a:spcPts val="600"/>
              </a:spcAft>
            </a:pPr>
            <a:r>
              <a:rPr lang="ar-JO" dirty="0">
                <a:latin typeface="Times New Roman" panose="02020603050405020304" pitchFamily="18" charset="0"/>
                <a:ea typeface="Calibri" panose="020F0502020204030204" pitchFamily="34" charset="0"/>
                <a:cs typeface="Unikurd Goran" panose="020B0604030504040204" pitchFamily="34" charset="-78"/>
              </a:rPr>
              <a:t>ئەبراهام ماسلۆ زاناى دەروونزان خاوەنى تیۆرێكە بۆ پێداویستیەكانى مرۆڤ كە بە تیۆرى مرۆڤایەتى ناسراوە لە سالى 1943 پەرەى پێداوە، دواتر لە سالى 1945 ز بلاو</a:t>
            </a:r>
            <a:r>
              <a:rPr lang="ar-IQ" dirty="0">
                <a:latin typeface="Times New Roman" panose="02020603050405020304" pitchFamily="18" charset="0"/>
                <a:ea typeface="Calibri" panose="020F0502020204030204" pitchFamily="34" charset="0"/>
                <a:cs typeface="Unikurd Goran" panose="020B0604030504040204" pitchFamily="34" charset="-78"/>
              </a:rPr>
              <a:t>ي</a:t>
            </a:r>
            <a:r>
              <a:rPr lang="ar-JO" dirty="0">
                <a:latin typeface="Times New Roman" panose="02020603050405020304" pitchFamily="18" charset="0"/>
                <a:ea typeface="Calibri" panose="020F0502020204030204" pitchFamily="34" charset="0"/>
                <a:cs typeface="Unikurd Goran" panose="020B0604030504040204" pitchFamily="34" charset="-78"/>
              </a:rPr>
              <a:t>كردۆتەوە. ئەم تیۆرە پێداویستییەكانى مرۆڤى لە شێوەى قوچەكدا (هەرەم) بەپێى گرینگیان لە ژیانى مرۆڤدا ڕێكخستووە، بەم شێوەى خوارە.</a:t>
            </a:r>
            <a:endParaRPr lang="en-US" dirty="0">
              <a:latin typeface="Times New Roman" panose="02020603050405020304" pitchFamily="18" charset="0"/>
              <a:ea typeface="Times New Roman" panose="02020603050405020304" pitchFamily="18" charset="0"/>
              <a:cs typeface="Ali_K_Sahifa Bold"/>
            </a:endParaRPr>
          </a:p>
          <a:p>
            <a:pPr algn="just">
              <a:lnSpc>
                <a:spcPct val="115000"/>
              </a:lnSpc>
              <a:spcBef>
                <a:spcPts val="600"/>
              </a:spcBef>
              <a:spcAft>
                <a:spcPts val="600"/>
              </a:spcAft>
            </a:pPr>
            <a:r>
              <a:rPr lang="ar-JO" dirty="0">
                <a:latin typeface="Times New Roman" panose="02020603050405020304" pitchFamily="18" charset="0"/>
                <a:ea typeface="Calibri" panose="020F0502020204030204" pitchFamily="34" charset="0"/>
                <a:cs typeface="Unikurd Goran" panose="020B0604030504040204" pitchFamily="34" charset="-78"/>
              </a:rPr>
              <a:t>1-پێداویستییە فسیۆلۆژییەكان: </a:t>
            </a:r>
            <a:endParaRPr lang="en-US" dirty="0">
              <a:latin typeface="Times New Roman" panose="02020603050405020304" pitchFamily="18" charset="0"/>
              <a:ea typeface="Times New Roman" panose="02020603050405020304" pitchFamily="18" charset="0"/>
              <a:cs typeface="Ali_K_Sahifa Bold"/>
            </a:endParaRPr>
          </a:p>
          <a:p>
            <a:pPr algn="just">
              <a:lnSpc>
                <a:spcPct val="115000"/>
              </a:lnSpc>
              <a:spcBef>
                <a:spcPts val="600"/>
              </a:spcBef>
              <a:spcAft>
                <a:spcPts val="600"/>
              </a:spcAft>
            </a:pPr>
            <a:r>
              <a:rPr lang="ar-JO" dirty="0">
                <a:latin typeface="Times New Roman" panose="02020603050405020304" pitchFamily="18" charset="0"/>
                <a:ea typeface="Calibri" panose="020F0502020204030204" pitchFamily="34" charset="0"/>
                <a:cs typeface="Unikurd Goran" panose="020B0604030504040204" pitchFamily="34" charset="-78"/>
              </a:rPr>
              <a:t>بریتین لەو پێداویستیانەى كە بەرپرسن لە مانەوەى مرۆڤ و بەردەوام بوونی لە ژیاندا. لە هەموو كۆمەڵگاكان بوونیان هەیە وەكو( خواردن، خواردنەوە، ئۆكسجین، جل و بەرگ، ڕزگاربوون لە پاشەڕۆ).</a:t>
            </a:r>
            <a:endParaRPr lang="en-US" dirty="0">
              <a:latin typeface="Times New Roman" panose="02020603050405020304" pitchFamily="18" charset="0"/>
              <a:ea typeface="Times New Roman" panose="02020603050405020304" pitchFamily="18" charset="0"/>
              <a:cs typeface="Ali_K_Sahifa Bold"/>
            </a:endParaRPr>
          </a:p>
          <a:p>
            <a:pPr algn="just">
              <a:lnSpc>
                <a:spcPct val="115000"/>
              </a:lnSpc>
              <a:spcBef>
                <a:spcPts val="600"/>
              </a:spcBef>
              <a:spcAft>
                <a:spcPts val="600"/>
              </a:spcAft>
            </a:pPr>
            <a:r>
              <a:rPr lang="ar-JO" dirty="0">
                <a:latin typeface="Times New Roman" panose="02020603050405020304" pitchFamily="18" charset="0"/>
                <a:ea typeface="Calibri" panose="020F0502020204030204" pitchFamily="34" charset="0"/>
                <a:cs typeface="Unikurd Goran" panose="020B0604030504040204" pitchFamily="34" charset="-78"/>
              </a:rPr>
              <a:t>2-پێداویستى ئاسایش و دلنیایی:</a:t>
            </a:r>
            <a:endParaRPr lang="en-US" dirty="0">
              <a:latin typeface="Times New Roman" panose="02020603050405020304" pitchFamily="18" charset="0"/>
              <a:ea typeface="Times New Roman" panose="02020603050405020304" pitchFamily="18" charset="0"/>
              <a:cs typeface="Ali_K_Sahifa Bold"/>
            </a:endParaRPr>
          </a:p>
          <a:p>
            <a:pPr algn="just">
              <a:lnSpc>
                <a:spcPct val="115000"/>
              </a:lnSpc>
              <a:spcBef>
                <a:spcPts val="600"/>
              </a:spcBef>
              <a:spcAft>
                <a:spcPts val="600"/>
              </a:spcAft>
            </a:pPr>
            <a:r>
              <a:rPr lang="ar-JO" dirty="0">
                <a:latin typeface="Times New Roman" panose="02020603050405020304" pitchFamily="18" charset="0"/>
                <a:ea typeface="Calibri" panose="020F0502020204030204" pitchFamily="34" charset="0"/>
                <a:cs typeface="Unikurd Goran" panose="020B0604030504040204" pitchFamily="34" charset="-78"/>
              </a:rPr>
              <a:t>بە بڕواى ماسلۆ مرۆڤ لە دواى تێربوونى پێداویستیە فسیۆلۆژیەكان بە دواى سەقامگیری و ئەمن و دلنیایی دەگەڕێت، دەتوانین ئەم پێداویستیانە هەست پێ بكەین لە حەزى تاك بۆ جێگیربوون و دەستكەوتنى كارێك یان هەولى تاك بۆ پارێزگاریكردن لە خۆى لەو مەترسی و هەرەشانەى ڕووبەڕووی دەبنەوە بە تایبەت لە كاتى ڕووداوى ئاگركەوتنەوەو شەڕدا.</a:t>
            </a:r>
            <a:endParaRPr lang="en-US" dirty="0">
              <a:latin typeface="Times New Roman" panose="02020603050405020304" pitchFamily="18" charset="0"/>
              <a:ea typeface="Times New Roman" panose="02020603050405020304" pitchFamily="18" charset="0"/>
              <a:cs typeface="Ali_K_Sahifa Bold"/>
            </a:endParaRPr>
          </a:p>
          <a:p>
            <a:pPr algn="just">
              <a:lnSpc>
                <a:spcPct val="115000"/>
              </a:lnSpc>
              <a:spcBef>
                <a:spcPts val="600"/>
              </a:spcBef>
              <a:spcAft>
                <a:spcPts val="600"/>
              </a:spcAft>
            </a:pPr>
            <a:r>
              <a:rPr lang="ar-JO" dirty="0">
                <a:latin typeface="Times New Roman" panose="02020603050405020304" pitchFamily="18" charset="0"/>
                <a:ea typeface="Calibri" panose="020F0502020204030204" pitchFamily="34" charset="0"/>
                <a:cs typeface="Unikurd Goran" panose="020B0604030504040204" pitchFamily="34" charset="-78"/>
              </a:rPr>
              <a:t>3-پێداویستى خۆشەویستى و خۆلەگەڵخستن:</a:t>
            </a:r>
            <a:endParaRPr lang="en-US" dirty="0">
              <a:latin typeface="Times New Roman" panose="02020603050405020304" pitchFamily="18" charset="0"/>
              <a:ea typeface="Times New Roman" panose="02020603050405020304" pitchFamily="18" charset="0"/>
              <a:cs typeface="Ali_K_Sahifa Bold"/>
            </a:endParaRPr>
          </a:p>
          <a:p>
            <a:pPr algn="just">
              <a:lnSpc>
                <a:spcPct val="115000"/>
              </a:lnSpc>
              <a:spcBef>
                <a:spcPts val="600"/>
              </a:spcBef>
              <a:spcAft>
                <a:spcPts val="600"/>
              </a:spcAft>
            </a:pPr>
            <a:r>
              <a:rPr lang="ar-JO" dirty="0">
                <a:latin typeface="Times New Roman" panose="02020603050405020304" pitchFamily="18" charset="0"/>
                <a:ea typeface="Calibri" panose="020F0502020204030204" pitchFamily="34" charset="0"/>
                <a:cs typeface="Unikurd Goran" panose="020B0604030504040204" pitchFamily="34" charset="-78"/>
              </a:rPr>
              <a:t>ئەم پێداویستیە وا لە تاك دەكات حەزى بۆ تێكەڵاوبوونى كۆمەڵگەو دروستكردنى پەیوەندى كۆمەڵایەتى هەبێت، وەك پێداویستى خۆشەویستى و ئینتیما بۆ خێزان یان گروپ و كۆمەڵەیەك یاخود ئینتیما بۆ پارتێكى سیاسی.</a:t>
            </a:r>
            <a:endParaRPr lang="en-US" dirty="0">
              <a:latin typeface="Times New Roman" panose="02020603050405020304" pitchFamily="18" charset="0"/>
              <a:ea typeface="Times New Roman" panose="02020603050405020304" pitchFamily="18" charset="0"/>
              <a:cs typeface="Ali_K_Sahifa Bold"/>
            </a:endParaRPr>
          </a:p>
          <a:p>
            <a:endParaRPr lang="ar-IQ" dirty="0"/>
          </a:p>
        </p:txBody>
      </p:sp>
      <p:sp>
        <p:nvSpPr>
          <p:cNvPr id="4" name="Slide Number Placeholder 3"/>
          <p:cNvSpPr>
            <a:spLocks noGrp="1"/>
          </p:cNvSpPr>
          <p:nvPr>
            <p:ph type="sldNum" idx="12"/>
          </p:nvPr>
        </p:nvSpPr>
        <p:spPr/>
        <p:txBody>
          <a:bodyPr/>
          <a:lstStyle/>
          <a:p>
            <a:pPr>
              <a:spcBef>
                <a:spcPts val="0"/>
              </a:spcBef>
              <a:buNone/>
            </a:pPr>
            <a:fld id="{00000000-1234-1234-1234-123412341234}" type="slidenum">
              <a:rPr lang="en" smtClean="0"/>
              <a:t>47</a:t>
            </a:fld>
            <a:endParaRPr lang="en"/>
          </a:p>
        </p:txBody>
      </p:sp>
    </p:spTree>
    <p:extLst>
      <p:ext uri="{BB962C8B-B14F-4D97-AF65-F5344CB8AC3E}">
        <p14:creationId xmlns:p14="http://schemas.microsoft.com/office/powerpoint/2010/main" val="398361073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Text Placeholder 2"/>
          <p:cNvSpPr>
            <a:spLocks noGrp="1"/>
          </p:cNvSpPr>
          <p:nvPr>
            <p:ph type="body" idx="1"/>
          </p:nvPr>
        </p:nvSpPr>
        <p:spPr/>
        <p:txBody>
          <a:bodyPr>
            <a:normAutofit fontScale="85000" lnSpcReduction="20000"/>
          </a:bodyPr>
          <a:lstStyle/>
          <a:p>
            <a:pPr algn="just">
              <a:lnSpc>
                <a:spcPct val="115000"/>
              </a:lnSpc>
              <a:spcBef>
                <a:spcPts val="600"/>
              </a:spcBef>
              <a:spcAft>
                <a:spcPts val="600"/>
              </a:spcAft>
            </a:pPr>
            <a:r>
              <a:rPr lang="ar-JO" dirty="0">
                <a:latin typeface="Times New Roman" panose="02020603050405020304" pitchFamily="18" charset="0"/>
                <a:ea typeface="Calibri" panose="020F0502020204030204" pitchFamily="34" charset="0"/>
                <a:cs typeface="Unikurd Goran" panose="020B0604030504040204" pitchFamily="34" charset="-78"/>
              </a:rPr>
              <a:t>4-پێداویستى ڕێزگرتنى خود:</a:t>
            </a:r>
            <a:endParaRPr lang="en-US" dirty="0">
              <a:latin typeface="Times New Roman" panose="02020603050405020304" pitchFamily="18" charset="0"/>
              <a:ea typeface="Times New Roman" panose="02020603050405020304" pitchFamily="18" charset="0"/>
              <a:cs typeface="Ali_K_Sahifa Bold"/>
            </a:endParaRPr>
          </a:p>
          <a:p>
            <a:pPr algn="just">
              <a:lnSpc>
                <a:spcPct val="115000"/>
              </a:lnSpc>
              <a:spcBef>
                <a:spcPts val="600"/>
              </a:spcBef>
              <a:spcAft>
                <a:spcPts val="600"/>
              </a:spcAft>
            </a:pPr>
            <a:r>
              <a:rPr lang="ar-JO" dirty="0">
                <a:latin typeface="Times New Roman" panose="02020603050405020304" pitchFamily="18" charset="0"/>
                <a:ea typeface="Calibri" panose="020F0502020204030204" pitchFamily="34" charset="0"/>
                <a:cs typeface="Unikurd Goran" panose="020B0604030504040204" pitchFamily="34" charset="-78"/>
              </a:rPr>
              <a:t>ئەم پێداویستییە پەیوندیدارە بە ڕێزگرتن و هەستكردنى تاك بەوەى بەهێزو چاڵاك و لێهاتووە و متمانەى بە تواناكانى هەیە، تێربوونى ئەم پێداویستیە وا لە تاك دەكات هەست بە بەهێزى متمانە بەخۆبوون و نرخى خۆیی بكات لە ناو كۆمەلگادا، بەپێچەوانەشەوە ئەگەر ئەم پێداویستیە تێر نەكرێت ئەوا تاك هەست بە لاوازى و خۆ بەكەم زانین دەكات.</a:t>
            </a:r>
            <a:endParaRPr lang="en-US" dirty="0">
              <a:latin typeface="Times New Roman" panose="02020603050405020304" pitchFamily="18" charset="0"/>
              <a:ea typeface="Times New Roman" panose="02020603050405020304" pitchFamily="18" charset="0"/>
              <a:cs typeface="Ali_K_Sahifa Bold"/>
            </a:endParaRPr>
          </a:p>
          <a:p>
            <a:pPr algn="just">
              <a:lnSpc>
                <a:spcPct val="115000"/>
              </a:lnSpc>
              <a:spcBef>
                <a:spcPts val="600"/>
              </a:spcBef>
              <a:spcAft>
                <a:spcPts val="600"/>
              </a:spcAft>
            </a:pPr>
            <a:r>
              <a:rPr lang="ar-JO" dirty="0">
                <a:latin typeface="Times New Roman" panose="02020603050405020304" pitchFamily="18" charset="0"/>
                <a:ea typeface="Calibri" panose="020F0502020204030204" pitchFamily="34" charset="0"/>
                <a:cs typeface="Unikurd Goran" panose="020B0604030504040204" pitchFamily="34" charset="-78"/>
              </a:rPr>
              <a:t>5-پێداویستى زانیارى یان مەعریفى:</a:t>
            </a:r>
            <a:endParaRPr lang="en-US" dirty="0">
              <a:latin typeface="Times New Roman" panose="02020603050405020304" pitchFamily="18" charset="0"/>
              <a:ea typeface="Times New Roman" panose="02020603050405020304" pitchFamily="18" charset="0"/>
              <a:cs typeface="Ali_K_Sahifa Bold"/>
            </a:endParaRPr>
          </a:p>
          <a:p>
            <a:pPr algn="just">
              <a:lnSpc>
                <a:spcPct val="115000"/>
              </a:lnSpc>
              <a:spcBef>
                <a:spcPts val="600"/>
              </a:spcBef>
              <a:spcAft>
                <a:spcPts val="600"/>
              </a:spcAft>
            </a:pPr>
            <a:r>
              <a:rPr lang="ar-JO" dirty="0">
                <a:latin typeface="Times New Roman" panose="02020603050405020304" pitchFamily="18" charset="0"/>
                <a:ea typeface="Calibri" panose="020F0502020204030204" pitchFamily="34" charset="0"/>
                <a:cs typeface="Unikurd Goran" panose="020B0604030504040204" pitchFamily="34" charset="-78"/>
              </a:rPr>
              <a:t>ئەم پێداویستیە بریتیە لە حەزى تاك بۆ شیكردنەوە و ڕێكخستنى شتەكان، هەروەها بەستنەوە و دۆزینەوەى پەیوەندى نێوان دیاردەكان دەردەكەوێت. </a:t>
            </a:r>
            <a:endParaRPr lang="en-US" dirty="0">
              <a:latin typeface="Times New Roman" panose="02020603050405020304" pitchFamily="18" charset="0"/>
              <a:ea typeface="Times New Roman" panose="02020603050405020304" pitchFamily="18" charset="0"/>
              <a:cs typeface="Ali_K_Sahifa Bold"/>
            </a:endParaRPr>
          </a:p>
          <a:p>
            <a:pPr algn="just">
              <a:lnSpc>
                <a:spcPct val="115000"/>
              </a:lnSpc>
              <a:spcBef>
                <a:spcPts val="600"/>
              </a:spcBef>
              <a:spcAft>
                <a:spcPts val="600"/>
              </a:spcAft>
            </a:pPr>
            <a:r>
              <a:rPr lang="ar-JO" dirty="0">
                <a:latin typeface="Times New Roman" panose="02020603050405020304" pitchFamily="18" charset="0"/>
                <a:ea typeface="Calibri" panose="020F0502020204030204" pitchFamily="34" charset="0"/>
                <a:cs typeface="Unikurd Goran" panose="020B0604030504040204" pitchFamily="34" charset="-78"/>
              </a:rPr>
              <a:t>6-پێداویستى جوانناسی:</a:t>
            </a:r>
            <a:endParaRPr lang="en-US" dirty="0">
              <a:latin typeface="Times New Roman" panose="02020603050405020304" pitchFamily="18" charset="0"/>
              <a:ea typeface="Times New Roman" panose="02020603050405020304" pitchFamily="18" charset="0"/>
              <a:cs typeface="Ali_K_Sahifa Bold"/>
            </a:endParaRPr>
          </a:p>
          <a:p>
            <a:pPr algn="just">
              <a:lnSpc>
                <a:spcPct val="115000"/>
              </a:lnSpc>
              <a:spcBef>
                <a:spcPts val="600"/>
              </a:spcBef>
              <a:spcAft>
                <a:spcPts val="600"/>
              </a:spcAft>
            </a:pPr>
            <a:r>
              <a:rPr lang="ar-JO" dirty="0">
                <a:latin typeface="Times New Roman" panose="02020603050405020304" pitchFamily="18" charset="0"/>
                <a:ea typeface="Calibri" panose="020F0502020204030204" pitchFamily="34" charset="0"/>
                <a:cs typeface="Unikurd Goran" panose="020B0604030504040204" pitchFamily="34" charset="-78"/>
              </a:rPr>
              <a:t>ئەم پێداویستیە خۆى لە حەزى تاك بۆ رێكخستن و پێكهێنان و دروستكردنى جوانكارى ودووركەوتنەوە لە شتە ناشیرن و نارێك و پەرشوبڵاوەكاندا دەبینێتەوە ، دەروونناسان ئەوەمان پێ دەلێن كە ئەو كەسانەى خاوەنى دروستى دەروونین حەزیان لە جوانى و ڕێكخستنە لە شتەكاندا، هەروەها ئەو كەسانەى لە ژینگەى ناڕێك و پێك و پەرشوبڵاودا دەژین زیاتر توشی نەخۆشى دەروونى و جەستەیی دەبن.</a:t>
            </a:r>
            <a:endParaRPr lang="en-US" dirty="0">
              <a:latin typeface="Times New Roman" panose="02020603050405020304" pitchFamily="18" charset="0"/>
              <a:ea typeface="Times New Roman" panose="02020603050405020304" pitchFamily="18" charset="0"/>
              <a:cs typeface="Ali_K_Sahifa Bold"/>
            </a:endParaRPr>
          </a:p>
          <a:p>
            <a:pPr algn="just">
              <a:lnSpc>
                <a:spcPct val="115000"/>
              </a:lnSpc>
              <a:spcBef>
                <a:spcPts val="600"/>
              </a:spcBef>
              <a:spcAft>
                <a:spcPts val="600"/>
              </a:spcAft>
            </a:pPr>
            <a:r>
              <a:rPr lang="ar-JO" dirty="0">
                <a:latin typeface="Times New Roman" panose="02020603050405020304" pitchFamily="18" charset="0"/>
                <a:ea typeface="Calibri" panose="020F0502020204030204" pitchFamily="34" charset="0"/>
                <a:cs typeface="Unikurd Goran" panose="020B0604030504040204" pitchFamily="34" charset="-78"/>
              </a:rPr>
              <a:t>7-پێداویستى بە دەستهێنانى خود:</a:t>
            </a:r>
            <a:endParaRPr lang="en-US" dirty="0">
              <a:latin typeface="Times New Roman" panose="02020603050405020304" pitchFamily="18" charset="0"/>
              <a:ea typeface="Times New Roman" panose="02020603050405020304" pitchFamily="18" charset="0"/>
              <a:cs typeface="Ali_K_Sahifa Bold"/>
            </a:endParaRPr>
          </a:p>
          <a:p>
            <a:pPr algn="just">
              <a:lnSpc>
                <a:spcPct val="115000"/>
              </a:lnSpc>
              <a:spcBef>
                <a:spcPts val="600"/>
              </a:spcBef>
              <a:spcAft>
                <a:spcPts val="600"/>
              </a:spcAft>
            </a:pPr>
            <a:r>
              <a:rPr lang="ar-JO" dirty="0">
                <a:latin typeface="Times New Roman" panose="02020603050405020304" pitchFamily="18" charset="0"/>
                <a:ea typeface="Calibri" panose="020F0502020204030204" pitchFamily="34" charset="0"/>
                <a:cs typeface="Unikurd Goran" panose="020B0604030504040204" pitchFamily="34" charset="-78"/>
              </a:rPr>
              <a:t>ئەم پێداویستیە پەیوەندە بە بەدەستهێنان و دەرخستن و نوواندنى خوودیی، لێرەدا تاك دەیەوێت ئەوە دەربخات كە كەسێكى بەسوود و بەرهەمهێنەرە بۆیە تواناكانى دەخاتەڕوو، هەڵدەستێت بە ئەنجامدانى كارى بەسوود، هەتاکو پێداویستییەکانی ئاستی خوارەوە تێرنەکرین ئەوا مرۆڤ هەوڵی پرکردنەوەی پێداویستییە خوودییەکانی نادات. </a:t>
            </a:r>
            <a:endParaRPr lang="en-US" dirty="0">
              <a:latin typeface="Times New Roman" panose="02020603050405020304" pitchFamily="18" charset="0"/>
              <a:ea typeface="Times New Roman" panose="02020603050405020304" pitchFamily="18" charset="0"/>
              <a:cs typeface="Ali_K_Sahifa Bold"/>
            </a:endParaRPr>
          </a:p>
          <a:p>
            <a:endParaRPr lang="ar-IQ" dirty="0"/>
          </a:p>
        </p:txBody>
      </p:sp>
      <p:sp>
        <p:nvSpPr>
          <p:cNvPr id="4" name="Slide Number Placeholder 3"/>
          <p:cNvSpPr>
            <a:spLocks noGrp="1"/>
          </p:cNvSpPr>
          <p:nvPr>
            <p:ph type="sldNum" idx="12"/>
          </p:nvPr>
        </p:nvSpPr>
        <p:spPr/>
        <p:txBody>
          <a:bodyPr/>
          <a:lstStyle/>
          <a:p>
            <a:pPr>
              <a:spcBef>
                <a:spcPts val="0"/>
              </a:spcBef>
              <a:buNone/>
            </a:pPr>
            <a:fld id="{00000000-1234-1234-1234-123412341234}" type="slidenum">
              <a:rPr lang="en" smtClean="0"/>
              <a:t>48</a:t>
            </a:fld>
            <a:endParaRPr lang="en"/>
          </a:p>
        </p:txBody>
      </p:sp>
    </p:spTree>
    <p:extLst>
      <p:ext uri="{BB962C8B-B14F-4D97-AF65-F5344CB8AC3E}">
        <p14:creationId xmlns:p14="http://schemas.microsoft.com/office/powerpoint/2010/main" val="300789139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Text Placeholder 2"/>
          <p:cNvSpPr>
            <a:spLocks noGrp="1"/>
          </p:cNvSpPr>
          <p:nvPr>
            <p:ph type="body" idx="1"/>
          </p:nvPr>
        </p:nvSpPr>
        <p:spPr/>
        <p:txBody>
          <a:bodyPr/>
          <a:lstStyle/>
          <a:p>
            <a:pPr algn="ctr">
              <a:lnSpc>
                <a:spcPct val="115000"/>
              </a:lnSpc>
              <a:spcBef>
                <a:spcPts val="600"/>
              </a:spcBef>
              <a:spcAft>
                <a:spcPts val="600"/>
              </a:spcAft>
            </a:pPr>
            <a:r>
              <a:rPr lang="ar-JO" b="1" dirty="0">
                <a:solidFill>
                  <a:srgbClr val="FF0000"/>
                </a:solidFill>
                <a:latin typeface="Times New Roman" panose="02020603050405020304" pitchFamily="18" charset="0"/>
                <a:ea typeface="Calibri" panose="020F0502020204030204" pitchFamily="34" charset="0"/>
                <a:cs typeface="Unikurd Goran" panose="020B0604030504040204" pitchFamily="34" charset="-78"/>
              </a:rPr>
              <a:t>مرۆڤ و پالنەرە نەستیەكان:</a:t>
            </a:r>
            <a:endParaRPr lang="en-US" dirty="0">
              <a:latin typeface="Times New Roman" panose="02020603050405020304" pitchFamily="18" charset="0"/>
              <a:ea typeface="Times New Roman" panose="02020603050405020304" pitchFamily="18" charset="0"/>
              <a:cs typeface="Ali_K_Sahifa Bold"/>
            </a:endParaRPr>
          </a:p>
          <a:p>
            <a:pPr algn="just">
              <a:lnSpc>
                <a:spcPct val="115000"/>
              </a:lnSpc>
              <a:spcBef>
                <a:spcPts val="600"/>
              </a:spcBef>
              <a:spcAft>
                <a:spcPts val="600"/>
              </a:spcAft>
            </a:pPr>
            <a:r>
              <a:rPr lang="ar-JO" dirty="0">
                <a:latin typeface="Times New Roman" panose="02020603050405020304" pitchFamily="18" charset="0"/>
                <a:ea typeface="Calibri" panose="020F0502020204030204" pitchFamily="34" charset="0"/>
                <a:cs typeface="Unikurd Goran" panose="020B0604030504040204" pitchFamily="34" charset="-78"/>
              </a:rPr>
              <a:t>دەروونزان (فرۆید) پێی وایە تەنها هەست كاریگەرى لەسەر مرۆڤ نیە، بەلكو كاریگەرى نەست زۆر زیاترە. نەست بریتیە لەو پاڵنەرە شاراوانە كە مرۆڤ هەستى پێناكات لە كاتى ئەنجامدانى ڕەفتارەكەى، ئەم پاڵنەرانە لە نەستى مرۆڤ دەمینێنەوە لەبەر ئەوەى دەرچوونى بۆ هەستى كەسەكە دەبێتە مایەى شەرمەزارى و ئازار بۆى، بۆیە بە شێوەى هێما دەریان دەبرێت.وەك ( لە كاتى وێنەكێشان، لەقسە لەناكاو دەرچووەكان و هەندى جار لە نوسینەكان یان جولەكانى لەش و هەڵچوونەكان لە كاتى جیاجیا، بۆ نمونە خەندە لەسەر لێو لە كاتى بۆنەیەكى ناخۆش</a:t>
            </a:r>
            <a:r>
              <a:rPr lang="ar-KW" dirty="0">
                <a:latin typeface="Times New Roman" panose="02020603050405020304" pitchFamily="18" charset="0"/>
                <a:ea typeface="Calibri" panose="020F0502020204030204" pitchFamily="34" charset="0"/>
                <a:cs typeface="Unikurd Goran" panose="020B0604030504040204" pitchFamily="34" charset="-78"/>
              </a:rPr>
              <a:t>.</a:t>
            </a:r>
            <a:endParaRPr lang="en-US" dirty="0">
              <a:latin typeface="Times New Roman" panose="02020603050405020304" pitchFamily="18" charset="0"/>
              <a:ea typeface="Times New Roman" panose="02020603050405020304" pitchFamily="18" charset="0"/>
              <a:cs typeface="Ali_K_Sahifa Bold"/>
            </a:endParaRPr>
          </a:p>
          <a:p>
            <a:endParaRPr lang="ar-IQ" dirty="0"/>
          </a:p>
        </p:txBody>
      </p:sp>
      <p:sp>
        <p:nvSpPr>
          <p:cNvPr id="4" name="Slide Number Placeholder 3"/>
          <p:cNvSpPr>
            <a:spLocks noGrp="1"/>
          </p:cNvSpPr>
          <p:nvPr>
            <p:ph type="sldNum" idx="12"/>
          </p:nvPr>
        </p:nvSpPr>
        <p:spPr/>
        <p:txBody>
          <a:bodyPr/>
          <a:lstStyle/>
          <a:p>
            <a:pPr>
              <a:spcBef>
                <a:spcPts val="0"/>
              </a:spcBef>
              <a:buNone/>
            </a:pPr>
            <a:fld id="{00000000-1234-1234-1234-123412341234}" type="slidenum">
              <a:rPr lang="en" smtClean="0"/>
              <a:t>49</a:t>
            </a:fld>
            <a:endParaRPr lang="en"/>
          </a:p>
        </p:txBody>
      </p:sp>
    </p:spTree>
    <p:extLst>
      <p:ext uri="{BB962C8B-B14F-4D97-AF65-F5344CB8AC3E}">
        <p14:creationId xmlns:p14="http://schemas.microsoft.com/office/powerpoint/2010/main" val="36887332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Text Placeholder 2"/>
          <p:cNvSpPr>
            <a:spLocks noGrp="1"/>
          </p:cNvSpPr>
          <p:nvPr>
            <p:ph type="body" idx="1"/>
          </p:nvPr>
        </p:nvSpPr>
        <p:spPr/>
        <p:txBody>
          <a:bodyPr>
            <a:normAutofit/>
          </a:bodyPr>
          <a:lstStyle/>
          <a:p>
            <a:pPr indent="503555" algn="just">
              <a:lnSpc>
                <a:spcPct val="105000"/>
              </a:lnSpc>
              <a:spcBef>
                <a:spcPts val="600"/>
              </a:spcBef>
            </a:pPr>
            <a:r>
              <a:rPr lang="ar-IQ" sz="2000" dirty="0">
                <a:latin typeface="Times New Roman" panose="02020603050405020304" pitchFamily="18" charset="0"/>
                <a:ea typeface="Times New Roman" panose="02020603050405020304" pitchFamily="18" charset="0"/>
                <a:cs typeface="Ali_K_Samik" pitchFamily="2" charset="-78"/>
              </a:rPr>
              <a:t>لة سالَى (1891) (جؤن </a:t>
            </a:r>
            <a:r>
              <a:rPr lang="ar-IQ" sz="2000" dirty="0">
                <a:latin typeface="Times New Roman" panose="02020603050405020304" pitchFamily="18" charset="0"/>
                <a:ea typeface="Times New Roman" panose="02020603050405020304" pitchFamily="18" charset="0"/>
                <a:cs typeface="Ali-A-Samik" pitchFamily="2" charset="-78"/>
              </a:rPr>
              <a:t>واطسن</a:t>
            </a:r>
            <a:r>
              <a:rPr lang="ar-IQ" sz="2000" dirty="0">
                <a:latin typeface="Times New Roman" panose="02020603050405020304" pitchFamily="18" charset="0"/>
                <a:ea typeface="Times New Roman" panose="02020603050405020304" pitchFamily="18" charset="0"/>
                <a:cs typeface="Ali_K_Samik" pitchFamily="2" charset="-78"/>
              </a:rPr>
              <a:t>) لة ئةمريكا دةستيكرد بة بةرثاكردنى شؤرِشيَكى نوآ لة دةروونزانيدا، ئةويش بة دامةزراندنى قوتابخانة و ريَبازيَكى نوآ بةناوى ريَباز و قوتابخانةى رةوشتايةتى (المدرسة السلوكية)،بة بؤضوونى (جؤن </a:t>
            </a:r>
            <a:r>
              <a:rPr lang="ar-IQ" sz="2000" dirty="0">
                <a:latin typeface="Times New Roman" panose="02020603050405020304" pitchFamily="18" charset="0"/>
                <a:ea typeface="Times New Roman" panose="02020603050405020304" pitchFamily="18" charset="0"/>
                <a:cs typeface="Ali-A-Samik" pitchFamily="2" charset="-78"/>
              </a:rPr>
              <a:t>واطسن</a:t>
            </a:r>
            <a:r>
              <a:rPr lang="ar-IQ" sz="2000" dirty="0">
                <a:latin typeface="Times New Roman" panose="02020603050405020304" pitchFamily="18" charset="0"/>
                <a:ea typeface="Times New Roman" panose="02020603050405020304" pitchFamily="18" charset="0"/>
                <a:cs typeface="Ali_K_Samik" pitchFamily="2" charset="-78"/>
              </a:rPr>
              <a:t>) و قوتابخانةكةى جيهانى عةقلأ ء ثرؤسة عةقلَيةكان دياردةى ناديارن ء لة توانادا نيية بيانبينين ء ثيَوانةيان بكةين، لةبةر ئةوة ناتوانريَت بةشيَوةيةكى زانستى ء بابةتيانة ليَيان بكؤلَدريَتةوة، بؤية ئةركى دةروونزانةكان ليَكؤلَينةوةى رةفتارى ديار و ئاشكراى مرؤظة. </a:t>
            </a:r>
            <a:endParaRPr lang="en-US" sz="2000" dirty="0">
              <a:latin typeface="Times New Roman" panose="02020603050405020304" pitchFamily="18" charset="0"/>
              <a:ea typeface="Times New Roman" panose="02020603050405020304" pitchFamily="18" charset="0"/>
              <a:cs typeface="Ali_K_Sahifa Bold"/>
            </a:endParaRPr>
          </a:p>
          <a:p>
            <a:pPr indent="503555" algn="just">
              <a:lnSpc>
                <a:spcPct val="105000"/>
              </a:lnSpc>
              <a:spcBef>
                <a:spcPts val="600"/>
              </a:spcBef>
            </a:pPr>
            <a:r>
              <a:rPr lang="ar-IQ" sz="2000" dirty="0">
                <a:latin typeface="Times New Roman" panose="02020603050405020304" pitchFamily="18" charset="0"/>
                <a:ea typeface="Times New Roman" panose="02020603050405020304" pitchFamily="18" charset="0"/>
                <a:cs typeface="Ali_K_Samik" pitchFamily="2" charset="-78"/>
              </a:rPr>
              <a:t> </a:t>
            </a:r>
            <a:endParaRPr lang="en-US" sz="2000" dirty="0">
              <a:latin typeface="Times New Roman" panose="02020603050405020304" pitchFamily="18" charset="0"/>
              <a:ea typeface="Times New Roman" panose="02020603050405020304" pitchFamily="18" charset="0"/>
              <a:cs typeface="Ali_K_Sahifa Bold"/>
            </a:endParaRPr>
          </a:p>
          <a:p>
            <a:pPr indent="503555" algn="just">
              <a:lnSpc>
                <a:spcPct val="105000"/>
              </a:lnSpc>
              <a:spcBef>
                <a:spcPts val="600"/>
              </a:spcBef>
            </a:pPr>
            <a:r>
              <a:rPr lang="ar-IQ" sz="2000" dirty="0">
                <a:latin typeface="Times New Roman" panose="02020603050405020304" pitchFamily="18" charset="0"/>
                <a:ea typeface="Times New Roman" panose="02020603050405020304" pitchFamily="18" charset="0"/>
                <a:cs typeface="Ali_K_Samik" pitchFamily="2" charset="-78"/>
              </a:rPr>
              <a:t>رةفتارو هةلَسوكةوتى مرؤظ بريتيية لة زنجيرةيةك رووداو كة لة ئةنجامى ثةيوةست بوونى وروذيَنةر (</a:t>
            </a:r>
            <a:r>
              <a:rPr lang="ar-IQ" sz="2000" dirty="0">
                <a:latin typeface="Times New Roman" panose="02020603050405020304" pitchFamily="18" charset="0"/>
                <a:ea typeface="Times New Roman" panose="02020603050405020304" pitchFamily="18" charset="0"/>
                <a:cs typeface="Ali-A-Samik" pitchFamily="2" charset="-78"/>
              </a:rPr>
              <a:t>مثير</a:t>
            </a:r>
            <a:r>
              <a:rPr lang="ar-IQ" sz="2000" dirty="0">
                <a:latin typeface="Times New Roman" panose="02020603050405020304" pitchFamily="18" charset="0"/>
                <a:ea typeface="Times New Roman" panose="02020603050405020304" pitchFamily="18" charset="0"/>
                <a:cs typeface="Ali_K_Samik" pitchFamily="2" charset="-78"/>
              </a:rPr>
              <a:t>) </a:t>
            </a:r>
            <a:r>
              <a:rPr lang="en-US" sz="2000" dirty="0">
                <a:latin typeface="Times New Roman" panose="02020603050405020304" pitchFamily="18" charset="0"/>
                <a:ea typeface="Times New Roman" panose="02020603050405020304" pitchFamily="18" charset="0"/>
                <a:cs typeface="Ali_K_Samik" pitchFamily="2" charset="-78"/>
              </a:rPr>
              <a:t>(stimulus)</a:t>
            </a:r>
            <a:r>
              <a:rPr lang="ar-IQ" sz="2000" dirty="0">
                <a:latin typeface="Times New Roman" panose="02020603050405020304" pitchFamily="18" charset="0"/>
                <a:ea typeface="Times New Roman" panose="02020603050405020304" pitchFamily="18" charset="0"/>
                <a:cs typeface="Ali_K_Samik" pitchFamily="2" charset="-78"/>
              </a:rPr>
              <a:t> لةطةلأ وةلآمدانةوة (الاستجابة) </a:t>
            </a:r>
            <a:r>
              <a:rPr lang="en-US" sz="2000" dirty="0">
                <a:latin typeface="Times New Roman" panose="02020603050405020304" pitchFamily="18" charset="0"/>
                <a:ea typeface="Times New Roman" panose="02020603050405020304" pitchFamily="18" charset="0"/>
                <a:cs typeface="Ali_K_Samik" pitchFamily="2" charset="-78"/>
              </a:rPr>
              <a:t>(Response)</a:t>
            </a:r>
            <a:r>
              <a:rPr lang="en-US" sz="2000" dirty="0">
                <a:latin typeface="Ali_K_Samik" pitchFamily="2" charset="-78"/>
                <a:ea typeface="Times New Roman" panose="02020603050405020304" pitchFamily="18" charset="0"/>
                <a:cs typeface="Ali_K_Sahifa Bold"/>
              </a:rPr>
              <a:t> </a:t>
            </a:r>
            <a:r>
              <a:rPr lang="ar-IQ" sz="2000" dirty="0">
                <a:latin typeface="Times New Roman" panose="02020603050405020304" pitchFamily="18" charset="0"/>
                <a:ea typeface="Times New Roman" panose="02020603050405020304" pitchFamily="18" charset="0"/>
                <a:cs typeface="Ali_K_Samik" pitchFamily="2" charset="-78"/>
              </a:rPr>
              <a:t>دروست بوون، وة وروذيَنةر بريتيية لة رووداويَكى ذينطة و جيهانى دةرةوة و وةلاَمدانةوةش بريتيية لة جوولَةى بينراوى ماسوولكةكان يان بةرثةرضدانةوةى فسيؤلؤجى كة لة توانادا هةية ببينرآء ثيَوانة بكريَن. </a:t>
            </a:r>
            <a:endParaRPr lang="en-US" sz="2000" dirty="0">
              <a:latin typeface="Times New Roman" panose="02020603050405020304" pitchFamily="18" charset="0"/>
              <a:ea typeface="Times New Roman" panose="02020603050405020304" pitchFamily="18" charset="0"/>
              <a:cs typeface="Ali_K_Sahifa Bold"/>
            </a:endParaRPr>
          </a:p>
          <a:p>
            <a:endParaRPr lang="ar-IQ" sz="2000" dirty="0"/>
          </a:p>
        </p:txBody>
      </p:sp>
      <p:sp>
        <p:nvSpPr>
          <p:cNvPr id="4" name="Slide Number Placeholder 3"/>
          <p:cNvSpPr>
            <a:spLocks noGrp="1"/>
          </p:cNvSpPr>
          <p:nvPr>
            <p:ph type="sldNum" idx="12"/>
          </p:nvPr>
        </p:nvSpPr>
        <p:spPr/>
        <p:txBody>
          <a:bodyPr/>
          <a:lstStyle/>
          <a:p>
            <a:pPr>
              <a:spcBef>
                <a:spcPts val="0"/>
              </a:spcBef>
              <a:buNone/>
            </a:pPr>
            <a:fld id="{00000000-1234-1234-1234-123412341234}" type="slidenum">
              <a:rPr lang="en" smtClean="0"/>
              <a:t>5</a:t>
            </a:fld>
            <a:endParaRPr lang="en"/>
          </a:p>
        </p:txBody>
      </p:sp>
    </p:spTree>
    <p:extLst>
      <p:ext uri="{BB962C8B-B14F-4D97-AF65-F5344CB8AC3E}">
        <p14:creationId xmlns:p14="http://schemas.microsoft.com/office/powerpoint/2010/main" val="322160607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Text Placeholder 2"/>
          <p:cNvSpPr>
            <a:spLocks noGrp="1"/>
          </p:cNvSpPr>
          <p:nvPr>
            <p:ph type="body" idx="1"/>
          </p:nvPr>
        </p:nvSpPr>
        <p:spPr/>
        <p:txBody>
          <a:bodyPr>
            <a:normAutofit/>
          </a:bodyPr>
          <a:lstStyle/>
          <a:p>
            <a:pPr algn="just">
              <a:lnSpc>
                <a:spcPct val="101000"/>
              </a:lnSpc>
              <a:spcBef>
                <a:spcPts val="600"/>
              </a:spcBef>
            </a:pPr>
            <a:r>
              <a:rPr lang="ar-IQ" sz="3200" dirty="0">
                <a:latin typeface="Times New Roman" panose="02020603050405020304" pitchFamily="18" charset="0"/>
                <a:ea typeface="Times New Roman" panose="02020603050405020304" pitchFamily="18" charset="0"/>
                <a:cs typeface="Ali_K_Samik" pitchFamily="2" charset="-78"/>
              </a:rPr>
              <a:t> </a:t>
            </a:r>
            <a:endParaRPr lang="en-US" sz="3200" dirty="0">
              <a:latin typeface="Times New Roman" panose="02020603050405020304" pitchFamily="18" charset="0"/>
              <a:ea typeface="Times New Roman" panose="02020603050405020304" pitchFamily="18" charset="0"/>
              <a:cs typeface="Ali_K_Sahifa Bold"/>
            </a:endParaRPr>
          </a:p>
          <a:p>
            <a:pPr algn="ctr">
              <a:lnSpc>
                <a:spcPct val="115000"/>
              </a:lnSpc>
            </a:pPr>
            <a:r>
              <a:rPr lang="ar-IQ" sz="3200" b="1" dirty="0">
                <a:solidFill>
                  <a:srgbClr val="C00000"/>
                </a:solidFill>
                <a:latin typeface="Times New Roman" panose="02020603050405020304" pitchFamily="18" charset="0"/>
                <a:ea typeface="Times New Roman" panose="02020603050405020304" pitchFamily="18" charset="0"/>
                <a:cs typeface="Unikurd Goran" panose="020B0604030504040204" pitchFamily="34" charset="-78"/>
              </a:rPr>
              <a:t>پێناسەی </a:t>
            </a:r>
            <a:r>
              <a:rPr lang="ar-SA" sz="3200" b="1" dirty="0">
                <a:solidFill>
                  <a:srgbClr val="C00000"/>
                </a:solidFill>
                <a:latin typeface="Times New Roman" panose="02020603050405020304" pitchFamily="18" charset="0"/>
                <a:ea typeface="Times New Roman" panose="02020603050405020304" pitchFamily="18" charset="0"/>
                <a:cs typeface="Unikurd Goran" panose="020B0604030504040204" pitchFamily="34" charset="-78"/>
              </a:rPr>
              <a:t>هەڵچوون</a:t>
            </a:r>
            <a:r>
              <a:rPr lang="ar-SA" sz="3200" b="1" dirty="0">
                <a:solidFill>
                  <a:srgbClr val="FF0000"/>
                </a:solidFill>
                <a:latin typeface="Times New Roman" panose="02020603050405020304" pitchFamily="18" charset="0"/>
                <a:ea typeface="Times New Roman" panose="02020603050405020304" pitchFamily="18" charset="0"/>
                <a:cs typeface="Unikurd Goran" panose="020B0604030504040204" pitchFamily="34" charset="-78"/>
              </a:rPr>
              <a:t> </a:t>
            </a:r>
            <a:r>
              <a:rPr lang="en-GB" sz="3200" b="1" dirty="0">
                <a:solidFill>
                  <a:srgbClr val="FF0000"/>
                </a:solidFill>
                <a:latin typeface="Unikurd Goran" panose="020B0604030504040204" pitchFamily="34" charset="-78"/>
                <a:ea typeface="Times New Roman" panose="02020603050405020304" pitchFamily="18" charset="0"/>
                <a:cs typeface="Ali_K_Sahifa Bold"/>
              </a:rPr>
              <a:t>:</a:t>
            </a:r>
            <a:endParaRPr lang="en-US" sz="3200" dirty="0">
              <a:latin typeface="Times New Roman" panose="02020603050405020304" pitchFamily="18" charset="0"/>
              <a:ea typeface="Times New Roman" panose="02020603050405020304" pitchFamily="18" charset="0"/>
              <a:cs typeface="Ali_K_Sahifa Bold"/>
            </a:endParaRPr>
          </a:p>
          <a:p>
            <a:pPr algn="just">
              <a:lnSpc>
                <a:spcPct val="115000"/>
              </a:lnSpc>
            </a:pPr>
            <a:r>
              <a:rPr lang="ar-IQ" sz="3200" dirty="0">
                <a:latin typeface="Times New Roman" panose="02020603050405020304" pitchFamily="18" charset="0"/>
                <a:ea typeface="Calibri" panose="020F0502020204030204" pitchFamily="34" charset="0"/>
                <a:cs typeface="Unikurd Goran" panose="020B0604030504040204" pitchFamily="34" charset="-78"/>
              </a:rPr>
              <a:t> </a:t>
            </a:r>
            <a:endParaRPr lang="en-US" sz="3200" dirty="0">
              <a:latin typeface="Times New Roman" panose="02020603050405020304" pitchFamily="18" charset="0"/>
              <a:ea typeface="Times New Roman" panose="02020603050405020304" pitchFamily="18" charset="0"/>
              <a:cs typeface="Ali_K_Sahifa Bold"/>
            </a:endParaRPr>
          </a:p>
          <a:p>
            <a:pPr algn="just">
              <a:lnSpc>
                <a:spcPct val="115000"/>
              </a:lnSpc>
            </a:pPr>
            <a:r>
              <a:rPr lang="ar-JO" sz="3200" dirty="0">
                <a:latin typeface="Times New Roman" panose="02020603050405020304" pitchFamily="18" charset="0"/>
                <a:ea typeface="Calibri" panose="020F0502020204030204" pitchFamily="34" charset="0"/>
                <a:cs typeface="Unikurd Goran" panose="020B0604030504040204" pitchFamily="34" charset="-78"/>
              </a:rPr>
              <a:t>حالەتێكى ویژدانى كتوپڕە لە ئەنجامى دروستبونى بەربەست لە هاوسەنگى نێوان بونەوەر و ئەو بارودۆخەى كە پێیدا تێپەر دەبێت دروست دەبێت، كە بارودۆخێكى دەرەكى یان ناوەكییە.</a:t>
            </a:r>
            <a:endParaRPr lang="en-US" sz="3200" dirty="0">
              <a:latin typeface="Times New Roman" panose="02020603050405020304" pitchFamily="18" charset="0"/>
              <a:ea typeface="Times New Roman" panose="02020603050405020304" pitchFamily="18" charset="0"/>
              <a:cs typeface="Ali_K_Sahifa Bold"/>
            </a:endParaRPr>
          </a:p>
          <a:p>
            <a:endParaRPr lang="ar-IQ" sz="3200" dirty="0"/>
          </a:p>
        </p:txBody>
      </p:sp>
      <p:sp>
        <p:nvSpPr>
          <p:cNvPr id="4" name="Slide Number Placeholder 3"/>
          <p:cNvSpPr>
            <a:spLocks noGrp="1"/>
          </p:cNvSpPr>
          <p:nvPr>
            <p:ph type="sldNum" idx="12"/>
          </p:nvPr>
        </p:nvSpPr>
        <p:spPr/>
        <p:txBody>
          <a:bodyPr/>
          <a:lstStyle/>
          <a:p>
            <a:pPr>
              <a:spcBef>
                <a:spcPts val="0"/>
              </a:spcBef>
              <a:buNone/>
            </a:pPr>
            <a:fld id="{00000000-1234-1234-1234-123412341234}" type="slidenum">
              <a:rPr lang="en" smtClean="0"/>
              <a:t>50</a:t>
            </a:fld>
            <a:endParaRPr lang="en"/>
          </a:p>
        </p:txBody>
      </p:sp>
    </p:spTree>
    <p:extLst>
      <p:ext uri="{BB962C8B-B14F-4D97-AF65-F5344CB8AC3E}">
        <p14:creationId xmlns:p14="http://schemas.microsoft.com/office/powerpoint/2010/main" val="93827669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Text Placeholder 2"/>
          <p:cNvSpPr>
            <a:spLocks noGrp="1"/>
          </p:cNvSpPr>
          <p:nvPr>
            <p:ph type="body" idx="1"/>
          </p:nvPr>
        </p:nvSpPr>
        <p:spPr/>
        <p:txBody>
          <a:bodyPr>
            <a:normAutofit/>
          </a:bodyPr>
          <a:lstStyle/>
          <a:p>
            <a:pPr algn="ctr">
              <a:lnSpc>
                <a:spcPct val="115000"/>
              </a:lnSpc>
              <a:spcBef>
                <a:spcPts val="600"/>
              </a:spcBef>
              <a:spcAft>
                <a:spcPts val="600"/>
              </a:spcAft>
            </a:pPr>
            <a:r>
              <a:rPr lang="ar-KW" sz="3600" b="1" dirty="0">
                <a:latin typeface="Unikurd Goran" panose="020B0604030504040204" pitchFamily="34" charset="-78"/>
                <a:ea typeface="Calibri" panose="020F0502020204030204" pitchFamily="34" charset="0"/>
                <a:cs typeface="Ali_K_Alwand" pitchFamily="2" charset="-78"/>
              </a:rPr>
              <a:t>سؤز</a:t>
            </a:r>
            <a:endParaRPr lang="en-US" sz="3600" dirty="0">
              <a:latin typeface="Times New Roman" panose="02020603050405020304" pitchFamily="18" charset="0"/>
              <a:ea typeface="Times New Roman" panose="02020603050405020304" pitchFamily="18" charset="0"/>
              <a:cs typeface="Ali_K_Sahifa Bold"/>
            </a:endParaRPr>
          </a:p>
          <a:p>
            <a:pPr algn="just">
              <a:lnSpc>
                <a:spcPct val="115000"/>
              </a:lnSpc>
              <a:spcBef>
                <a:spcPts val="600"/>
              </a:spcBef>
              <a:spcAft>
                <a:spcPts val="600"/>
              </a:spcAft>
            </a:pPr>
            <a:r>
              <a:rPr lang="ar-KW" sz="3600" dirty="0">
                <a:latin typeface="Unikurd Goran" panose="020B0604030504040204" pitchFamily="34" charset="-78"/>
                <a:ea typeface="Calibri" panose="020F0502020204030204" pitchFamily="34" charset="0"/>
                <a:cs typeface="Ali_K_Alwand" pitchFamily="2" charset="-78"/>
              </a:rPr>
              <a:t>كؤمةلَة هةلَضوونيَكى رِيَكخراوة، بةلاَم هةلَضوون بارودؤخيَكى لة ناكاوة مرؤظ تيَيدا هةست بة شلةذان دةكات، بةخيَرايي لةطةلَ نةمانى سةرضاوةيي هةلَضوونةكةى هاوسةنطى خؤى بة دةست ديَنيَتةوة.</a:t>
            </a:r>
            <a:endParaRPr lang="en-US" sz="3600" dirty="0">
              <a:latin typeface="Times New Roman" panose="02020603050405020304" pitchFamily="18" charset="0"/>
              <a:ea typeface="Times New Roman" panose="02020603050405020304" pitchFamily="18" charset="0"/>
              <a:cs typeface="Ali_K_Sahifa Bold"/>
            </a:endParaRPr>
          </a:p>
          <a:p>
            <a:endParaRPr lang="ar-IQ" sz="3600" dirty="0"/>
          </a:p>
        </p:txBody>
      </p:sp>
      <p:sp>
        <p:nvSpPr>
          <p:cNvPr id="4" name="Slide Number Placeholder 3"/>
          <p:cNvSpPr>
            <a:spLocks noGrp="1"/>
          </p:cNvSpPr>
          <p:nvPr>
            <p:ph type="sldNum" idx="12"/>
          </p:nvPr>
        </p:nvSpPr>
        <p:spPr/>
        <p:txBody>
          <a:bodyPr/>
          <a:lstStyle/>
          <a:p>
            <a:pPr>
              <a:spcBef>
                <a:spcPts val="0"/>
              </a:spcBef>
              <a:buNone/>
            </a:pPr>
            <a:fld id="{00000000-1234-1234-1234-123412341234}" type="slidenum">
              <a:rPr lang="en" smtClean="0"/>
              <a:t>51</a:t>
            </a:fld>
            <a:endParaRPr lang="en"/>
          </a:p>
        </p:txBody>
      </p:sp>
    </p:spTree>
    <p:extLst>
      <p:ext uri="{BB962C8B-B14F-4D97-AF65-F5344CB8AC3E}">
        <p14:creationId xmlns:p14="http://schemas.microsoft.com/office/powerpoint/2010/main" val="21906448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Text Placeholder 2"/>
          <p:cNvSpPr>
            <a:spLocks noGrp="1"/>
          </p:cNvSpPr>
          <p:nvPr>
            <p:ph type="body" idx="1"/>
          </p:nvPr>
        </p:nvSpPr>
        <p:spPr/>
        <p:txBody>
          <a:bodyPr>
            <a:noAutofit/>
          </a:bodyPr>
          <a:lstStyle/>
          <a:p>
            <a:pPr algn="ctr">
              <a:lnSpc>
                <a:spcPct val="115000"/>
              </a:lnSpc>
              <a:spcBef>
                <a:spcPts val="600"/>
              </a:spcBef>
              <a:spcAft>
                <a:spcPts val="600"/>
              </a:spcAft>
            </a:pPr>
            <a:r>
              <a:rPr lang="ar-JO" sz="2800" b="1" dirty="0">
                <a:solidFill>
                  <a:srgbClr val="C00000"/>
                </a:solidFill>
                <a:latin typeface="Times New Roman" panose="02020603050405020304" pitchFamily="18" charset="0"/>
                <a:ea typeface="Calibri" panose="020F0502020204030204" pitchFamily="34" charset="0"/>
                <a:cs typeface="Unikurd Goran" panose="020B0604030504040204" pitchFamily="34" charset="-78"/>
              </a:rPr>
              <a:t>لایەنەکانی هەڵچوون:</a:t>
            </a:r>
            <a:endParaRPr lang="en-US" sz="2800" dirty="0">
              <a:latin typeface="Times New Roman" panose="02020603050405020304" pitchFamily="18" charset="0"/>
              <a:ea typeface="Times New Roman" panose="02020603050405020304" pitchFamily="18" charset="0"/>
              <a:cs typeface="Ali_K_Sahifa Bold"/>
            </a:endParaRPr>
          </a:p>
          <a:p>
            <a:pPr algn="just">
              <a:lnSpc>
                <a:spcPct val="115000"/>
              </a:lnSpc>
              <a:spcBef>
                <a:spcPts val="600"/>
              </a:spcBef>
              <a:spcAft>
                <a:spcPts val="600"/>
              </a:spcAft>
            </a:pPr>
            <a:r>
              <a:rPr lang="ar-JO" sz="2800" dirty="0">
                <a:latin typeface="Times New Roman" panose="02020603050405020304" pitchFamily="18" charset="0"/>
                <a:ea typeface="Calibri" panose="020F0502020204030204" pitchFamily="34" charset="0"/>
                <a:cs typeface="Unikurd Goran" panose="020B0604030504040204" pitchFamily="34" charset="-78"/>
              </a:rPr>
              <a:t>هەڵچوونەکانی مرۆڤ جۆراوجۆر و جیاوازن، بۆیە دەکری لایەنەکانی بەم شێوەیەی خوارەوە بخەینەڕوو:</a:t>
            </a:r>
            <a:endParaRPr lang="en-US" sz="2800" dirty="0">
              <a:latin typeface="Times New Roman" panose="02020603050405020304" pitchFamily="18" charset="0"/>
              <a:ea typeface="Times New Roman" panose="02020603050405020304" pitchFamily="18" charset="0"/>
              <a:cs typeface="Ali_K_Sahifa Bold"/>
            </a:endParaRPr>
          </a:p>
          <a:p>
            <a:pPr algn="just">
              <a:lnSpc>
                <a:spcPct val="115000"/>
              </a:lnSpc>
              <a:spcBef>
                <a:spcPts val="600"/>
              </a:spcBef>
              <a:spcAft>
                <a:spcPts val="600"/>
              </a:spcAft>
            </a:pPr>
            <a:r>
              <a:rPr lang="ar-JO" sz="2800" b="1" dirty="0">
                <a:latin typeface="Times New Roman" panose="02020603050405020304" pitchFamily="18" charset="0"/>
                <a:ea typeface="Calibri" panose="020F0502020204030204" pitchFamily="34" charset="0"/>
                <a:cs typeface="Unikurd Goran" panose="020B0604030504040204" pitchFamily="34" charset="-78"/>
              </a:rPr>
              <a:t>یەکەم: لایەنی هەستی (خودی):</a:t>
            </a:r>
            <a:r>
              <a:rPr lang="ar-JO" sz="2800" dirty="0">
                <a:latin typeface="Times New Roman" panose="02020603050405020304" pitchFamily="18" charset="0"/>
                <a:ea typeface="Calibri" panose="020F0502020204030204" pitchFamily="34" charset="0"/>
                <a:cs typeface="Unikurd Goran" panose="020B0604030504040204" pitchFamily="34" charset="-78"/>
              </a:rPr>
              <a:t> ئەم لایەنە تایبەتە بەو مرۆڤە هەڵچووەی لەسەر زاری خۆیەوە باس لە هەڵچوون و گۆڕانکارییە فیسیۆڵۆژییەکانی دەکات، بۆ نموونە ئەگەر یەکێک تووشی هەڵچوونی توورەبوون بووبێت، ئەو دەتوانێت خۆی باسی ئەو هەست و گۆڕانکارییانە بکات کە لەئەنجامی تووڕەبوونەکەی ڕوویداوە.</a:t>
            </a:r>
            <a:endParaRPr lang="en-US" sz="2800" dirty="0">
              <a:latin typeface="Times New Roman" panose="02020603050405020304" pitchFamily="18" charset="0"/>
              <a:ea typeface="Times New Roman" panose="02020603050405020304" pitchFamily="18" charset="0"/>
              <a:cs typeface="Ali_K_Sahifa Bold"/>
            </a:endParaRPr>
          </a:p>
          <a:p>
            <a:endParaRPr lang="ar-IQ" sz="2800" dirty="0"/>
          </a:p>
        </p:txBody>
      </p:sp>
      <p:sp>
        <p:nvSpPr>
          <p:cNvPr id="4" name="Slide Number Placeholder 3"/>
          <p:cNvSpPr>
            <a:spLocks noGrp="1"/>
          </p:cNvSpPr>
          <p:nvPr>
            <p:ph type="sldNum" idx="12"/>
          </p:nvPr>
        </p:nvSpPr>
        <p:spPr/>
        <p:txBody>
          <a:bodyPr/>
          <a:lstStyle/>
          <a:p>
            <a:pPr>
              <a:spcBef>
                <a:spcPts val="0"/>
              </a:spcBef>
              <a:buNone/>
            </a:pPr>
            <a:fld id="{00000000-1234-1234-1234-123412341234}" type="slidenum">
              <a:rPr lang="en" smtClean="0"/>
              <a:t>52</a:t>
            </a:fld>
            <a:endParaRPr lang="en"/>
          </a:p>
        </p:txBody>
      </p:sp>
    </p:spTree>
    <p:extLst>
      <p:ext uri="{BB962C8B-B14F-4D97-AF65-F5344CB8AC3E}">
        <p14:creationId xmlns:p14="http://schemas.microsoft.com/office/powerpoint/2010/main" val="312172040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Text Placeholder 2"/>
          <p:cNvSpPr>
            <a:spLocks noGrp="1"/>
          </p:cNvSpPr>
          <p:nvPr>
            <p:ph type="body" idx="1"/>
          </p:nvPr>
        </p:nvSpPr>
        <p:spPr/>
        <p:txBody>
          <a:bodyPr>
            <a:noAutofit/>
          </a:bodyPr>
          <a:lstStyle/>
          <a:p>
            <a:pPr algn="just">
              <a:lnSpc>
                <a:spcPct val="115000"/>
              </a:lnSpc>
              <a:spcBef>
                <a:spcPts val="600"/>
              </a:spcBef>
              <a:spcAft>
                <a:spcPts val="600"/>
              </a:spcAft>
            </a:pPr>
            <a:r>
              <a:rPr lang="ar-JO" sz="2400" b="1" dirty="0">
                <a:latin typeface="Times New Roman" panose="02020603050405020304" pitchFamily="18" charset="0"/>
                <a:ea typeface="Calibri" panose="020F0502020204030204" pitchFamily="34" charset="0"/>
                <a:cs typeface="Unikurd Goran" panose="020B0604030504040204" pitchFamily="34" charset="-78"/>
              </a:rPr>
              <a:t>دووەم: لایەنی دەرەکی:</a:t>
            </a:r>
            <a:r>
              <a:rPr lang="ar-JO" sz="2400" dirty="0">
                <a:latin typeface="Times New Roman" panose="02020603050405020304" pitchFamily="18" charset="0"/>
                <a:ea typeface="Calibri" panose="020F0502020204030204" pitchFamily="34" charset="0"/>
                <a:cs typeface="Unikurd Goran" panose="020B0604030504040204" pitchFamily="34" charset="-78"/>
              </a:rPr>
              <a:t> ئەم لایەنە سەرجەم ئەو گوزارشتانە وەک جوولە، دەربڕێن،  ووتە و گۆڕانکارییە دەرکییانە دەگرێتەوە کە لە دیوی دەروەی مرۆڤدا ڕوودەدەن و دەتوانرێت لە میانەیانەوە هەست بە هەڵچوون و نا ئارامی و باری دەروونی ئەو مرۆڤە توورەیە، دڵخۆشە یان ترساوە، ...هتد. بکرێت.</a:t>
            </a:r>
            <a:endParaRPr lang="en-US" sz="2400" dirty="0">
              <a:latin typeface="Times New Roman" panose="02020603050405020304" pitchFamily="18" charset="0"/>
              <a:ea typeface="Times New Roman" panose="02020603050405020304" pitchFamily="18" charset="0"/>
              <a:cs typeface="Ali_K_Sahifa Bold"/>
            </a:endParaRPr>
          </a:p>
          <a:p>
            <a:pPr algn="just">
              <a:lnSpc>
                <a:spcPct val="115000"/>
              </a:lnSpc>
              <a:spcBef>
                <a:spcPts val="600"/>
              </a:spcBef>
              <a:spcAft>
                <a:spcPts val="600"/>
              </a:spcAft>
            </a:pPr>
            <a:r>
              <a:rPr lang="ar-JO" sz="2400" b="1" dirty="0">
                <a:latin typeface="Times New Roman" panose="02020603050405020304" pitchFamily="18" charset="0"/>
                <a:ea typeface="Calibri" panose="020F0502020204030204" pitchFamily="34" charset="0"/>
                <a:cs typeface="Unikurd Goran" panose="020B0604030504040204" pitchFamily="34" charset="-78"/>
              </a:rPr>
              <a:t>سێیەم: لایەنی فسیۆڵۆژی: </a:t>
            </a:r>
            <a:r>
              <a:rPr lang="ar-JO" sz="2400" dirty="0">
                <a:latin typeface="Times New Roman" panose="02020603050405020304" pitchFamily="18" charset="0"/>
                <a:ea typeface="Calibri" panose="020F0502020204030204" pitchFamily="34" charset="0"/>
                <a:cs typeface="Unikurd Goran" panose="020B0604030504040204" pitchFamily="34" charset="-78"/>
              </a:rPr>
              <a:t>مرۆڤ خۆی هەست بە هەڵچوونەکەی دەکات و لە دیوی دەرووەش کۆمەڵێک گۆڕانکاری لە ڕووخساریدا وەک دەم و چاو، دەست و قاچیدا روودەدات. لەهەمانکاتیشدا چەندەها گۆرانکاری فسیۆڵۆژی لە ناوەی مرۆڤ وەک زیادبوونی لێدانی دڵ، بەرزبوونەوەی پڕۆسەی هەناسەدان، سوور و زەرد یان سپی بوونی دەم و چاو و بەرزبوونەوەی پلەی گەرمی پێست وئارەق کردنەوە رودەدات.</a:t>
            </a:r>
            <a:endParaRPr lang="en-US" sz="2400" dirty="0">
              <a:latin typeface="Times New Roman" panose="02020603050405020304" pitchFamily="18" charset="0"/>
              <a:ea typeface="Times New Roman" panose="02020603050405020304" pitchFamily="18" charset="0"/>
              <a:cs typeface="Ali_K_Sahifa Bold"/>
            </a:endParaRPr>
          </a:p>
          <a:p>
            <a:endParaRPr lang="ar-IQ" sz="2400" dirty="0"/>
          </a:p>
        </p:txBody>
      </p:sp>
      <p:sp>
        <p:nvSpPr>
          <p:cNvPr id="4" name="Slide Number Placeholder 3"/>
          <p:cNvSpPr>
            <a:spLocks noGrp="1"/>
          </p:cNvSpPr>
          <p:nvPr>
            <p:ph type="sldNum" idx="12"/>
          </p:nvPr>
        </p:nvSpPr>
        <p:spPr/>
        <p:txBody>
          <a:bodyPr/>
          <a:lstStyle/>
          <a:p>
            <a:pPr>
              <a:spcBef>
                <a:spcPts val="0"/>
              </a:spcBef>
              <a:buNone/>
            </a:pPr>
            <a:fld id="{00000000-1234-1234-1234-123412341234}" type="slidenum">
              <a:rPr lang="en" smtClean="0"/>
              <a:t>53</a:t>
            </a:fld>
            <a:endParaRPr lang="en"/>
          </a:p>
        </p:txBody>
      </p:sp>
    </p:spTree>
    <p:extLst>
      <p:ext uri="{BB962C8B-B14F-4D97-AF65-F5344CB8AC3E}">
        <p14:creationId xmlns:p14="http://schemas.microsoft.com/office/powerpoint/2010/main" val="297946956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228600"/>
            <a:ext cx="8229600" cy="6339201"/>
          </a:xfrm>
        </p:spPr>
        <p:txBody>
          <a:bodyPr>
            <a:noAutofit/>
          </a:bodyPr>
          <a:lstStyle/>
          <a:p>
            <a:pPr>
              <a:lnSpc>
                <a:spcPct val="115000"/>
              </a:lnSpc>
              <a:spcBef>
                <a:spcPts val="600"/>
              </a:spcBef>
              <a:spcAft>
                <a:spcPts val="600"/>
              </a:spcAft>
            </a:pPr>
            <a:r>
              <a:rPr lang="ar-JO" sz="2000" b="1" dirty="0">
                <a:latin typeface="Times New Roman" panose="02020603050405020304" pitchFamily="18" charset="0"/>
                <a:ea typeface="Calibri" panose="020F0502020204030204" pitchFamily="34" charset="0"/>
                <a:cs typeface="Unikurd Goran" panose="020B0604030504040204" pitchFamily="34" charset="-78"/>
              </a:rPr>
              <a:t> </a:t>
            </a:r>
            <a:endParaRPr lang="en-US" sz="2000" dirty="0">
              <a:latin typeface="Times New Roman" panose="02020603050405020304" pitchFamily="18" charset="0"/>
              <a:ea typeface="Times New Roman" panose="02020603050405020304" pitchFamily="18" charset="0"/>
              <a:cs typeface="Ali_K_Sahifa Bold"/>
            </a:endParaRPr>
          </a:p>
          <a:p>
            <a:pPr>
              <a:lnSpc>
                <a:spcPct val="115000"/>
              </a:lnSpc>
              <a:spcBef>
                <a:spcPts val="600"/>
              </a:spcBef>
              <a:spcAft>
                <a:spcPts val="600"/>
              </a:spcAft>
            </a:pPr>
            <a:r>
              <a:rPr lang="ar-JO" sz="2000" b="1" dirty="0">
                <a:solidFill>
                  <a:srgbClr val="C00000"/>
                </a:solidFill>
                <a:latin typeface="Times New Roman" panose="02020603050405020304" pitchFamily="18" charset="0"/>
                <a:ea typeface="Calibri" panose="020F0502020204030204" pitchFamily="34" charset="0"/>
                <a:cs typeface="Unikurd Goran" panose="020B0604030504040204" pitchFamily="34" charset="-78"/>
              </a:rPr>
              <a:t>ئەرکەكانى</a:t>
            </a:r>
            <a:r>
              <a:rPr lang="en-US" sz="2000" b="1" dirty="0">
                <a:solidFill>
                  <a:srgbClr val="C00000"/>
                </a:solidFill>
                <a:latin typeface="Unikurd Goran" panose="020B0604030504040204" pitchFamily="34" charset="-78"/>
                <a:ea typeface="Calibri" panose="020F0502020204030204" pitchFamily="34" charset="0"/>
                <a:cs typeface="Ali_K_Sahifa Bold"/>
              </a:rPr>
              <a:t>)</a:t>
            </a:r>
            <a:r>
              <a:rPr lang="ar-KW" sz="2000" b="1" dirty="0">
                <a:solidFill>
                  <a:srgbClr val="C00000"/>
                </a:solidFill>
                <a:latin typeface="Times New Roman" panose="02020603050405020304" pitchFamily="18" charset="0"/>
                <a:ea typeface="Calibri" panose="020F0502020204030204" pitchFamily="34" charset="0"/>
                <a:cs typeface="Ali_K_Alwand" pitchFamily="2" charset="-78"/>
              </a:rPr>
              <a:t>كارةكانى</a:t>
            </a:r>
            <a:r>
              <a:rPr lang="ar-KW" sz="2000" b="1" dirty="0">
                <a:solidFill>
                  <a:srgbClr val="C00000"/>
                </a:solidFill>
                <a:latin typeface="Times New Roman" panose="02020603050405020304" pitchFamily="18" charset="0"/>
                <a:ea typeface="Calibri" panose="020F0502020204030204" pitchFamily="34" charset="0"/>
                <a:cs typeface="Unikurd Goran" panose="020B0604030504040204" pitchFamily="34" charset="-78"/>
              </a:rPr>
              <a:t>)</a:t>
            </a:r>
            <a:r>
              <a:rPr lang="ar-JO" sz="2000" b="1" dirty="0">
                <a:solidFill>
                  <a:srgbClr val="C00000"/>
                </a:solidFill>
                <a:latin typeface="Times New Roman" panose="02020603050405020304" pitchFamily="18" charset="0"/>
                <a:ea typeface="Calibri" panose="020F0502020204030204" pitchFamily="34" charset="0"/>
                <a:cs typeface="Unikurd Goran" panose="020B0604030504040204" pitchFamily="34" charset="-78"/>
              </a:rPr>
              <a:t> هەڵچوون:</a:t>
            </a:r>
            <a:endParaRPr lang="en-US" sz="2000" dirty="0">
              <a:latin typeface="Times New Roman" panose="02020603050405020304" pitchFamily="18" charset="0"/>
              <a:ea typeface="Times New Roman" panose="02020603050405020304" pitchFamily="18" charset="0"/>
              <a:cs typeface="Ali_K_Sahifa Bold"/>
            </a:endParaRPr>
          </a:p>
          <a:p>
            <a:pPr algn="just">
              <a:lnSpc>
                <a:spcPct val="115000"/>
              </a:lnSpc>
              <a:spcBef>
                <a:spcPts val="600"/>
              </a:spcBef>
              <a:spcAft>
                <a:spcPts val="600"/>
              </a:spcAft>
            </a:pPr>
            <a:r>
              <a:rPr lang="ar-JO" sz="2000" b="1" dirty="0">
                <a:latin typeface="Times New Roman" panose="02020603050405020304" pitchFamily="18" charset="0"/>
                <a:ea typeface="Calibri" panose="020F0502020204030204" pitchFamily="34" charset="0"/>
                <a:cs typeface="Unikurd Goran" panose="020B0604030504040204" pitchFamily="34" charset="-78"/>
              </a:rPr>
              <a:t>1-ووروژاندن:</a:t>
            </a:r>
            <a:endParaRPr lang="en-US" sz="2000" dirty="0">
              <a:latin typeface="Times New Roman" panose="02020603050405020304" pitchFamily="18" charset="0"/>
              <a:ea typeface="Times New Roman" panose="02020603050405020304" pitchFamily="18" charset="0"/>
              <a:cs typeface="Ali_K_Sahifa Bold"/>
            </a:endParaRPr>
          </a:p>
          <a:p>
            <a:pPr algn="just">
              <a:lnSpc>
                <a:spcPct val="115000"/>
              </a:lnSpc>
              <a:spcBef>
                <a:spcPts val="600"/>
              </a:spcBef>
              <a:spcAft>
                <a:spcPts val="600"/>
              </a:spcAft>
            </a:pPr>
            <a:r>
              <a:rPr lang="ar-JO" sz="2000" dirty="0">
                <a:latin typeface="Times New Roman" panose="02020603050405020304" pitchFamily="18" charset="0"/>
                <a:ea typeface="Calibri" panose="020F0502020204030204" pitchFamily="34" charset="0"/>
                <a:cs typeface="Unikurd Goran" panose="020B0604030504040204" pitchFamily="34" charset="-78"/>
              </a:rPr>
              <a:t>هەڵچوونەكان بۆ كاركردن هانمان دەدات و ووزەیەكى زیاترمان پێدەبەخشێت، هەروەک یارمەتیدەرن بۆ ڕەفتاركردن لەگەڵ بارودۆخە جیاوازەکان بۆ بەردەوام و مانەوەمان لە ژیاندا.</a:t>
            </a:r>
            <a:endParaRPr lang="en-US" sz="2000" dirty="0">
              <a:latin typeface="Times New Roman" panose="02020603050405020304" pitchFamily="18" charset="0"/>
              <a:ea typeface="Times New Roman" panose="02020603050405020304" pitchFamily="18" charset="0"/>
              <a:cs typeface="Ali_K_Sahifa Bold"/>
            </a:endParaRPr>
          </a:p>
          <a:p>
            <a:pPr algn="just">
              <a:lnSpc>
                <a:spcPct val="115000"/>
              </a:lnSpc>
              <a:spcBef>
                <a:spcPts val="600"/>
              </a:spcBef>
              <a:spcAft>
                <a:spcPts val="600"/>
              </a:spcAft>
            </a:pPr>
            <a:r>
              <a:rPr lang="ar-JO" sz="2000" b="1" dirty="0">
                <a:latin typeface="Times New Roman" panose="02020603050405020304" pitchFamily="18" charset="0"/>
                <a:ea typeface="Calibri" panose="020F0502020204030204" pitchFamily="34" charset="0"/>
                <a:cs typeface="Unikurd Goran" panose="020B0604030504040204" pitchFamily="34" charset="-78"/>
              </a:rPr>
              <a:t>2-ڕێكخستن:</a:t>
            </a:r>
            <a:endParaRPr lang="en-US" sz="2000" dirty="0">
              <a:latin typeface="Times New Roman" panose="02020603050405020304" pitchFamily="18" charset="0"/>
              <a:ea typeface="Times New Roman" panose="02020603050405020304" pitchFamily="18" charset="0"/>
              <a:cs typeface="Ali_K_Sahifa Bold"/>
            </a:endParaRPr>
          </a:p>
          <a:p>
            <a:pPr algn="just">
              <a:lnSpc>
                <a:spcPct val="115000"/>
              </a:lnSpc>
              <a:spcBef>
                <a:spcPts val="600"/>
              </a:spcBef>
              <a:spcAft>
                <a:spcPts val="600"/>
              </a:spcAft>
            </a:pPr>
            <a:r>
              <a:rPr lang="ar-JO" sz="2000" dirty="0">
                <a:latin typeface="Times New Roman" panose="02020603050405020304" pitchFamily="18" charset="0"/>
                <a:ea typeface="Calibri" panose="020F0502020204030204" pitchFamily="34" charset="0"/>
                <a:cs typeface="Unikurd Goran" panose="020B0604030504040204" pitchFamily="34" charset="-78"/>
              </a:rPr>
              <a:t>هەڵچوون یارمەتى ڕێكخستنى شارەزاییەكانى مرۆڤ بەرامبەر بە شتەكان دەدات، چونكە لەڕێگەى هەڵچوونەكانمان درك بە خودى خۆمان و كەسانیتر دەكەین و كارەكانمان لەسەر بنەما هەڵچوونییەكان ڕێكدەخەین.</a:t>
            </a:r>
            <a:endParaRPr lang="en-US" sz="2000" dirty="0">
              <a:latin typeface="Times New Roman" panose="02020603050405020304" pitchFamily="18" charset="0"/>
              <a:ea typeface="Times New Roman" panose="02020603050405020304" pitchFamily="18" charset="0"/>
              <a:cs typeface="Ali_K_Sahifa Bold"/>
            </a:endParaRPr>
          </a:p>
          <a:p>
            <a:pPr algn="just">
              <a:lnSpc>
                <a:spcPct val="115000"/>
              </a:lnSpc>
              <a:spcBef>
                <a:spcPts val="600"/>
              </a:spcBef>
              <a:spcAft>
                <a:spcPts val="600"/>
              </a:spcAft>
            </a:pPr>
            <a:r>
              <a:rPr lang="ar-JO" sz="2000" b="1" dirty="0">
                <a:latin typeface="Times New Roman" panose="02020603050405020304" pitchFamily="18" charset="0"/>
                <a:ea typeface="Calibri" panose="020F0502020204030204" pitchFamily="34" charset="0"/>
                <a:cs typeface="Unikurd Goran" panose="020B0604030504040204" pitchFamily="34" charset="-78"/>
              </a:rPr>
              <a:t>3-ئاراستەكردنى ڕەفتار: </a:t>
            </a:r>
            <a:endParaRPr lang="en-US" sz="2000" dirty="0">
              <a:latin typeface="Times New Roman" panose="02020603050405020304" pitchFamily="18" charset="0"/>
              <a:ea typeface="Times New Roman" panose="02020603050405020304" pitchFamily="18" charset="0"/>
              <a:cs typeface="Ali_K_Sahifa Bold"/>
            </a:endParaRPr>
          </a:p>
          <a:p>
            <a:pPr algn="just">
              <a:lnSpc>
                <a:spcPct val="115000"/>
              </a:lnSpc>
              <a:spcBef>
                <a:spcPts val="600"/>
              </a:spcBef>
              <a:spcAft>
                <a:spcPts val="600"/>
              </a:spcAft>
            </a:pPr>
            <a:r>
              <a:rPr lang="ar-JO" sz="2000" dirty="0">
                <a:latin typeface="Times New Roman" panose="02020603050405020304" pitchFamily="18" charset="0"/>
                <a:ea typeface="Calibri" panose="020F0502020204030204" pitchFamily="34" charset="0"/>
                <a:cs typeface="Unikurd Goran" panose="020B0604030504040204" pitchFamily="34" charset="-78"/>
              </a:rPr>
              <a:t>هەڵچوون ڕەفتار ئاراستە دەکات و ڕۆڵی گونجاندن دەگێڕێت، کە ئەمەش دەبێتە هۆکاری پاراستنی تاکەکان، بۆ نموونە كاتێك ئێمە هەست بە ترس دەكەین لە بارودۆخێك خێراتر ڕادەكەین، لەگەڵ ئەوەى هیچ مەترسیمان لەسەر نەبێت.</a:t>
            </a:r>
            <a:endParaRPr lang="en-US" sz="2000" dirty="0">
              <a:latin typeface="Times New Roman" panose="02020603050405020304" pitchFamily="18" charset="0"/>
              <a:ea typeface="Times New Roman" panose="02020603050405020304" pitchFamily="18" charset="0"/>
              <a:cs typeface="Ali_K_Sahifa Bold"/>
            </a:endParaRPr>
          </a:p>
          <a:p>
            <a:endParaRPr lang="ar-IQ" sz="2000" dirty="0"/>
          </a:p>
        </p:txBody>
      </p:sp>
      <p:sp>
        <p:nvSpPr>
          <p:cNvPr id="4" name="Slide Number Placeholder 3"/>
          <p:cNvSpPr>
            <a:spLocks noGrp="1"/>
          </p:cNvSpPr>
          <p:nvPr>
            <p:ph type="sldNum" idx="12"/>
          </p:nvPr>
        </p:nvSpPr>
        <p:spPr/>
        <p:txBody>
          <a:bodyPr/>
          <a:lstStyle/>
          <a:p>
            <a:pPr>
              <a:spcBef>
                <a:spcPts val="0"/>
              </a:spcBef>
              <a:buNone/>
            </a:pPr>
            <a:fld id="{00000000-1234-1234-1234-123412341234}" type="slidenum">
              <a:rPr lang="en" smtClean="0"/>
              <a:t>54</a:t>
            </a:fld>
            <a:endParaRPr lang="en"/>
          </a:p>
        </p:txBody>
      </p:sp>
    </p:spTree>
    <p:extLst>
      <p:ext uri="{BB962C8B-B14F-4D97-AF65-F5344CB8AC3E}">
        <p14:creationId xmlns:p14="http://schemas.microsoft.com/office/powerpoint/2010/main" val="301942655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Text Placeholder 2"/>
          <p:cNvSpPr>
            <a:spLocks noGrp="1"/>
          </p:cNvSpPr>
          <p:nvPr>
            <p:ph type="body" idx="1"/>
          </p:nvPr>
        </p:nvSpPr>
        <p:spPr/>
        <p:txBody>
          <a:bodyPr>
            <a:normAutofit/>
          </a:bodyPr>
          <a:lstStyle/>
          <a:p>
            <a:pPr algn="just">
              <a:lnSpc>
                <a:spcPct val="115000"/>
              </a:lnSpc>
              <a:spcBef>
                <a:spcPts val="600"/>
              </a:spcBef>
              <a:spcAft>
                <a:spcPts val="600"/>
              </a:spcAft>
            </a:pPr>
            <a:r>
              <a:rPr lang="ar-KW" sz="2800" b="1" dirty="0">
                <a:latin typeface="Unikurd Goran" panose="020B0604030504040204" pitchFamily="34" charset="-78"/>
                <a:ea typeface="Calibri" panose="020F0502020204030204" pitchFamily="34" charset="0"/>
                <a:cs typeface="Ali_K_Alwand" pitchFamily="2" charset="-78"/>
              </a:rPr>
              <a:t>كؤنترؤلَكردنى هةلَضوون:</a:t>
            </a:r>
            <a:endParaRPr lang="en-US" sz="2800" dirty="0">
              <a:latin typeface="Times New Roman" panose="02020603050405020304" pitchFamily="18" charset="0"/>
              <a:ea typeface="Times New Roman" panose="02020603050405020304" pitchFamily="18" charset="0"/>
              <a:cs typeface="Ali_K_Sahifa Bold"/>
            </a:endParaRPr>
          </a:p>
          <a:p>
            <a:pPr algn="just">
              <a:lnSpc>
                <a:spcPct val="115000"/>
              </a:lnSpc>
              <a:spcBef>
                <a:spcPts val="600"/>
              </a:spcBef>
              <a:spcAft>
                <a:spcPts val="600"/>
              </a:spcAft>
            </a:pPr>
            <a:r>
              <a:rPr lang="ar-KW" sz="2800" dirty="0">
                <a:latin typeface="Unikurd Goran" panose="020B0604030504040204" pitchFamily="34" charset="-78"/>
                <a:ea typeface="Calibri" panose="020F0502020204030204" pitchFamily="34" charset="0"/>
                <a:cs typeface="Ali_K_Alwand" pitchFamily="2" charset="-78"/>
              </a:rPr>
              <a:t>1- بةكارهيَنانى ووزةى هةلَضوون بؤ كاريَكى سود بةخش.</a:t>
            </a:r>
            <a:endParaRPr lang="en-US" sz="2800" dirty="0">
              <a:latin typeface="Times New Roman" panose="02020603050405020304" pitchFamily="18" charset="0"/>
              <a:ea typeface="Times New Roman" panose="02020603050405020304" pitchFamily="18" charset="0"/>
              <a:cs typeface="Ali_K_Sahifa Bold"/>
            </a:endParaRPr>
          </a:p>
          <a:p>
            <a:pPr algn="just">
              <a:lnSpc>
                <a:spcPct val="115000"/>
              </a:lnSpc>
              <a:spcBef>
                <a:spcPts val="600"/>
              </a:spcBef>
              <a:spcAft>
                <a:spcPts val="600"/>
              </a:spcAft>
            </a:pPr>
            <a:r>
              <a:rPr lang="ar-KW" sz="2800" dirty="0">
                <a:latin typeface="Unikurd Goran" panose="020B0604030504040204" pitchFamily="34" charset="-78"/>
                <a:ea typeface="Calibri" panose="020F0502020204030204" pitchFamily="34" charset="0"/>
                <a:cs typeface="Ali_K_Alwand" pitchFamily="2" charset="-78"/>
              </a:rPr>
              <a:t>2- مرؤظ هةولَبدات خؤى دوور بخات لةم بارانةى كة تووشى هةلَضوونى دةكات.</a:t>
            </a:r>
            <a:endParaRPr lang="en-US" sz="2800" dirty="0">
              <a:latin typeface="Times New Roman" panose="02020603050405020304" pitchFamily="18" charset="0"/>
              <a:ea typeface="Times New Roman" panose="02020603050405020304" pitchFamily="18" charset="0"/>
              <a:cs typeface="Ali_K_Sahifa Bold"/>
            </a:endParaRPr>
          </a:p>
          <a:p>
            <a:pPr algn="just">
              <a:lnSpc>
                <a:spcPct val="115000"/>
              </a:lnSpc>
              <a:spcBef>
                <a:spcPts val="600"/>
              </a:spcBef>
              <a:spcAft>
                <a:spcPts val="600"/>
              </a:spcAft>
            </a:pPr>
            <a:r>
              <a:rPr lang="ar-KW" sz="2800" dirty="0">
                <a:latin typeface="Unikurd Goran" panose="020B0604030504040204" pitchFamily="34" charset="-78"/>
                <a:ea typeface="Calibri" panose="020F0502020204030204" pitchFamily="34" charset="0"/>
                <a:cs typeface="Ali_K_Alwand" pitchFamily="2" charset="-78"/>
              </a:rPr>
              <a:t>3- هةر كةسيَك ثيَويستة هةلَضوونةكةى خؤى بةرامبةر كةسةكةى تر بطؤرِيَت بةردةوام نةبيَت لةسةر هةلَضوونى خؤى بةرامبةر ئةم كةسة. </a:t>
            </a:r>
            <a:endParaRPr lang="en-US" sz="2800" dirty="0">
              <a:latin typeface="Times New Roman" panose="02020603050405020304" pitchFamily="18" charset="0"/>
              <a:ea typeface="Times New Roman" panose="02020603050405020304" pitchFamily="18" charset="0"/>
              <a:cs typeface="Ali_K_Sahifa Bold"/>
            </a:endParaRPr>
          </a:p>
          <a:p>
            <a:endParaRPr lang="ar-IQ" sz="2800" dirty="0"/>
          </a:p>
        </p:txBody>
      </p:sp>
      <p:sp>
        <p:nvSpPr>
          <p:cNvPr id="4" name="Slide Number Placeholder 3"/>
          <p:cNvSpPr>
            <a:spLocks noGrp="1"/>
          </p:cNvSpPr>
          <p:nvPr>
            <p:ph type="sldNum" idx="12"/>
          </p:nvPr>
        </p:nvSpPr>
        <p:spPr/>
        <p:txBody>
          <a:bodyPr/>
          <a:lstStyle/>
          <a:p>
            <a:pPr>
              <a:spcBef>
                <a:spcPts val="0"/>
              </a:spcBef>
              <a:buNone/>
            </a:pPr>
            <a:fld id="{00000000-1234-1234-1234-123412341234}" type="slidenum">
              <a:rPr lang="en" smtClean="0"/>
              <a:t>55</a:t>
            </a:fld>
            <a:endParaRPr lang="en"/>
          </a:p>
        </p:txBody>
      </p:sp>
    </p:spTree>
    <p:extLst>
      <p:ext uri="{BB962C8B-B14F-4D97-AF65-F5344CB8AC3E}">
        <p14:creationId xmlns:p14="http://schemas.microsoft.com/office/powerpoint/2010/main" val="276665992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304801"/>
            <a:ext cx="8229600" cy="6263000"/>
          </a:xfrm>
        </p:spPr>
        <p:txBody>
          <a:bodyPr/>
          <a:lstStyle/>
          <a:p>
            <a:endParaRPr lang="ar-IQ" dirty="0"/>
          </a:p>
        </p:txBody>
      </p:sp>
      <p:sp>
        <p:nvSpPr>
          <p:cNvPr id="4" name="Slide Number Placeholder 3"/>
          <p:cNvSpPr>
            <a:spLocks noGrp="1"/>
          </p:cNvSpPr>
          <p:nvPr>
            <p:ph type="sldNum" idx="12"/>
          </p:nvPr>
        </p:nvSpPr>
        <p:spPr/>
        <p:txBody>
          <a:bodyPr/>
          <a:lstStyle/>
          <a:p>
            <a:pPr>
              <a:spcBef>
                <a:spcPts val="0"/>
              </a:spcBef>
              <a:buNone/>
            </a:pPr>
            <a:fld id="{00000000-1234-1234-1234-123412341234}" type="slidenum">
              <a:rPr lang="en" smtClean="0"/>
              <a:t>56</a:t>
            </a:fld>
            <a:endParaRPr lang="en"/>
          </a:p>
        </p:txBody>
      </p:sp>
      <p:graphicFrame>
        <p:nvGraphicFramePr>
          <p:cNvPr id="8" name="Table 7"/>
          <p:cNvGraphicFramePr>
            <a:graphicFrameLocks noGrp="1"/>
          </p:cNvGraphicFramePr>
          <p:nvPr>
            <p:extLst>
              <p:ext uri="{D42A27DB-BD31-4B8C-83A1-F6EECF244321}">
                <p14:modId xmlns:p14="http://schemas.microsoft.com/office/powerpoint/2010/main" val="501495958"/>
              </p:ext>
            </p:extLst>
          </p:nvPr>
        </p:nvGraphicFramePr>
        <p:xfrm>
          <a:off x="914397" y="990598"/>
          <a:ext cx="7772402" cy="5386122"/>
        </p:xfrm>
        <a:graphic>
          <a:graphicData uri="http://schemas.openxmlformats.org/drawingml/2006/table">
            <a:tbl>
              <a:tblPr rtl="1" firstRow="1" firstCol="1" bandRow="1"/>
              <a:tblGrid>
                <a:gridCol w="3886201">
                  <a:extLst>
                    <a:ext uri="{9D8B030D-6E8A-4147-A177-3AD203B41FA5}">
                      <a16:colId xmlns:a16="http://schemas.microsoft.com/office/drawing/2014/main" val="1497057020"/>
                    </a:ext>
                  </a:extLst>
                </a:gridCol>
                <a:gridCol w="3886201">
                  <a:extLst>
                    <a:ext uri="{9D8B030D-6E8A-4147-A177-3AD203B41FA5}">
                      <a16:colId xmlns:a16="http://schemas.microsoft.com/office/drawing/2014/main" val="890474661"/>
                    </a:ext>
                  </a:extLst>
                </a:gridCol>
              </a:tblGrid>
              <a:tr h="667817">
                <a:tc>
                  <a:txBody>
                    <a:bodyPr/>
                    <a:lstStyle/>
                    <a:p>
                      <a:pPr algn="just" rtl="1">
                        <a:lnSpc>
                          <a:spcPct val="115000"/>
                        </a:lnSpc>
                        <a:spcBef>
                          <a:spcPts val="600"/>
                        </a:spcBef>
                        <a:spcAft>
                          <a:spcPts val="600"/>
                        </a:spcAft>
                      </a:pPr>
                      <a:r>
                        <a:rPr lang="ar-KW" sz="2000">
                          <a:effectLst/>
                          <a:latin typeface="Unikurd Goran" panose="020B0604030504040204" pitchFamily="34" charset="-78"/>
                          <a:ea typeface="Calibri" panose="020F0502020204030204" pitchFamily="34" charset="0"/>
                          <a:cs typeface="Ali_K_Alwand" pitchFamily="2" charset="-78"/>
                        </a:rPr>
                        <a:t>                       هةلضوون </a:t>
                      </a:r>
                      <a:endParaRPr lang="en-US" sz="2000">
                        <a:effectLst/>
                        <a:latin typeface="Times New Roman" panose="02020603050405020304" pitchFamily="18" charset="0"/>
                        <a:ea typeface="Times New Roman" panose="02020603050405020304" pitchFamily="18" charset="0"/>
                        <a:cs typeface="Ali_K_Sahifa Bold"/>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Bef>
                          <a:spcPts val="600"/>
                        </a:spcBef>
                        <a:spcAft>
                          <a:spcPts val="600"/>
                        </a:spcAft>
                      </a:pPr>
                      <a:r>
                        <a:rPr lang="ar-KW" sz="2000">
                          <a:effectLst/>
                          <a:latin typeface="Unikurd Goran" panose="020B0604030504040204" pitchFamily="34" charset="-78"/>
                          <a:ea typeface="Calibri" panose="020F0502020204030204" pitchFamily="34" charset="0"/>
                          <a:cs typeface="Ali_K_Alwand" pitchFamily="2" charset="-78"/>
                        </a:rPr>
                        <a:t>                             سؤز</a:t>
                      </a:r>
                      <a:endParaRPr lang="en-US" sz="2000">
                        <a:effectLst/>
                        <a:latin typeface="Times New Roman" panose="02020603050405020304" pitchFamily="18" charset="0"/>
                        <a:ea typeface="Times New Roman" panose="02020603050405020304" pitchFamily="18" charset="0"/>
                        <a:cs typeface="Ali_K_Sahifa Bold"/>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69239150"/>
                  </a:ext>
                </a:extLst>
              </a:tr>
              <a:tr h="667817">
                <a:tc>
                  <a:txBody>
                    <a:bodyPr/>
                    <a:lstStyle/>
                    <a:p>
                      <a:pPr algn="just" rtl="1">
                        <a:lnSpc>
                          <a:spcPct val="115000"/>
                        </a:lnSpc>
                        <a:spcBef>
                          <a:spcPts val="600"/>
                        </a:spcBef>
                        <a:spcAft>
                          <a:spcPts val="600"/>
                        </a:spcAft>
                      </a:pPr>
                      <a:r>
                        <a:rPr lang="ar-KW" sz="2000">
                          <a:effectLst/>
                          <a:latin typeface="Unikurd Goran" panose="020B0604030504040204" pitchFamily="34" charset="-78"/>
                          <a:ea typeface="Calibri" panose="020F0502020204030204" pitchFamily="34" charset="0"/>
                          <a:cs typeface="Ali_K_Alwand" pitchFamily="2" charset="-78"/>
                        </a:rPr>
                        <a:t>حالةتيَكى بةهيَزو لةناكاوة و خيَراية </a:t>
                      </a:r>
                      <a:endParaRPr lang="en-US" sz="2000">
                        <a:effectLst/>
                        <a:latin typeface="Times New Roman" panose="02020603050405020304" pitchFamily="18" charset="0"/>
                        <a:ea typeface="Times New Roman" panose="02020603050405020304" pitchFamily="18" charset="0"/>
                        <a:cs typeface="Ali_K_Sahifa Bold"/>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Bef>
                          <a:spcPts val="600"/>
                        </a:spcBef>
                        <a:spcAft>
                          <a:spcPts val="600"/>
                        </a:spcAft>
                      </a:pPr>
                      <a:r>
                        <a:rPr lang="ar-KW" sz="2000">
                          <a:effectLst/>
                          <a:latin typeface="Unikurd Goran" panose="020B0604030504040204" pitchFamily="34" charset="-78"/>
                          <a:ea typeface="Calibri" panose="020F0502020204030204" pitchFamily="34" charset="0"/>
                          <a:cs typeface="Ali_K_Alwand" pitchFamily="2" charset="-78"/>
                        </a:rPr>
                        <a:t>ئامادةطيةكى شاراوةي رِيَذةيي ية </a:t>
                      </a:r>
                      <a:endParaRPr lang="en-US" sz="2000">
                        <a:effectLst/>
                        <a:latin typeface="Times New Roman" panose="02020603050405020304" pitchFamily="18" charset="0"/>
                        <a:ea typeface="Times New Roman" panose="02020603050405020304" pitchFamily="18" charset="0"/>
                        <a:cs typeface="Ali_K_Sahifa Bold"/>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31345261"/>
                  </a:ext>
                </a:extLst>
              </a:tr>
              <a:tr h="1335634">
                <a:tc>
                  <a:txBody>
                    <a:bodyPr/>
                    <a:lstStyle/>
                    <a:p>
                      <a:pPr algn="just" rtl="1">
                        <a:lnSpc>
                          <a:spcPct val="115000"/>
                        </a:lnSpc>
                        <a:spcBef>
                          <a:spcPts val="600"/>
                        </a:spcBef>
                        <a:spcAft>
                          <a:spcPts val="600"/>
                        </a:spcAft>
                      </a:pPr>
                      <a:r>
                        <a:rPr lang="ar-KW" sz="2000">
                          <a:effectLst/>
                          <a:latin typeface="Unikurd Goran" panose="020B0604030504040204" pitchFamily="34" charset="-78"/>
                          <a:ea typeface="Calibri" panose="020F0502020204030204" pitchFamily="34" charset="0"/>
                          <a:cs typeface="Ali_K_Alwand" pitchFamily="2" charset="-78"/>
                        </a:rPr>
                        <a:t>دةرئةنجاميَكة بؤ هةلَسوكةوتيَكى لةناكاوى وةك هةلَضوونى تورِةبوون</a:t>
                      </a:r>
                      <a:endParaRPr lang="en-US" sz="2000">
                        <a:effectLst/>
                        <a:latin typeface="Times New Roman" panose="02020603050405020304" pitchFamily="18" charset="0"/>
                        <a:ea typeface="Times New Roman" panose="02020603050405020304" pitchFamily="18" charset="0"/>
                        <a:cs typeface="Ali_K_Sahifa Bold"/>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Bef>
                          <a:spcPts val="600"/>
                        </a:spcBef>
                        <a:spcAft>
                          <a:spcPts val="600"/>
                        </a:spcAft>
                      </a:pPr>
                      <a:r>
                        <a:rPr lang="ar-KW" sz="2000" dirty="0">
                          <a:effectLst/>
                          <a:latin typeface="Unikurd Goran" panose="020B0604030504040204" pitchFamily="34" charset="-78"/>
                          <a:ea typeface="Calibri" panose="020F0502020204030204" pitchFamily="34" charset="0"/>
                          <a:cs typeface="Ali_K_Alwand" pitchFamily="2" charset="-78"/>
                        </a:rPr>
                        <a:t>ثيَكهاتيية لةضةند هةلَضوونيَك كة هةموويان دةخوليَنةوة لة بارةى بابةتيَكى ديارى كراو وةك خؤشةويستى </a:t>
                      </a:r>
                      <a:endParaRPr lang="en-US" sz="2000" dirty="0">
                        <a:effectLst/>
                        <a:latin typeface="Times New Roman" panose="02020603050405020304" pitchFamily="18" charset="0"/>
                        <a:ea typeface="Times New Roman" panose="02020603050405020304" pitchFamily="18" charset="0"/>
                        <a:cs typeface="Ali_K_Sahifa Bold"/>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10624823"/>
                  </a:ext>
                </a:extLst>
              </a:tr>
              <a:tr h="1335634">
                <a:tc>
                  <a:txBody>
                    <a:bodyPr/>
                    <a:lstStyle/>
                    <a:p>
                      <a:pPr algn="just" rtl="1">
                        <a:lnSpc>
                          <a:spcPct val="115000"/>
                        </a:lnSpc>
                        <a:spcBef>
                          <a:spcPts val="600"/>
                        </a:spcBef>
                        <a:spcAft>
                          <a:spcPts val="600"/>
                        </a:spcAft>
                      </a:pPr>
                      <a:r>
                        <a:rPr lang="ar-KW" sz="2000" dirty="0">
                          <a:effectLst/>
                          <a:latin typeface="Unikurd Goran" panose="020B0604030504040204" pitchFamily="34" charset="-78"/>
                          <a:ea typeface="Calibri" panose="020F0502020204030204" pitchFamily="34" charset="0"/>
                          <a:cs typeface="Ali_K_Alwand" pitchFamily="2" charset="-78"/>
                        </a:rPr>
                        <a:t>بؤ ماوةيةكى كورت دةبيَت </a:t>
                      </a:r>
                      <a:endParaRPr lang="en-US" sz="2000" dirty="0">
                        <a:effectLst/>
                        <a:latin typeface="Times New Roman" panose="02020603050405020304" pitchFamily="18" charset="0"/>
                        <a:ea typeface="Times New Roman" panose="02020603050405020304" pitchFamily="18" charset="0"/>
                        <a:cs typeface="Ali_K_Sahifa Bold"/>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Bef>
                          <a:spcPts val="600"/>
                        </a:spcBef>
                        <a:spcAft>
                          <a:spcPts val="600"/>
                        </a:spcAft>
                      </a:pPr>
                      <a:r>
                        <a:rPr lang="ar-KW" sz="2000">
                          <a:effectLst/>
                          <a:latin typeface="Unikurd Goran" panose="020B0604030504040204" pitchFamily="34" charset="-78"/>
                          <a:ea typeface="Calibri" panose="020F0502020204030204" pitchFamily="34" charset="0"/>
                          <a:cs typeface="Ali_K_Alwand" pitchFamily="2" charset="-78"/>
                        </a:rPr>
                        <a:t>ماوةيةكى دريَذ دةخايةنيَت و هةنديَكيان لةطةل تةمةنى مرؤظ دةبيَت ، وةكو سؤزى دايكاتى .</a:t>
                      </a:r>
                      <a:endParaRPr lang="en-US" sz="2000">
                        <a:effectLst/>
                        <a:latin typeface="Times New Roman" panose="02020603050405020304" pitchFamily="18" charset="0"/>
                        <a:ea typeface="Times New Roman" panose="02020603050405020304" pitchFamily="18" charset="0"/>
                        <a:cs typeface="Ali_K_Sahifa Bold"/>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9119572"/>
                  </a:ext>
                </a:extLst>
              </a:tr>
              <a:tr h="667817">
                <a:tc>
                  <a:txBody>
                    <a:bodyPr/>
                    <a:lstStyle/>
                    <a:p>
                      <a:pPr algn="just" rtl="1">
                        <a:lnSpc>
                          <a:spcPct val="115000"/>
                        </a:lnSpc>
                        <a:spcBef>
                          <a:spcPts val="600"/>
                        </a:spcBef>
                        <a:spcAft>
                          <a:spcPts val="600"/>
                        </a:spcAft>
                      </a:pPr>
                      <a:r>
                        <a:rPr lang="ar-KW" sz="2000">
                          <a:effectLst/>
                          <a:latin typeface="Unikurd Goran" panose="020B0604030504040204" pitchFamily="34" charset="-78"/>
                          <a:ea typeface="Calibri" panose="020F0502020204030204" pitchFamily="34" charset="0"/>
                          <a:cs typeface="Ali_K_Alwand" pitchFamily="2" charset="-78"/>
                        </a:rPr>
                        <a:t>لةناكاو رِوودةدات </a:t>
                      </a:r>
                      <a:endParaRPr lang="en-US" sz="2000">
                        <a:effectLst/>
                        <a:latin typeface="Times New Roman" panose="02020603050405020304" pitchFamily="18" charset="0"/>
                        <a:ea typeface="Times New Roman" panose="02020603050405020304" pitchFamily="18" charset="0"/>
                        <a:cs typeface="Ali_K_Sahifa Bold"/>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Bef>
                          <a:spcPts val="600"/>
                        </a:spcBef>
                        <a:spcAft>
                          <a:spcPts val="600"/>
                        </a:spcAft>
                      </a:pPr>
                      <a:r>
                        <a:rPr lang="ar-KW" sz="2000">
                          <a:effectLst/>
                          <a:latin typeface="Unikurd Goran" panose="020B0604030504040204" pitchFamily="34" charset="-78"/>
                          <a:ea typeface="Calibri" panose="020F0502020204030204" pitchFamily="34" charset="0"/>
                          <a:cs typeface="Ali_K_Alwand" pitchFamily="2" charset="-78"/>
                        </a:rPr>
                        <a:t>ثةيوةست دةبيَت بة ئايدياى كةسةكة دةربارةى بابةتةكة</a:t>
                      </a:r>
                      <a:endParaRPr lang="en-US" sz="2000">
                        <a:effectLst/>
                        <a:latin typeface="Times New Roman" panose="02020603050405020304" pitchFamily="18" charset="0"/>
                        <a:ea typeface="Times New Roman" panose="02020603050405020304" pitchFamily="18" charset="0"/>
                        <a:cs typeface="Ali_K_Sahifa Bold"/>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36280756"/>
                  </a:ext>
                </a:extLst>
              </a:tr>
              <a:tr h="667817">
                <a:tc>
                  <a:txBody>
                    <a:bodyPr/>
                    <a:lstStyle/>
                    <a:p>
                      <a:pPr algn="just" rtl="1">
                        <a:lnSpc>
                          <a:spcPct val="115000"/>
                        </a:lnSpc>
                        <a:spcBef>
                          <a:spcPts val="600"/>
                        </a:spcBef>
                        <a:spcAft>
                          <a:spcPts val="600"/>
                        </a:spcAft>
                      </a:pPr>
                      <a:r>
                        <a:rPr lang="ar-KW" sz="2000">
                          <a:effectLst/>
                          <a:latin typeface="Unikurd Goran" panose="020B0604030504040204" pitchFamily="34" charset="-78"/>
                          <a:ea typeface="Calibri" panose="020F0502020204030204" pitchFamily="34" charset="0"/>
                          <a:cs typeface="Ali_K_Alwand" pitchFamily="2" charset="-78"/>
                        </a:rPr>
                        <a:t>هةلَضوون رةهاية، واتة ئيَمة هةلَدةضين بةرامبةر هةموو شتيَكى نامؤ </a:t>
                      </a:r>
                      <a:endParaRPr lang="en-US" sz="2000">
                        <a:effectLst/>
                        <a:latin typeface="Times New Roman" panose="02020603050405020304" pitchFamily="18" charset="0"/>
                        <a:ea typeface="Times New Roman" panose="02020603050405020304" pitchFamily="18" charset="0"/>
                        <a:cs typeface="Ali_K_Sahifa Bold"/>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Bef>
                          <a:spcPts val="600"/>
                        </a:spcBef>
                        <a:spcAft>
                          <a:spcPts val="600"/>
                        </a:spcAft>
                      </a:pPr>
                      <a:r>
                        <a:rPr lang="ar-KW" sz="2000" dirty="0">
                          <a:effectLst/>
                          <a:latin typeface="Unikurd Goran" panose="020B0604030504040204" pitchFamily="34" charset="-78"/>
                          <a:ea typeface="Calibri" panose="020F0502020204030204" pitchFamily="34" charset="0"/>
                          <a:cs typeface="Ali_K_Alwand" pitchFamily="2" charset="-78"/>
                        </a:rPr>
                        <a:t>سؤز سنوردارة تايبةتمةندى خؤى دروست دةكات بةثيَى كات </a:t>
                      </a:r>
                      <a:endParaRPr lang="en-US" sz="2000" dirty="0">
                        <a:effectLst/>
                        <a:latin typeface="Times New Roman" panose="02020603050405020304" pitchFamily="18" charset="0"/>
                        <a:ea typeface="Times New Roman" panose="02020603050405020304" pitchFamily="18" charset="0"/>
                        <a:cs typeface="Ali_K_Sahifa Bold"/>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0852258"/>
                  </a:ext>
                </a:extLst>
              </a:tr>
            </a:tbl>
          </a:graphicData>
        </a:graphic>
      </p:graphicFrame>
    </p:spTree>
    <p:extLst>
      <p:ext uri="{BB962C8B-B14F-4D97-AF65-F5344CB8AC3E}">
        <p14:creationId xmlns:p14="http://schemas.microsoft.com/office/powerpoint/2010/main" val="386661922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Text Placeholder 2"/>
          <p:cNvSpPr>
            <a:spLocks noGrp="1"/>
          </p:cNvSpPr>
          <p:nvPr>
            <p:ph type="body" idx="1"/>
          </p:nvPr>
        </p:nvSpPr>
        <p:spPr/>
        <p:txBody>
          <a:bodyPr>
            <a:normAutofit/>
          </a:bodyPr>
          <a:lstStyle/>
          <a:p>
            <a:pPr algn="just">
              <a:lnSpc>
                <a:spcPct val="115000"/>
              </a:lnSpc>
              <a:spcBef>
                <a:spcPts val="600"/>
              </a:spcBef>
              <a:spcAft>
                <a:spcPts val="600"/>
              </a:spcAft>
            </a:pPr>
            <a:r>
              <a:rPr lang="ar-KW" sz="3600" b="1" dirty="0">
                <a:latin typeface="Times New Roman" panose="02020603050405020304" pitchFamily="18" charset="0"/>
                <a:ea typeface="Calibri" panose="020F0502020204030204" pitchFamily="34" charset="0"/>
                <a:cs typeface="Ali_K_Alwand" pitchFamily="2" charset="-78"/>
              </a:rPr>
              <a:t>ثيَناسةى دلَةرِاوكىَ:</a:t>
            </a:r>
            <a:r>
              <a:rPr lang="ar-KW" sz="3600" dirty="0">
                <a:latin typeface="Times New Roman" panose="02020603050405020304" pitchFamily="18" charset="0"/>
                <a:ea typeface="Calibri" panose="020F0502020204030204" pitchFamily="34" charset="0"/>
                <a:cs typeface="Ali_K_Alwand" pitchFamily="2" charset="-78"/>
              </a:rPr>
              <a:t> حالةتيَكى هةلَضوونية لة ئةنجامى ترسان لة شتيَكى ناديار سةر هةلَدةدات، جؤريَك لة نائارامى دةروونى دروست دةكات.</a:t>
            </a:r>
            <a:endParaRPr lang="en-US" sz="3600" dirty="0">
              <a:latin typeface="Times New Roman" panose="02020603050405020304" pitchFamily="18" charset="0"/>
              <a:ea typeface="Times New Roman" panose="02020603050405020304" pitchFamily="18" charset="0"/>
              <a:cs typeface="Ali_K_Sahifa Bold"/>
            </a:endParaRPr>
          </a:p>
          <a:p>
            <a:endParaRPr lang="ar-IQ" sz="3600" dirty="0"/>
          </a:p>
        </p:txBody>
      </p:sp>
      <p:sp>
        <p:nvSpPr>
          <p:cNvPr id="4" name="Slide Number Placeholder 3"/>
          <p:cNvSpPr>
            <a:spLocks noGrp="1"/>
          </p:cNvSpPr>
          <p:nvPr>
            <p:ph type="sldNum" idx="12"/>
          </p:nvPr>
        </p:nvSpPr>
        <p:spPr/>
        <p:txBody>
          <a:bodyPr/>
          <a:lstStyle/>
          <a:p>
            <a:pPr>
              <a:spcBef>
                <a:spcPts val="0"/>
              </a:spcBef>
              <a:buNone/>
            </a:pPr>
            <a:fld id="{00000000-1234-1234-1234-123412341234}" type="slidenum">
              <a:rPr lang="en" smtClean="0"/>
              <a:t>57</a:t>
            </a:fld>
            <a:endParaRPr lang="en"/>
          </a:p>
        </p:txBody>
      </p:sp>
    </p:spTree>
    <p:extLst>
      <p:ext uri="{BB962C8B-B14F-4D97-AF65-F5344CB8AC3E}">
        <p14:creationId xmlns:p14="http://schemas.microsoft.com/office/powerpoint/2010/main" val="311874682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Text Placeholder 2"/>
          <p:cNvSpPr>
            <a:spLocks noGrp="1"/>
          </p:cNvSpPr>
          <p:nvPr>
            <p:ph type="body" idx="1"/>
          </p:nvPr>
        </p:nvSpPr>
        <p:spPr/>
        <p:txBody>
          <a:bodyPr>
            <a:noAutofit/>
          </a:bodyPr>
          <a:lstStyle/>
          <a:p>
            <a:pPr algn="just">
              <a:lnSpc>
                <a:spcPct val="115000"/>
              </a:lnSpc>
              <a:spcBef>
                <a:spcPts val="600"/>
              </a:spcBef>
              <a:spcAft>
                <a:spcPts val="600"/>
              </a:spcAft>
            </a:pPr>
            <a:r>
              <a:rPr lang="ar-KW" sz="2400" b="1" dirty="0">
                <a:latin typeface="Times New Roman" panose="02020603050405020304" pitchFamily="18" charset="0"/>
                <a:ea typeface="Calibri" panose="020F0502020204030204" pitchFamily="34" charset="0"/>
                <a:cs typeface="Ali_K_Alwand" pitchFamily="2" charset="-78"/>
              </a:rPr>
              <a:t>هؤكارةكانى دلَةرِاوكيَ:</a:t>
            </a:r>
            <a:endParaRPr lang="en-US" sz="2400" dirty="0">
              <a:latin typeface="Times New Roman" panose="02020603050405020304" pitchFamily="18" charset="0"/>
              <a:ea typeface="Times New Roman" panose="02020603050405020304" pitchFamily="18" charset="0"/>
              <a:cs typeface="Ali_K_Sahifa Bold"/>
            </a:endParaRPr>
          </a:p>
          <a:p>
            <a:pPr algn="just">
              <a:lnSpc>
                <a:spcPct val="115000"/>
              </a:lnSpc>
              <a:spcBef>
                <a:spcPts val="600"/>
              </a:spcBef>
              <a:spcAft>
                <a:spcPts val="600"/>
              </a:spcAft>
            </a:pPr>
            <a:r>
              <a:rPr lang="ar-KW" sz="2400" dirty="0">
                <a:latin typeface="Times New Roman" panose="02020603050405020304" pitchFamily="18" charset="0"/>
                <a:ea typeface="Calibri" panose="020F0502020204030204" pitchFamily="34" charset="0"/>
                <a:cs typeface="Ali_K_Alwand" pitchFamily="2" charset="-78"/>
              </a:rPr>
              <a:t>1- ئامادةباشى بؤماوةيي: واتة ئةطةر يةكيَك لة ئةندامانى خيَزان، حالَةتى دلةرِاوكيَى هةبيَت، ئةطةرى تووشبوونى ئةندامانى خيَزانةكةى زياتر دةبيَت، ئةطةر جمك يةكيَكيان تووشى حالَةتى دلَةرِاوكيَ بيَت ئةطةرى تووشبونى ئةوةكةى تريان بة ريَذةى 50% دةبيَت.</a:t>
            </a:r>
            <a:endParaRPr lang="en-US" sz="2400" dirty="0">
              <a:latin typeface="Times New Roman" panose="02020603050405020304" pitchFamily="18" charset="0"/>
              <a:ea typeface="Times New Roman" panose="02020603050405020304" pitchFamily="18" charset="0"/>
              <a:cs typeface="Ali_K_Sahifa Bold"/>
            </a:endParaRPr>
          </a:p>
          <a:p>
            <a:pPr algn="just">
              <a:lnSpc>
                <a:spcPct val="115000"/>
              </a:lnSpc>
              <a:spcBef>
                <a:spcPts val="600"/>
              </a:spcBef>
              <a:spcAft>
                <a:spcPts val="600"/>
              </a:spcAft>
            </a:pPr>
            <a:r>
              <a:rPr lang="ar-KW" sz="2400" dirty="0">
                <a:latin typeface="Times New Roman" panose="02020603050405020304" pitchFamily="18" charset="0"/>
                <a:ea typeface="Calibri" panose="020F0502020204030204" pitchFamily="34" charset="0"/>
                <a:cs typeface="Ali_K_Alwand" pitchFamily="2" charset="-78"/>
              </a:rPr>
              <a:t>2- ئامادةباشى دةروونى: بريتيية لة هةست كردن بة هةرِةشةى ناوةكى و دةرةكى لة ذينطةى دةرةوة.</a:t>
            </a:r>
            <a:endParaRPr lang="en-US" sz="2400" dirty="0">
              <a:latin typeface="Times New Roman" panose="02020603050405020304" pitchFamily="18" charset="0"/>
              <a:ea typeface="Times New Roman" panose="02020603050405020304" pitchFamily="18" charset="0"/>
              <a:cs typeface="Ali_K_Sahifa Bold"/>
            </a:endParaRPr>
          </a:p>
          <a:p>
            <a:pPr algn="just">
              <a:lnSpc>
                <a:spcPct val="115000"/>
              </a:lnSpc>
              <a:spcBef>
                <a:spcPts val="600"/>
              </a:spcBef>
              <a:spcAft>
                <a:spcPts val="600"/>
              </a:spcAft>
            </a:pPr>
            <a:r>
              <a:rPr lang="ar-KW" sz="2400" dirty="0">
                <a:latin typeface="Times New Roman" panose="02020603050405020304" pitchFamily="18" charset="0"/>
                <a:ea typeface="Calibri" panose="020F0502020204030204" pitchFamily="34" charset="0"/>
                <a:cs typeface="Ali_K_Alwand" pitchFamily="2" charset="-78"/>
              </a:rPr>
              <a:t>3- بارودؤخى ثالَةثةستؤى ذيان: ثالَةثةستؤى كلتورى و ذينطةيي و شارستانى.</a:t>
            </a:r>
            <a:endParaRPr lang="en-US" sz="2400" dirty="0">
              <a:latin typeface="Times New Roman" panose="02020603050405020304" pitchFamily="18" charset="0"/>
              <a:ea typeface="Times New Roman" panose="02020603050405020304" pitchFamily="18" charset="0"/>
              <a:cs typeface="Ali_K_Sahifa Bold"/>
            </a:endParaRPr>
          </a:p>
          <a:p>
            <a:pPr algn="just">
              <a:lnSpc>
                <a:spcPct val="115000"/>
              </a:lnSpc>
              <a:spcBef>
                <a:spcPts val="600"/>
              </a:spcBef>
              <a:spcAft>
                <a:spcPts val="600"/>
              </a:spcAft>
            </a:pPr>
            <a:r>
              <a:rPr lang="ar-KW" sz="2400" dirty="0">
                <a:latin typeface="Times New Roman" panose="02020603050405020304" pitchFamily="18" charset="0"/>
                <a:ea typeface="Calibri" panose="020F0502020204030204" pitchFamily="34" charset="0"/>
                <a:cs typeface="Ali_K_Alwand" pitchFamily="2" charset="-78"/>
              </a:rPr>
              <a:t>4- جياوازى لة نيَوان خودى واقعى و خودى نمونةيي.</a:t>
            </a:r>
            <a:endParaRPr lang="en-US" sz="2400" dirty="0">
              <a:latin typeface="Times New Roman" panose="02020603050405020304" pitchFamily="18" charset="0"/>
              <a:ea typeface="Times New Roman" panose="02020603050405020304" pitchFamily="18" charset="0"/>
              <a:cs typeface="Ali_K_Sahifa Bold"/>
            </a:endParaRPr>
          </a:p>
          <a:p>
            <a:pPr algn="just">
              <a:lnSpc>
                <a:spcPct val="115000"/>
              </a:lnSpc>
              <a:spcBef>
                <a:spcPts val="600"/>
              </a:spcBef>
              <a:spcAft>
                <a:spcPts val="600"/>
              </a:spcAft>
            </a:pPr>
            <a:r>
              <a:rPr lang="ar-KW" sz="2400" dirty="0">
                <a:latin typeface="Times New Roman" panose="02020603050405020304" pitchFamily="18" charset="0"/>
                <a:ea typeface="Calibri" panose="020F0502020204030204" pitchFamily="34" charset="0"/>
                <a:cs typeface="Ali_K_Alwand" pitchFamily="2" charset="-78"/>
              </a:rPr>
              <a:t>5- ئةزموونى سؤزى ناخؤش:</a:t>
            </a:r>
            <a:endParaRPr lang="en-US" sz="2400" dirty="0">
              <a:latin typeface="Times New Roman" panose="02020603050405020304" pitchFamily="18" charset="0"/>
              <a:ea typeface="Times New Roman" panose="02020603050405020304" pitchFamily="18" charset="0"/>
              <a:cs typeface="Ali_K_Sahifa Bold"/>
            </a:endParaRPr>
          </a:p>
          <a:p>
            <a:endParaRPr lang="ar-IQ" sz="2400" dirty="0"/>
          </a:p>
        </p:txBody>
      </p:sp>
      <p:sp>
        <p:nvSpPr>
          <p:cNvPr id="4" name="Slide Number Placeholder 3"/>
          <p:cNvSpPr>
            <a:spLocks noGrp="1"/>
          </p:cNvSpPr>
          <p:nvPr>
            <p:ph type="sldNum" idx="12"/>
          </p:nvPr>
        </p:nvSpPr>
        <p:spPr/>
        <p:txBody>
          <a:bodyPr/>
          <a:lstStyle/>
          <a:p>
            <a:pPr>
              <a:spcBef>
                <a:spcPts val="0"/>
              </a:spcBef>
              <a:buNone/>
            </a:pPr>
            <a:fld id="{00000000-1234-1234-1234-123412341234}" type="slidenum">
              <a:rPr lang="en" smtClean="0"/>
              <a:t>58</a:t>
            </a:fld>
            <a:endParaRPr lang="en"/>
          </a:p>
        </p:txBody>
      </p:sp>
    </p:spTree>
    <p:extLst>
      <p:ext uri="{BB962C8B-B14F-4D97-AF65-F5344CB8AC3E}">
        <p14:creationId xmlns:p14="http://schemas.microsoft.com/office/powerpoint/2010/main" val="311394967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Text Placeholder 2"/>
          <p:cNvSpPr>
            <a:spLocks noGrp="1"/>
          </p:cNvSpPr>
          <p:nvPr>
            <p:ph type="body" idx="1"/>
          </p:nvPr>
        </p:nvSpPr>
        <p:spPr/>
        <p:txBody>
          <a:bodyPr>
            <a:normAutofit/>
          </a:bodyPr>
          <a:lstStyle/>
          <a:p>
            <a:pPr algn="just">
              <a:lnSpc>
                <a:spcPct val="115000"/>
              </a:lnSpc>
              <a:spcBef>
                <a:spcPts val="600"/>
              </a:spcBef>
              <a:spcAft>
                <a:spcPts val="600"/>
              </a:spcAft>
            </a:pPr>
            <a:r>
              <a:rPr lang="ar-KW" sz="3200" b="1" dirty="0">
                <a:latin typeface="Times New Roman" panose="02020603050405020304" pitchFamily="18" charset="0"/>
                <a:ea typeface="Calibri" panose="020F0502020204030204" pitchFamily="34" charset="0"/>
                <a:cs typeface="Ali_K_Alwand" pitchFamily="2" charset="-78"/>
              </a:rPr>
              <a:t>دةرئةنجامةكانى دلَةرِاوكيَ:</a:t>
            </a:r>
            <a:endParaRPr lang="en-US" sz="3200" dirty="0">
              <a:latin typeface="Times New Roman" panose="02020603050405020304" pitchFamily="18" charset="0"/>
              <a:ea typeface="Times New Roman" panose="02020603050405020304" pitchFamily="18" charset="0"/>
              <a:cs typeface="Ali_K_Sahifa Bold"/>
            </a:endParaRPr>
          </a:p>
          <a:p>
            <a:pPr algn="just">
              <a:lnSpc>
                <a:spcPct val="115000"/>
              </a:lnSpc>
              <a:spcBef>
                <a:spcPts val="600"/>
              </a:spcBef>
              <a:spcAft>
                <a:spcPts val="600"/>
              </a:spcAft>
            </a:pPr>
            <a:r>
              <a:rPr lang="ar-KW" sz="3200" dirty="0">
                <a:latin typeface="Times New Roman" panose="02020603050405020304" pitchFamily="18" charset="0"/>
                <a:ea typeface="Calibri" panose="020F0502020204030204" pitchFamily="34" charset="0"/>
                <a:cs typeface="Ali_K_Alwand" pitchFamily="2" charset="-78"/>
              </a:rPr>
              <a:t>1- سةرضاوةى مةترسيةكة ئاشكرا نية. </a:t>
            </a:r>
            <a:endParaRPr lang="en-US" sz="3200" dirty="0">
              <a:latin typeface="Times New Roman" panose="02020603050405020304" pitchFamily="18" charset="0"/>
              <a:ea typeface="Times New Roman" panose="02020603050405020304" pitchFamily="18" charset="0"/>
              <a:cs typeface="Ali_K_Sahifa Bold"/>
            </a:endParaRPr>
          </a:p>
          <a:p>
            <a:pPr algn="just">
              <a:lnSpc>
                <a:spcPct val="115000"/>
              </a:lnSpc>
              <a:spcBef>
                <a:spcPts val="600"/>
              </a:spcBef>
              <a:spcAft>
                <a:spcPts val="600"/>
              </a:spcAft>
            </a:pPr>
            <a:r>
              <a:rPr lang="ar-KW" sz="3200" dirty="0">
                <a:latin typeface="Times New Roman" panose="02020603050405020304" pitchFamily="18" charset="0"/>
                <a:ea typeface="Calibri" panose="020F0502020204030204" pitchFamily="34" charset="0"/>
                <a:cs typeface="Ali_K_Alwand" pitchFamily="2" charset="-78"/>
              </a:rPr>
              <a:t>2- ثةيوةندى نيَوان سةرضاوةى هةرِةشةو ترسةكة ناتوانريَت بدؤزريَتةوة.</a:t>
            </a:r>
            <a:endParaRPr lang="en-US" sz="3200" dirty="0">
              <a:latin typeface="Times New Roman" panose="02020603050405020304" pitchFamily="18" charset="0"/>
              <a:ea typeface="Times New Roman" panose="02020603050405020304" pitchFamily="18" charset="0"/>
              <a:cs typeface="Ali_K_Sahifa Bold"/>
            </a:endParaRPr>
          </a:p>
          <a:p>
            <a:pPr algn="just">
              <a:lnSpc>
                <a:spcPct val="115000"/>
              </a:lnSpc>
              <a:spcBef>
                <a:spcPts val="600"/>
              </a:spcBef>
              <a:spcAft>
                <a:spcPts val="600"/>
              </a:spcAft>
            </a:pPr>
            <a:r>
              <a:rPr lang="ar-KW" sz="3200" dirty="0">
                <a:latin typeface="Times New Roman" panose="02020603050405020304" pitchFamily="18" charset="0"/>
                <a:ea typeface="Calibri" panose="020F0502020204030204" pitchFamily="34" charset="0"/>
                <a:cs typeface="Ali_K_Alwand" pitchFamily="2" charset="-78"/>
              </a:rPr>
              <a:t>3- دلَةرِاوكيَ بؤ كاتيَكى دريَذخايةنة.</a:t>
            </a:r>
            <a:endParaRPr lang="en-US" sz="3200" dirty="0">
              <a:latin typeface="Times New Roman" panose="02020603050405020304" pitchFamily="18" charset="0"/>
              <a:ea typeface="Times New Roman" panose="02020603050405020304" pitchFamily="18" charset="0"/>
              <a:cs typeface="Ali_K_Sahifa Bold"/>
            </a:endParaRPr>
          </a:p>
          <a:p>
            <a:pPr algn="just">
              <a:lnSpc>
                <a:spcPct val="115000"/>
              </a:lnSpc>
              <a:spcBef>
                <a:spcPts val="600"/>
              </a:spcBef>
              <a:spcAft>
                <a:spcPts val="600"/>
              </a:spcAft>
            </a:pPr>
            <a:r>
              <a:rPr lang="ar-KW" sz="3200" dirty="0">
                <a:latin typeface="Times New Roman" panose="02020603050405020304" pitchFamily="18" charset="0"/>
                <a:ea typeface="Calibri" panose="020F0502020204030204" pitchFamily="34" charset="0"/>
                <a:cs typeface="Ali_K_Alwand" pitchFamily="2" charset="-78"/>
              </a:rPr>
              <a:t>4- رِةط و سةرضاوةى ناديارة، بةربلاوة.</a:t>
            </a:r>
            <a:endParaRPr lang="en-US" sz="3200" dirty="0">
              <a:latin typeface="Times New Roman" panose="02020603050405020304" pitchFamily="18" charset="0"/>
              <a:ea typeface="Times New Roman" panose="02020603050405020304" pitchFamily="18" charset="0"/>
              <a:cs typeface="Ali_K_Sahifa Bold"/>
            </a:endParaRPr>
          </a:p>
          <a:p>
            <a:endParaRPr lang="ar-IQ" sz="3200" dirty="0"/>
          </a:p>
        </p:txBody>
      </p:sp>
      <p:sp>
        <p:nvSpPr>
          <p:cNvPr id="4" name="Slide Number Placeholder 3"/>
          <p:cNvSpPr>
            <a:spLocks noGrp="1"/>
          </p:cNvSpPr>
          <p:nvPr>
            <p:ph type="sldNum" idx="12"/>
          </p:nvPr>
        </p:nvSpPr>
        <p:spPr/>
        <p:txBody>
          <a:bodyPr/>
          <a:lstStyle/>
          <a:p>
            <a:pPr>
              <a:spcBef>
                <a:spcPts val="0"/>
              </a:spcBef>
              <a:buNone/>
            </a:pPr>
            <a:fld id="{00000000-1234-1234-1234-123412341234}" type="slidenum">
              <a:rPr lang="en" smtClean="0"/>
              <a:t>59</a:t>
            </a:fld>
            <a:endParaRPr lang="en"/>
          </a:p>
        </p:txBody>
      </p:sp>
    </p:spTree>
    <p:extLst>
      <p:ext uri="{BB962C8B-B14F-4D97-AF65-F5344CB8AC3E}">
        <p14:creationId xmlns:p14="http://schemas.microsoft.com/office/powerpoint/2010/main" val="16460945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Text Placeholder 2"/>
          <p:cNvSpPr>
            <a:spLocks noGrp="1"/>
          </p:cNvSpPr>
          <p:nvPr>
            <p:ph type="body" idx="1"/>
          </p:nvPr>
        </p:nvSpPr>
        <p:spPr/>
        <p:txBody>
          <a:bodyPr>
            <a:noAutofit/>
          </a:bodyPr>
          <a:lstStyle/>
          <a:p>
            <a:pPr indent="457200" algn="just">
              <a:lnSpc>
                <a:spcPct val="105000"/>
              </a:lnSpc>
              <a:spcBef>
                <a:spcPts val="600"/>
              </a:spcBef>
            </a:pPr>
            <a:r>
              <a:rPr lang="ar-IQ" sz="2800" dirty="0">
                <a:latin typeface="Times New Roman" panose="02020603050405020304" pitchFamily="18" charset="0"/>
                <a:ea typeface="Times New Roman" panose="02020603050405020304" pitchFamily="18" charset="0"/>
                <a:cs typeface="Ali_K_Samik" pitchFamily="2" charset="-78"/>
              </a:rPr>
              <a:t>لةكؤتايى دا نابيَت رِؤلَى فرؤيدمان لةبير بضيَت، كة بة يةكيَك لة طرنطترين و بةناوبانطترين دةروونزانةكان دادةنريَت، ، لةبةر ئةوةى كاريطةرييةكى زؤرى لةسةر دةروونزانى هةية، هةرضةندة ئةو لة سةرةتادا دةروونزان نةبوو، بةلَكو ثزيشك بوو، هةر لة سالَى (1880) ـــةوة خةريكى كارى ثزيشكى بوو، بةلاَم كاتيَك سةرنجى دا هةنديَك لة نةخؤشةكانى تواناى جوولاَندن ء بةكارهيَنانى دةست يان قاضيان نيية و تووشى ئيفليجى بوون، بةبآ ئةوةى هيض هؤكار و سةرضاوةيةكى جةستةيى ء ئةندامييان هةبيَت، كة لة دةروونزانيدا بة نةخؤشى (هيسترى) ناودةبريَن، لة ئةنجامى ئةو حالَةت ء نةخؤشة دةروونييانةى كة سةردانى عيادةكةيان دةكرد، طةيشتة دانانى تيؤر و ريَبازيَك لة دةروونزانيدا بةناوى (شيتةلَكردنةوةى دةروونى).</a:t>
            </a:r>
            <a:endParaRPr lang="en-US" sz="2800" dirty="0">
              <a:latin typeface="Times New Roman" panose="02020603050405020304" pitchFamily="18" charset="0"/>
              <a:ea typeface="Times New Roman" panose="02020603050405020304" pitchFamily="18" charset="0"/>
              <a:cs typeface="Ali_K_Sahifa Bold"/>
            </a:endParaRPr>
          </a:p>
          <a:p>
            <a:endParaRPr lang="ar-IQ" sz="2800" dirty="0"/>
          </a:p>
        </p:txBody>
      </p:sp>
      <p:sp>
        <p:nvSpPr>
          <p:cNvPr id="4" name="Slide Number Placeholder 3"/>
          <p:cNvSpPr>
            <a:spLocks noGrp="1"/>
          </p:cNvSpPr>
          <p:nvPr>
            <p:ph type="sldNum" idx="12"/>
          </p:nvPr>
        </p:nvSpPr>
        <p:spPr/>
        <p:txBody>
          <a:bodyPr/>
          <a:lstStyle/>
          <a:p>
            <a:pPr>
              <a:spcBef>
                <a:spcPts val="0"/>
              </a:spcBef>
              <a:buNone/>
            </a:pPr>
            <a:fld id="{00000000-1234-1234-1234-123412341234}" type="slidenum">
              <a:rPr lang="en" smtClean="0"/>
              <a:t>6</a:t>
            </a:fld>
            <a:endParaRPr lang="en"/>
          </a:p>
        </p:txBody>
      </p:sp>
    </p:spTree>
    <p:extLst>
      <p:ext uri="{BB962C8B-B14F-4D97-AF65-F5344CB8AC3E}">
        <p14:creationId xmlns:p14="http://schemas.microsoft.com/office/powerpoint/2010/main" val="251235321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Text Placeholder 2"/>
          <p:cNvSpPr>
            <a:spLocks noGrp="1"/>
          </p:cNvSpPr>
          <p:nvPr>
            <p:ph type="body" idx="1"/>
          </p:nvPr>
        </p:nvSpPr>
        <p:spPr/>
        <p:txBody>
          <a:bodyPr>
            <a:noAutofit/>
          </a:bodyPr>
          <a:lstStyle/>
          <a:p>
            <a:pPr algn="just">
              <a:lnSpc>
                <a:spcPct val="115000"/>
              </a:lnSpc>
              <a:spcBef>
                <a:spcPts val="600"/>
              </a:spcBef>
              <a:spcAft>
                <a:spcPts val="600"/>
              </a:spcAft>
            </a:pPr>
            <a:r>
              <a:rPr lang="ar-KW" sz="2000" b="1" dirty="0">
                <a:latin typeface="Times New Roman" panose="02020603050405020304" pitchFamily="18" charset="0"/>
                <a:ea typeface="Calibri" panose="020F0502020204030204" pitchFamily="34" charset="0"/>
                <a:cs typeface="Ali_K_Alwand" pitchFamily="2" charset="-78"/>
              </a:rPr>
              <a:t> </a:t>
            </a:r>
            <a:endParaRPr lang="en-US" sz="2000" dirty="0">
              <a:latin typeface="Times New Roman" panose="02020603050405020304" pitchFamily="18" charset="0"/>
              <a:ea typeface="Times New Roman" panose="02020603050405020304" pitchFamily="18" charset="0"/>
              <a:cs typeface="Ali_K_Sahifa Bold"/>
            </a:endParaRPr>
          </a:p>
          <a:p>
            <a:pPr algn="just">
              <a:lnSpc>
                <a:spcPct val="115000"/>
              </a:lnSpc>
              <a:spcBef>
                <a:spcPts val="600"/>
              </a:spcBef>
              <a:spcAft>
                <a:spcPts val="600"/>
              </a:spcAft>
            </a:pPr>
            <a:r>
              <a:rPr lang="ar-KW" sz="2000" b="1" dirty="0">
                <a:latin typeface="Times New Roman" panose="02020603050405020304" pitchFamily="18" charset="0"/>
                <a:ea typeface="Calibri" panose="020F0502020204030204" pitchFamily="34" charset="0"/>
                <a:cs typeface="Ali_K_Alwand" pitchFamily="2" charset="-78"/>
              </a:rPr>
              <a:t>ضارةسةرى دلَةرِاوكيَ:</a:t>
            </a:r>
            <a:endParaRPr lang="en-US" sz="2000" dirty="0">
              <a:latin typeface="Times New Roman" panose="02020603050405020304" pitchFamily="18" charset="0"/>
              <a:ea typeface="Times New Roman" panose="02020603050405020304" pitchFamily="18" charset="0"/>
              <a:cs typeface="Ali_K_Sahifa Bold"/>
            </a:endParaRPr>
          </a:p>
          <a:p>
            <a:pPr algn="just">
              <a:lnSpc>
                <a:spcPct val="115000"/>
              </a:lnSpc>
              <a:spcBef>
                <a:spcPts val="600"/>
              </a:spcBef>
              <a:spcAft>
                <a:spcPts val="600"/>
              </a:spcAft>
            </a:pPr>
            <a:r>
              <a:rPr lang="ar-KW" sz="2000" dirty="0">
                <a:latin typeface="Times New Roman" panose="02020603050405020304" pitchFamily="18" charset="0"/>
                <a:ea typeface="Calibri" panose="020F0502020204030204" pitchFamily="34" charset="0"/>
                <a:cs typeface="Ali_K_Alwand" pitchFamily="2" charset="-78"/>
              </a:rPr>
              <a:t>دوو رِيَطاى سةرةكى هةية بؤ ضارةسةرى دلَةرِاوكيَ:</a:t>
            </a:r>
            <a:endParaRPr lang="en-US" sz="2000" dirty="0">
              <a:latin typeface="Times New Roman" panose="02020603050405020304" pitchFamily="18" charset="0"/>
              <a:ea typeface="Times New Roman" panose="02020603050405020304" pitchFamily="18" charset="0"/>
              <a:cs typeface="Ali_K_Sahifa Bold"/>
            </a:endParaRPr>
          </a:p>
          <a:p>
            <a:pPr algn="just">
              <a:lnSpc>
                <a:spcPct val="115000"/>
              </a:lnSpc>
              <a:spcBef>
                <a:spcPts val="600"/>
              </a:spcBef>
              <a:spcAft>
                <a:spcPts val="600"/>
              </a:spcAft>
            </a:pPr>
            <a:r>
              <a:rPr lang="ar-KW" sz="2000" dirty="0">
                <a:latin typeface="Times New Roman" panose="02020603050405020304" pitchFamily="18" charset="0"/>
                <a:ea typeface="Calibri" panose="020F0502020204030204" pitchFamily="34" charset="0"/>
                <a:cs typeface="Ali_K_Alwand" pitchFamily="2" charset="-78"/>
              </a:rPr>
              <a:t>1- ضارةسةركردنى بة دةرمان:</a:t>
            </a:r>
            <a:endParaRPr lang="en-US" sz="2000" dirty="0">
              <a:latin typeface="Times New Roman" panose="02020603050405020304" pitchFamily="18" charset="0"/>
              <a:ea typeface="Times New Roman" panose="02020603050405020304" pitchFamily="18" charset="0"/>
              <a:cs typeface="Ali_K_Sahifa Bold"/>
            </a:endParaRPr>
          </a:p>
          <a:p>
            <a:pPr algn="just">
              <a:lnSpc>
                <a:spcPct val="115000"/>
              </a:lnSpc>
              <a:spcBef>
                <a:spcPts val="600"/>
              </a:spcBef>
              <a:spcAft>
                <a:spcPts val="600"/>
              </a:spcAft>
            </a:pPr>
            <a:r>
              <a:rPr lang="ar-KW" sz="2000" dirty="0">
                <a:latin typeface="Times New Roman" panose="02020603050405020304" pitchFamily="18" charset="0"/>
                <a:ea typeface="Calibri" panose="020F0502020204030204" pitchFamily="34" charset="0"/>
                <a:cs typeface="Ali_K_Alwand" pitchFamily="2" charset="-78"/>
              </a:rPr>
              <a:t>بةكارهيَنانى دةرمانى (</a:t>
            </a:r>
            <a:r>
              <a:rPr lang="en-US" sz="2000" dirty="0">
                <a:latin typeface="Times New Roman" panose="02020603050405020304" pitchFamily="18" charset="0"/>
                <a:ea typeface="Calibri" panose="020F0502020204030204" pitchFamily="34" charset="0"/>
                <a:cs typeface="Ali_K_Alwand" pitchFamily="2" charset="-78"/>
              </a:rPr>
              <a:t>benzodiazepine pines</a:t>
            </a:r>
            <a:r>
              <a:rPr lang="ar-KW" sz="2000" dirty="0">
                <a:latin typeface="Times New Roman" panose="02020603050405020304" pitchFamily="18" charset="0"/>
                <a:ea typeface="Calibri" panose="020F0502020204030204" pitchFamily="34" charset="0"/>
                <a:cs typeface="Ali_K_Alwand" pitchFamily="2" charset="-78"/>
              </a:rPr>
              <a:t> ) ئةم دةرمانة دلةرِاوكيَ لاي مرؤظ كةم دةكات لة ماوةى(30-90) خولةك بةلاَم زؤر بةكارهيَنانى خوي ئيدمان ( ثيَوةطرتن خوو) دروست دةكات ئةطةر(6-7)هةفتة بةكارى هيَنا.</a:t>
            </a:r>
            <a:endParaRPr lang="en-US" sz="2000" dirty="0">
              <a:latin typeface="Times New Roman" panose="02020603050405020304" pitchFamily="18" charset="0"/>
              <a:ea typeface="Times New Roman" panose="02020603050405020304" pitchFamily="18" charset="0"/>
              <a:cs typeface="Ali_K_Sahifa Bold"/>
            </a:endParaRPr>
          </a:p>
          <a:p>
            <a:pPr algn="just">
              <a:lnSpc>
                <a:spcPct val="115000"/>
              </a:lnSpc>
              <a:spcBef>
                <a:spcPts val="600"/>
              </a:spcBef>
              <a:spcAft>
                <a:spcPts val="600"/>
              </a:spcAft>
            </a:pPr>
            <a:r>
              <a:rPr lang="ar-KW" sz="2000" dirty="0">
                <a:latin typeface="Times New Roman" panose="02020603050405020304" pitchFamily="18" charset="0"/>
                <a:ea typeface="Calibri" panose="020F0502020204030204" pitchFamily="34" charset="0"/>
                <a:cs typeface="Ali_K_Alwand" pitchFamily="2" charset="-78"/>
              </a:rPr>
              <a:t>2- ضارةسةرى دةروونى:</a:t>
            </a:r>
            <a:endParaRPr lang="en-US" sz="2000" dirty="0">
              <a:latin typeface="Times New Roman" panose="02020603050405020304" pitchFamily="18" charset="0"/>
              <a:ea typeface="Times New Roman" panose="02020603050405020304" pitchFamily="18" charset="0"/>
              <a:cs typeface="Ali_K_Sahifa Bold"/>
            </a:endParaRPr>
          </a:p>
          <a:p>
            <a:pPr algn="just">
              <a:lnSpc>
                <a:spcPct val="115000"/>
              </a:lnSpc>
              <a:spcBef>
                <a:spcPts val="600"/>
              </a:spcBef>
              <a:spcAft>
                <a:spcPts val="600"/>
              </a:spcAft>
            </a:pPr>
            <a:r>
              <a:rPr lang="ar-KW" sz="2000" dirty="0">
                <a:latin typeface="Times New Roman" panose="02020603050405020304" pitchFamily="18" charset="0"/>
                <a:ea typeface="Calibri" panose="020F0502020204030204" pitchFamily="34" charset="0"/>
                <a:cs typeface="Ali_K_Alwand" pitchFamily="2" charset="-78"/>
              </a:rPr>
              <a:t>ئةم ضارةسةرةش دةبيَت بة رِيَطاى ئةم ثسثؤرو كارمةندانة لة بةشى تةندروستى دةروونى ضونكة ئةم كارمةندانة رِيَطاى قسةكردن طويَليَطرتن لة نةخؤشةكانى دلَةرِاوكيَ بةكارهيَنانى حةسانةوة لة لاَيةنى معرفى و جةستةيي. بؤ نةخؤشيةكانى دلَةرِاوكىَ</a:t>
            </a:r>
            <a:endParaRPr lang="en-US" sz="2000" dirty="0">
              <a:latin typeface="Times New Roman" panose="02020603050405020304" pitchFamily="18" charset="0"/>
              <a:ea typeface="Times New Roman" panose="02020603050405020304" pitchFamily="18" charset="0"/>
              <a:cs typeface="Ali_K_Sahifa Bold"/>
            </a:endParaRPr>
          </a:p>
          <a:p>
            <a:endParaRPr lang="ar-IQ" sz="2000" dirty="0"/>
          </a:p>
        </p:txBody>
      </p:sp>
      <p:sp>
        <p:nvSpPr>
          <p:cNvPr id="4" name="Slide Number Placeholder 3"/>
          <p:cNvSpPr>
            <a:spLocks noGrp="1"/>
          </p:cNvSpPr>
          <p:nvPr>
            <p:ph type="sldNum" idx="12"/>
          </p:nvPr>
        </p:nvSpPr>
        <p:spPr/>
        <p:txBody>
          <a:bodyPr/>
          <a:lstStyle/>
          <a:p>
            <a:pPr>
              <a:spcBef>
                <a:spcPts val="0"/>
              </a:spcBef>
              <a:buNone/>
            </a:pPr>
            <a:fld id="{00000000-1234-1234-1234-123412341234}" type="slidenum">
              <a:rPr lang="en" smtClean="0"/>
              <a:t>60</a:t>
            </a:fld>
            <a:endParaRPr lang="en"/>
          </a:p>
        </p:txBody>
      </p:sp>
    </p:spTree>
    <p:extLst>
      <p:ext uri="{BB962C8B-B14F-4D97-AF65-F5344CB8AC3E}">
        <p14:creationId xmlns:p14="http://schemas.microsoft.com/office/powerpoint/2010/main" val="42551018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Text Placeholder 2"/>
          <p:cNvSpPr>
            <a:spLocks noGrp="1"/>
          </p:cNvSpPr>
          <p:nvPr>
            <p:ph type="body" idx="1"/>
          </p:nvPr>
        </p:nvSpPr>
        <p:spPr/>
        <p:txBody>
          <a:bodyPr>
            <a:noAutofit/>
          </a:bodyPr>
          <a:lstStyle/>
          <a:p>
            <a:r>
              <a:rPr lang="ar-IQ" sz="3200" dirty="0">
                <a:latin typeface="Times New Roman" panose="02020603050405020304" pitchFamily="18" charset="0"/>
                <a:ea typeface="Times New Roman" panose="02020603050405020304" pitchFamily="18" charset="0"/>
                <a:cs typeface="Ali_K_Samik" pitchFamily="2" charset="-78"/>
              </a:rPr>
              <a:t>يةكيَك لة طرنطترين دؤزينةوةكانى (فرؤيد) ضؤنيَتى كاريطةرى ثرؤسة نةستييةكان (العمليات اللاشعورية) بةتايبةتيش كاريطةرى ثالَنةرة نةستيةكان (الدوافع اللاشعورية) لةسةر كةسايةتى مرؤظ. فرؤيد لةو برِوايةداية كة كةسايةتى مرؤظ كةسايةتيةكى نامةنتيقية و زؤربةى كات لةذيَر كاريطةرى ء بةزةيى حةزوو ئارةزووة نةستييةكانداية كة ئةو حةزوو ئارةزووانةش دذى كؤمةلأ ء دابونةريتى كؤمةلاَيةتيين، سةرةرِاى ئةوةش فرؤيد يةكةم كةس بوو كة سةرنجى هةموو كةسى بؤ لاى طرنطى قؤناغى مندالَى بةتايبةتيش رووداوةكانى ثيَنج سالَى يةكةمء هؤكارة بايؤلؤذييةكان راكيَشا.</a:t>
            </a:r>
            <a:endParaRPr lang="ar-IQ" sz="3200" dirty="0"/>
          </a:p>
        </p:txBody>
      </p:sp>
      <p:sp>
        <p:nvSpPr>
          <p:cNvPr id="4" name="Slide Number Placeholder 3"/>
          <p:cNvSpPr>
            <a:spLocks noGrp="1"/>
          </p:cNvSpPr>
          <p:nvPr>
            <p:ph type="sldNum" idx="12"/>
          </p:nvPr>
        </p:nvSpPr>
        <p:spPr/>
        <p:txBody>
          <a:bodyPr/>
          <a:lstStyle/>
          <a:p>
            <a:pPr>
              <a:spcBef>
                <a:spcPts val="0"/>
              </a:spcBef>
              <a:buNone/>
            </a:pPr>
            <a:fld id="{00000000-1234-1234-1234-123412341234}" type="slidenum">
              <a:rPr lang="en" smtClean="0"/>
              <a:t>7</a:t>
            </a:fld>
            <a:endParaRPr lang="en"/>
          </a:p>
        </p:txBody>
      </p:sp>
    </p:spTree>
    <p:extLst>
      <p:ext uri="{BB962C8B-B14F-4D97-AF65-F5344CB8AC3E}">
        <p14:creationId xmlns:p14="http://schemas.microsoft.com/office/powerpoint/2010/main" val="19578099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Text Placeholder 2"/>
          <p:cNvSpPr>
            <a:spLocks noGrp="1"/>
          </p:cNvSpPr>
          <p:nvPr>
            <p:ph type="body" idx="1"/>
          </p:nvPr>
        </p:nvSpPr>
        <p:spPr/>
        <p:txBody>
          <a:bodyPr>
            <a:normAutofit/>
          </a:bodyPr>
          <a:lstStyle/>
          <a:p>
            <a:pPr algn="ctr">
              <a:lnSpc>
                <a:spcPct val="105000"/>
              </a:lnSpc>
              <a:spcBef>
                <a:spcPts val="600"/>
              </a:spcBef>
            </a:pPr>
            <a:r>
              <a:rPr lang="ar-IQ" sz="3200" dirty="0">
                <a:solidFill>
                  <a:schemeClr val="tx1"/>
                </a:solidFill>
                <a:latin typeface="Times New Roman" panose="02020603050405020304" pitchFamily="18" charset="0"/>
                <a:ea typeface="Times New Roman" panose="02020603050405020304" pitchFamily="18" charset="0"/>
                <a:cs typeface="Ali_K_Samik" pitchFamily="2" charset="-78"/>
              </a:rPr>
              <a:t>ئامانجةكانى دةروونزانى</a:t>
            </a:r>
            <a:endParaRPr lang="en-US" sz="3200" dirty="0">
              <a:solidFill>
                <a:schemeClr val="tx1"/>
              </a:solidFill>
              <a:latin typeface="Times New Roman" panose="02020603050405020304" pitchFamily="18" charset="0"/>
              <a:ea typeface="Times New Roman" panose="02020603050405020304" pitchFamily="18" charset="0"/>
              <a:cs typeface="Ali_K_Sahifa Bold"/>
            </a:endParaRPr>
          </a:p>
          <a:p>
            <a:pPr algn="just">
              <a:lnSpc>
                <a:spcPct val="105000"/>
              </a:lnSpc>
              <a:spcBef>
                <a:spcPts val="600"/>
              </a:spcBef>
            </a:pPr>
            <a:r>
              <a:rPr lang="ar-IQ" sz="3200" dirty="0">
                <a:solidFill>
                  <a:schemeClr val="tx1"/>
                </a:solidFill>
                <a:latin typeface="Times New Roman" panose="02020603050405020304" pitchFamily="18" charset="0"/>
                <a:ea typeface="Times New Roman" panose="02020603050405020304" pitchFamily="18" charset="0"/>
                <a:cs typeface="Ali_K_Samik" pitchFamily="2" charset="-78"/>
              </a:rPr>
              <a:t>1- تيَطةيشتن دةست نيشانكردنى هؤكارةكان(الفهم) </a:t>
            </a:r>
            <a:r>
              <a:rPr lang="en-US" sz="3200" dirty="0">
                <a:solidFill>
                  <a:schemeClr val="tx1"/>
                </a:solidFill>
                <a:latin typeface="Times New Roman" panose="02020603050405020304" pitchFamily="18" charset="0"/>
                <a:ea typeface="Times New Roman" panose="02020603050405020304" pitchFamily="18" charset="0"/>
                <a:cs typeface="Ali_K_Samik" pitchFamily="2" charset="-78"/>
              </a:rPr>
              <a:t>(Understanding)</a:t>
            </a:r>
            <a:endParaRPr lang="en-US" sz="3200" dirty="0">
              <a:solidFill>
                <a:schemeClr val="tx1"/>
              </a:solidFill>
              <a:latin typeface="Times New Roman" panose="02020603050405020304" pitchFamily="18" charset="0"/>
              <a:ea typeface="Times New Roman" panose="02020603050405020304" pitchFamily="18" charset="0"/>
              <a:cs typeface="Ali_K_Sahifa Bold"/>
            </a:endParaRPr>
          </a:p>
          <a:p>
            <a:r>
              <a:rPr lang="ar-IQ" sz="3200" dirty="0">
                <a:solidFill>
                  <a:schemeClr val="tx1"/>
                </a:solidFill>
                <a:latin typeface="Times New Roman" panose="02020603050405020304" pitchFamily="18" charset="0"/>
                <a:ea typeface="Times New Roman" panose="02020603050405020304" pitchFamily="18" charset="0"/>
                <a:cs typeface="Ali_K_Samik" pitchFamily="2" charset="-78"/>
              </a:rPr>
              <a:t>ثيَشبينى كردن (التنبؤ) </a:t>
            </a:r>
            <a:r>
              <a:rPr lang="en-US" sz="3200" dirty="0">
                <a:solidFill>
                  <a:schemeClr val="tx1"/>
                </a:solidFill>
                <a:latin typeface="Times New Roman" panose="02020603050405020304" pitchFamily="18" charset="0"/>
                <a:ea typeface="Times New Roman" panose="02020603050405020304" pitchFamily="18" charset="0"/>
                <a:cs typeface="Ali_K_Samik" pitchFamily="2" charset="-78"/>
              </a:rPr>
              <a:t>(Prediction</a:t>
            </a:r>
            <a:r>
              <a:rPr lang="en-US" sz="3200" dirty="0" smtClean="0">
                <a:solidFill>
                  <a:schemeClr val="tx1"/>
                </a:solidFill>
                <a:latin typeface="Times New Roman" panose="02020603050405020304" pitchFamily="18" charset="0"/>
                <a:ea typeface="Times New Roman" panose="02020603050405020304" pitchFamily="18" charset="0"/>
                <a:cs typeface="Ali_K_Samik" pitchFamily="2" charset="-78"/>
              </a:rPr>
              <a:t>)</a:t>
            </a:r>
          </a:p>
          <a:p>
            <a:r>
              <a:rPr lang="ar-IQ" sz="3200" dirty="0">
                <a:solidFill>
                  <a:schemeClr val="tx1"/>
                </a:solidFill>
                <a:latin typeface="Times New Roman" panose="02020603050405020304" pitchFamily="18" charset="0"/>
                <a:ea typeface="Times New Roman" panose="02020603050405020304" pitchFamily="18" charset="0"/>
                <a:cs typeface="Ali_K_Samik" pitchFamily="2" charset="-78"/>
              </a:rPr>
              <a:t>كؤنترؤلَكردنء زالأ بوون (</a:t>
            </a:r>
            <a:r>
              <a:rPr lang="ar-IQ" sz="3200" dirty="0">
                <a:solidFill>
                  <a:schemeClr val="tx1"/>
                </a:solidFill>
                <a:latin typeface="Times New Roman" panose="02020603050405020304" pitchFamily="18" charset="0"/>
                <a:ea typeface="Times New Roman" panose="02020603050405020304" pitchFamily="18" charset="0"/>
                <a:cs typeface="Ali-A-Samik" pitchFamily="2" charset="-78"/>
              </a:rPr>
              <a:t>الضبط</a:t>
            </a:r>
            <a:r>
              <a:rPr lang="ar-IQ" sz="3200" dirty="0">
                <a:solidFill>
                  <a:schemeClr val="tx1"/>
                </a:solidFill>
                <a:latin typeface="Times New Roman" panose="02020603050405020304" pitchFamily="18" charset="0"/>
                <a:ea typeface="Times New Roman" panose="02020603050405020304" pitchFamily="18" charset="0"/>
                <a:cs typeface="Ali_K_Samik" pitchFamily="2" charset="-78"/>
              </a:rPr>
              <a:t>) </a:t>
            </a:r>
            <a:r>
              <a:rPr lang="en-US" sz="3200" dirty="0">
                <a:solidFill>
                  <a:schemeClr val="tx1"/>
                </a:solidFill>
                <a:latin typeface="Times New Roman" panose="02020603050405020304" pitchFamily="18" charset="0"/>
                <a:ea typeface="Times New Roman" panose="02020603050405020304" pitchFamily="18" charset="0"/>
                <a:cs typeface="Ali_K_Samik" pitchFamily="2" charset="-78"/>
              </a:rPr>
              <a:t>(Control)</a:t>
            </a:r>
            <a:endParaRPr lang="ar-IQ" sz="3200" dirty="0">
              <a:solidFill>
                <a:schemeClr val="tx1"/>
              </a:solidFill>
            </a:endParaRPr>
          </a:p>
        </p:txBody>
      </p:sp>
      <p:sp>
        <p:nvSpPr>
          <p:cNvPr id="4" name="Slide Number Placeholder 3"/>
          <p:cNvSpPr>
            <a:spLocks noGrp="1"/>
          </p:cNvSpPr>
          <p:nvPr>
            <p:ph type="sldNum" idx="12"/>
          </p:nvPr>
        </p:nvSpPr>
        <p:spPr/>
        <p:txBody>
          <a:bodyPr/>
          <a:lstStyle/>
          <a:p>
            <a:pPr>
              <a:spcBef>
                <a:spcPts val="0"/>
              </a:spcBef>
              <a:buNone/>
            </a:pPr>
            <a:fld id="{00000000-1234-1234-1234-123412341234}" type="slidenum">
              <a:rPr lang="en" smtClean="0"/>
              <a:t>8</a:t>
            </a:fld>
            <a:endParaRPr lang="en"/>
          </a:p>
        </p:txBody>
      </p:sp>
    </p:spTree>
    <p:extLst>
      <p:ext uri="{BB962C8B-B14F-4D97-AF65-F5344CB8AC3E}">
        <p14:creationId xmlns:p14="http://schemas.microsoft.com/office/powerpoint/2010/main" val="18047990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Text Placeholder 2"/>
          <p:cNvSpPr>
            <a:spLocks noGrp="1"/>
          </p:cNvSpPr>
          <p:nvPr>
            <p:ph type="body" idx="1"/>
          </p:nvPr>
        </p:nvSpPr>
        <p:spPr/>
        <p:txBody>
          <a:bodyPr>
            <a:normAutofit/>
          </a:bodyPr>
          <a:lstStyle/>
          <a:p>
            <a:pPr algn="ctr">
              <a:lnSpc>
                <a:spcPct val="105000"/>
              </a:lnSpc>
              <a:spcBef>
                <a:spcPts val="600"/>
              </a:spcBef>
            </a:pPr>
            <a:r>
              <a:rPr lang="ar-SA" sz="2400" b="1" dirty="0">
                <a:solidFill>
                  <a:srgbClr val="FF0000"/>
                </a:solidFill>
                <a:latin typeface="Times New Roman" panose="02020603050405020304" pitchFamily="18" charset="0"/>
                <a:ea typeface="Times New Roman" panose="02020603050405020304" pitchFamily="18" charset="0"/>
                <a:cs typeface="Ali_K_Samik" pitchFamily="2" charset="-78"/>
              </a:rPr>
              <a:t>طرنطى و بايةخي زانستى دةروونزانى</a:t>
            </a:r>
            <a:endParaRPr lang="en-US" sz="2400" dirty="0">
              <a:latin typeface="Times New Roman" panose="02020603050405020304" pitchFamily="18" charset="0"/>
              <a:ea typeface="Times New Roman" panose="02020603050405020304" pitchFamily="18" charset="0"/>
              <a:cs typeface="Ali_K_Sahifa Bold"/>
            </a:endParaRPr>
          </a:p>
          <a:p>
            <a:pPr lvl="0">
              <a:lnSpc>
                <a:spcPct val="105000"/>
              </a:lnSpc>
              <a:spcBef>
                <a:spcPts val="600"/>
              </a:spcBef>
              <a:buFont typeface="+mj-lt"/>
              <a:buAutoNum type="arabicPeriod"/>
            </a:pPr>
            <a:r>
              <a:rPr lang="ar-IQ" sz="2400" dirty="0">
                <a:latin typeface="Times New Roman" panose="02020603050405020304" pitchFamily="18" charset="0"/>
                <a:ea typeface="Times New Roman" panose="02020603050405020304" pitchFamily="18" charset="0"/>
                <a:cs typeface="Ali_K_Samik" pitchFamily="2" charset="-78"/>
              </a:rPr>
              <a:t>يارمةتيداني تاك لة تيَطةيشتنى خودي خؤي،  و هةستةكاني</a:t>
            </a:r>
            <a:r>
              <a:rPr lang="en-US" sz="2400" dirty="0">
                <a:latin typeface="Times New Roman" panose="02020603050405020304" pitchFamily="18" charset="0"/>
                <a:ea typeface="Times New Roman" panose="02020603050405020304" pitchFamily="18" charset="0"/>
                <a:cs typeface="Ali_K_Samik" pitchFamily="2" charset="-78"/>
              </a:rPr>
              <a:t>.</a:t>
            </a:r>
          </a:p>
          <a:p>
            <a:pPr lvl="0">
              <a:lnSpc>
                <a:spcPct val="105000"/>
              </a:lnSpc>
              <a:spcBef>
                <a:spcPts val="600"/>
              </a:spcBef>
              <a:buFont typeface="+mj-lt"/>
              <a:buAutoNum type="arabicPeriod"/>
            </a:pPr>
            <a:r>
              <a:rPr lang="ar-IQ" sz="2400" dirty="0">
                <a:latin typeface="Times New Roman" panose="02020603050405020304" pitchFamily="18" charset="0"/>
                <a:ea typeface="Times New Roman" panose="02020603050405020304" pitchFamily="18" charset="0"/>
                <a:cs typeface="Ali_K_Samik" pitchFamily="2" charset="-78"/>
              </a:rPr>
              <a:t>يارمةتي تاك دةدات بؤ مامةلَةكردنيَكي دروست لةطةلَ خؤي و كةساني تردا .</a:t>
            </a:r>
            <a:endParaRPr lang="en-US" sz="2400" dirty="0">
              <a:latin typeface="Times New Roman" panose="02020603050405020304" pitchFamily="18" charset="0"/>
              <a:ea typeface="Times New Roman" panose="02020603050405020304" pitchFamily="18" charset="0"/>
              <a:cs typeface="Ali_K_Samik" pitchFamily="2" charset="-78"/>
            </a:endParaRPr>
          </a:p>
          <a:p>
            <a:pPr lvl="0">
              <a:lnSpc>
                <a:spcPct val="105000"/>
              </a:lnSpc>
              <a:spcBef>
                <a:spcPts val="600"/>
              </a:spcBef>
              <a:buFont typeface="+mj-lt"/>
              <a:buAutoNum type="arabicPeriod"/>
            </a:pPr>
            <a:r>
              <a:rPr lang="ar-IQ" sz="2400" dirty="0">
                <a:latin typeface="Times New Roman" panose="02020603050405020304" pitchFamily="18" charset="0"/>
                <a:ea typeface="Times New Roman" panose="02020603050405020304" pitchFamily="18" charset="0"/>
                <a:cs typeface="Ali_K_Samik" pitchFamily="2" charset="-78"/>
              </a:rPr>
              <a:t>يارمةتي هةموو ثيَكهاتةكاني كؤمةلَطا دةدات لةسةركةوتني ثيشةييدا وةكو بازرطاني كشتوكال و وانةوتنةوة</a:t>
            </a:r>
            <a:endParaRPr lang="en-US" sz="2400" dirty="0">
              <a:latin typeface="Times New Roman" panose="02020603050405020304" pitchFamily="18" charset="0"/>
              <a:ea typeface="Times New Roman" panose="02020603050405020304" pitchFamily="18" charset="0"/>
              <a:cs typeface="Ali_K_Samik" pitchFamily="2" charset="-78"/>
            </a:endParaRPr>
          </a:p>
          <a:p>
            <a:pPr lvl="0">
              <a:lnSpc>
                <a:spcPct val="105000"/>
              </a:lnSpc>
              <a:spcBef>
                <a:spcPts val="600"/>
              </a:spcBef>
              <a:buFont typeface="+mj-lt"/>
              <a:buAutoNum type="arabicPeriod"/>
            </a:pPr>
            <a:r>
              <a:rPr lang="ar-IQ" sz="2400" dirty="0">
                <a:latin typeface="Times New Roman" panose="02020603050405020304" pitchFamily="18" charset="0"/>
                <a:ea typeface="Times New Roman" panose="02020603050405020304" pitchFamily="18" charset="0"/>
                <a:cs typeface="Ali_K_Samik" pitchFamily="2" charset="-78"/>
              </a:rPr>
              <a:t>يارمةتيدةرة لة ثيَشكةش كردني خزمةت طوزاري دةرووني بؤ طشت ئةو كةسانةى ثيَويستيان ثيَي هةية</a:t>
            </a:r>
            <a:r>
              <a:rPr lang="en-US" sz="2400" dirty="0">
                <a:latin typeface="Times New Roman" panose="02020603050405020304" pitchFamily="18" charset="0"/>
                <a:ea typeface="Times New Roman" panose="02020603050405020304" pitchFamily="18" charset="0"/>
                <a:cs typeface="Ali_K_Samik" pitchFamily="2" charset="-78"/>
              </a:rPr>
              <a:t> .</a:t>
            </a:r>
          </a:p>
          <a:p>
            <a:pPr lvl="0">
              <a:lnSpc>
                <a:spcPct val="105000"/>
              </a:lnSpc>
              <a:spcBef>
                <a:spcPts val="600"/>
              </a:spcBef>
              <a:buFont typeface="+mj-lt"/>
              <a:buAutoNum type="arabicPeriod"/>
            </a:pPr>
            <a:r>
              <a:rPr lang="ar-IQ" sz="2400" dirty="0">
                <a:latin typeface="Times New Roman" panose="02020603050405020304" pitchFamily="18" charset="0"/>
                <a:ea typeface="Times New Roman" panose="02020603050405020304" pitchFamily="18" charset="0"/>
                <a:cs typeface="Ali_K_Samik" pitchFamily="2" charset="-78"/>
              </a:rPr>
              <a:t>يارمةتيدةري تاكة لةسةر جيَطيربووني خيَزاني وكؤمةلَطا.</a:t>
            </a:r>
            <a:endParaRPr lang="en-US" sz="2400" dirty="0">
              <a:latin typeface="Times New Roman" panose="02020603050405020304" pitchFamily="18" charset="0"/>
              <a:ea typeface="Times New Roman" panose="02020603050405020304" pitchFamily="18" charset="0"/>
              <a:cs typeface="Ali_K_Samik" pitchFamily="2" charset="-78"/>
            </a:endParaRPr>
          </a:p>
          <a:p>
            <a:endParaRPr lang="ar-IQ" sz="2400" dirty="0"/>
          </a:p>
        </p:txBody>
      </p:sp>
      <p:sp>
        <p:nvSpPr>
          <p:cNvPr id="4" name="Slide Number Placeholder 3"/>
          <p:cNvSpPr>
            <a:spLocks noGrp="1"/>
          </p:cNvSpPr>
          <p:nvPr>
            <p:ph type="sldNum" idx="12"/>
          </p:nvPr>
        </p:nvSpPr>
        <p:spPr/>
        <p:txBody>
          <a:bodyPr/>
          <a:lstStyle/>
          <a:p>
            <a:pPr>
              <a:spcBef>
                <a:spcPts val="0"/>
              </a:spcBef>
              <a:buNone/>
            </a:pPr>
            <a:fld id="{00000000-1234-1234-1234-123412341234}" type="slidenum">
              <a:rPr lang="en" smtClean="0"/>
              <a:t>9</a:t>
            </a:fld>
            <a:endParaRPr lang="en"/>
          </a:p>
        </p:txBody>
      </p:sp>
    </p:spTree>
    <p:extLst>
      <p:ext uri="{BB962C8B-B14F-4D97-AF65-F5344CB8AC3E}">
        <p14:creationId xmlns:p14="http://schemas.microsoft.com/office/powerpoint/2010/main" val="3857484066"/>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11788</TotalTime>
  <Words>4222</Words>
  <Application>Microsoft Office PowerPoint</Application>
  <PresentationFormat>On-screen Show (4:3)</PresentationFormat>
  <Paragraphs>287</Paragraphs>
  <Slides>60</Slides>
  <Notes>1</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60</vt:i4>
      </vt:variant>
    </vt:vector>
  </HeadingPairs>
  <TitlesOfParts>
    <vt:vector size="74" baseType="lpstr">
      <vt:lpstr>Ali_K_Alwand</vt:lpstr>
      <vt:lpstr>Ali_K_Sahifa Bold</vt:lpstr>
      <vt:lpstr>Ali_K_Samik</vt:lpstr>
      <vt:lpstr>Ali-A-Samik</vt:lpstr>
      <vt:lpstr>Arial</vt:lpstr>
      <vt:lpstr>Calibri</vt:lpstr>
      <vt:lpstr>Century Gothic</vt:lpstr>
      <vt:lpstr>Majalla UI</vt:lpstr>
      <vt:lpstr>Mangal</vt:lpstr>
      <vt:lpstr>Tahoma</vt:lpstr>
      <vt:lpstr>Times New Roman</vt:lpstr>
      <vt:lpstr>Unikurd Goran</vt:lpstr>
      <vt:lpstr>Wingdings 3</vt:lpstr>
      <vt:lpstr>Wisp</vt:lpstr>
      <vt:lpstr>زانكؤى سةلاحةدين كؤليَذى ثةروةردةي بنةرِةتى  بةشى زانستةكؤمةلاَيةتييةكان دةروونزانى ثةروةردةيي قؤناغى يةكةم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Science</dc:title>
  <dc:creator>ibrahim bashury</dc:creator>
  <cp:lastModifiedBy>Windows User</cp:lastModifiedBy>
  <cp:revision>1046</cp:revision>
  <cp:lastPrinted>2019-09-17T18:53:26Z</cp:lastPrinted>
  <dcterms:modified xsi:type="dcterms:W3CDTF">2023-02-13T20:08:11Z</dcterms:modified>
</cp:coreProperties>
</file>