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447800"/>
          </a:xfrm>
        </p:spPr>
        <p:txBody>
          <a:bodyPr>
            <a:normAutofit/>
          </a:bodyPr>
          <a:lstStyle/>
          <a:p>
            <a:r>
              <a:rPr lang="ar-IQ" sz="7200" dirty="0" smtClean="0">
                <a:latin typeface="Unikurd Jino" pitchFamily="34" charset="-78"/>
                <a:cs typeface="Unikurd Jino" pitchFamily="34" charset="-78"/>
              </a:rPr>
              <a:t>سوپاس و پێزانین </a:t>
            </a:r>
            <a:endParaRPr lang="ar-IQ" sz="7200" dirty="0">
              <a:latin typeface="Unikurd Jino" pitchFamily="34" charset="-78"/>
              <a:cs typeface="Unikurd Jino" pitchFamily="34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lpTech\Downloads\CamScanner ٢٧-٠٥-٢٠٢٣ ٢١.٢٩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38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2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سوپاس و پێزانین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HelpTech</cp:lastModifiedBy>
  <cp:revision>12</cp:revision>
  <dcterms:created xsi:type="dcterms:W3CDTF">2006-08-16T00:00:00Z</dcterms:created>
  <dcterms:modified xsi:type="dcterms:W3CDTF">2023-05-27T18:31:16Z</dcterms:modified>
</cp:coreProperties>
</file>