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2133600"/>
          </a:xfrm>
        </p:spPr>
        <p:txBody>
          <a:bodyPr>
            <a:normAutofit/>
          </a:bodyPr>
          <a:lstStyle/>
          <a:p>
            <a:r>
              <a:rPr lang="ar-OM" sz="8800" dirty="0" smtClean="0"/>
              <a:t>لێژنەكان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948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15" y="203860"/>
            <a:ext cx="486458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860"/>
            <a:ext cx="4076700" cy="627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لێژنەكان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HelpTech</dc:creator>
  <cp:lastModifiedBy>HelpTech</cp:lastModifiedBy>
  <cp:revision>7</cp:revision>
  <dcterms:created xsi:type="dcterms:W3CDTF">2006-08-16T00:00:00Z</dcterms:created>
  <dcterms:modified xsi:type="dcterms:W3CDTF">2023-05-27T19:17:04Z</dcterms:modified>
</cp:coreProperties>
</file>