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ar-OM" sz="15000" dirty="0" smtClean="0"/>
              <a:t>سیمپۆنیزم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7208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endParaRPr lang="en-US" sz="15000" dirty="0"/>
          </a:p>
        </p:txBody>
      </p:sp>
      <p:pic>
        <p:nvPicPr>
          <p:cNvPr id="3" name="Picture 2" descr="C:\Users\HelpTech\Downloads\346161700_906914503868499_473102557011367004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880"/>
            <a:ext cx="8534400" cy="67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23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سیمپۆنیزم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سیمینار</dc:title>
  <dc:creator>HelpTech</dc:creator>
  <cp:lastModifiedBy>HelpTech</cp:lastModifiedBy>
  <cp:revision>4</cp:revision>
  <dcterms:created xsi:type="dcterms:W3CDTF">2006-08-16T00:00:00Z</dcterms:created>
  <dcterms:modified xsi:type="dcterms:W3CDTF">2023-05-27T19:17:37Z</dcterms:modified>
</cp:coreProperties>
</file>