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90" autoAdjust="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762001"/>
            <a:ext cx="8839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316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سیمینار</dc:title>
  <dc:creator>HelpTech</dc:creator>
  <cp:lastModifiedBy>HelpTech</cp:lastModifiedBy>
  <cp:revision>9</cp:revision>
  <dcterms:created xsi:type="dcterms:W3CDTF">2006-08-16T00:00:00Z</dcterms:created>
  <dcterms:modified xsi:type="dcterms:W3CDTF">2023-05-28T19:05:00Z</dcterms:modified>
</cp:coreProperties>
</file>