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763000" cy="6324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7678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HelpTech</dc:creator>
  <cp:lastModifiedBy>HelpTech</cp:lastModifiedBy>
  <cp:revision>2</cp:revision>
  <dcterms:created xsi:type="dcterms:W3CDTF">2006-08-16T00:00:00Z</dcterms:created>
  <dcterms:modified xsi:type="dcterms:W3CDTF">2022-06-06T13:55:16Z</dcterms:modified>
</cp:coreProperties>
</file>