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290" autoAdjust="0"/>
  </p:normalViewPr>
  <p:slideViewPr>
    <p:cSldViewPr>
      <p:cViewPr>
        <p:scale>
          <a:sx n="76" d="100"/>
          <a:sy n="76" d="100"/>
        </p:scale>
        <p:origin x="-120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/>
          </a:bodyPr>
          <a:lstStyle/>
          <a:p>
            <a:r>
              <a:rPr lang="ar-OM" sz="15000" dirty="0" smtClean="0"/>
              <a:t>سیمینار</a:t>
            </a:r>
            <a:endParaRPr lang="en-US" sz="15000" dirty="0"/>
          </a:p>
        </p:txBody>
      </p:sp>
    </p:spTree>
    <p:extLst>
      <p:ext uri="{BB962C8B-B14F-4D97-AF65-F5344CB8AC3E}">
        <p14:creationId xmlns:p14="http://schemas.microsoft.com/office/powerpoint/2010/main" val="1472083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-76200"/>
            <a:ext cx="54102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No description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53" y="228599"/>
            <a:ext cx="4797425" cy="65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661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N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5038725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 description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4645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677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</Words>
  <Application>Microsoft Office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سیمینار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سیمینار</dc:title>
  <dc:creator>HelpTech</dc:creator>
  <cp:lastModifiedBy>HelpTech</cp:lastModifiedBy>
  <cp:revision>8</cp:revision>
  <dcterms:created xsi:type="dcterms:W3CDTF">2006-08-16T00:00:00Z</dcterms:created>
  <dcterms:modified xsi:type="dcterms:W3CDTF">2023-05-27T19:17:47Z</dcterms:modified>
</cp:coreProperties>
</file>