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6" r:id="rId2"/>
    <p:sldId id="264" r:id="rId3"/>
    <p:sldId id="262" r:id="rId4"/>
    <p:sldId id="274" r:id="rId5"/>
    <p:sldId id="278" r:id="rId6"/>
  </p:sldIdLst>
  <p:sldSz cx="9144000" cy="6858000" type="screen4x3"/>
  <p:notesSz cx="6858000" cy="1001395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06" autoAdjust="0"/>
    <p:restoredTop sz="94660"/>
  </p:normalViewPr>
  <p:slideViewPr>
    <p:cSldViewPr>
      <p:cViewPr>
        <p:scale>
          <a:sx n="75" d="100"/>
          <a:sy n="75" d="100"/>
        </p:scale>
        <p:origin x="-1248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94" y="-96"/>
      </p:cViewPr>
      <p:guideLst>
        <p:guide orient="horz" pos="3154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52A5E3F-FC9C-4DCA-8A57-DED3986363A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58137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BAF779A-8CF5-4F17-982A-B3B5510F374C}" type="datetimeFigureOut">
              <a:rPr lang="ar-KW" smtClean="0"/>
              <a:t>24/05/1441</a:t>
            </a:fld>
            <a:endParaRPr lang="ar-K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56626"/>
            <a:ext cx="5486400" cy="450627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7E47968-F666-4A0C-ADC1-5757109479AC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53509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47968-F666-4A0C-ADC1-5757109479AC}" type="slidenum">
              <a:rPr lang="ar-KW" smtClean="0"/>
              <a:t>1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075782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F72A97-6F6B-485F-90A3-C5BA7E9D65F3}" type="datetimeFigureOut">
              <a:rPr lang="ar-KW" smtClean="0"/>
              <a:t>24/05/1441</a:t>
            </a:fld>
            <a:endParaRPr lang="ar-KW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KW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3C6D3F-2B94-4BE3-8F6C-9CCE2B707261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72A97-6F6B-485F-90A3-C5BA7E9D65F3}" type="datetimeFigureOut">
              <a:rPr lang="ar-KW" smtClean="0"/>
              <a:t>24/05/1441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C6D3F-2B94-4BE3-8F6C-9CCE2B707261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72A97-6F6B-485F-90A3-C5BA7E9D65F3}" type="datetimeFigureOut">
              <a:rPr lang="ar-KW" smtClean="0"/>
              <a:t>24/05/1441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C6D3F-2B94-4BE3-8F6C-9CCE2B707261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72A97-6F6B-485F-90A3-C5BA7E9D65F3}" type="datetimeFigureOut">
              <a:rPr lang="ar-KW" smtClean="0"/>
              <a:t>24/05/1441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C6D3F-2B94-4BE3-8F6C-9CCE2B707261}" type="slidenum">
              <a:rPr lang="ar-KW" smtClean="0"/>
              <a:t>‹#›</a:t>
            </a:fld>
            <a:endParaRPr lang="ar-KW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72A97-6F6B-485F-90A3-C5BA7E9D65F3}" type="datetimeFigureOut">
              <a:rPr lang="ar-KW" smtClean="0"/>
              <a:t>24/05/1441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C6D3F-2B94-4BE3-8F6C-9CCE2B707261}" type="slidenum">
              <a:rPr lang="ar-KW" smtClean="0"/>
              <a:t>‹#›</a:t>
            </a:fld>
            <a:endParaRPr lang="ar-KW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72A97-6F6B-485F-90A3-C5BA7E9D65F3}" type="datetimeFigureOut">
              <a:rPr lang="ar-KW" smtClean="0"/>
              <a:t>24/05/1441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C6D3F-2B94-4BE3-8F6C-9CCE2B707261}" type="slidenum">
              <a:rPr lang="ar-KW" smtClean="0"/>
              <a:t>‹#›</a:t>
            </a:fld>
            <a:endParaRPr lang="ar-KW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72A97-6F6B-485F-90A3-C5BA7E9D65F3}" type="datetimeFigureOut">
              <a:rPr lang="ar-KW" smtClean="0"/>
              <a:t>24/05/1441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C6D3F-2B94-4BE3-8F6C-9CCE2B707261}" type="slidenum">
              <a:rPr lang="ar-KW" smtClean="0"/>
              <a:t>‹#›</a:t>
            </a:fld>
            <a:endParaRPr lang="ar-K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72A97-6F6B-485F-90A3-C5BA7E9D65F3}" type="datetimeFigureOut">
              <a:rPr lang="ar-KW" smtClean="0"/>
              <a:t>24/05/1441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C6D3F-2B94-4BE3-8F6C-9CCE2B707261}" type="slidenum">
              <a:rPr lang="ar-KW" smtClean="0"/>
              <a:t>‹#›</a:t>
            </a:fld>
            <a:endParaRPr lang="ar-KW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72A97-6F6B-485F-90A3-C5BA7E9D65F3}" type="datetimeFigureOut">
              <a:rPr lang="ar-KW" smtClean="0"/>
              <a:t>24/05/1441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C6D3F-2B94-4BE3-8F6C-9CCE2B707261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F72A97-6F6B-485F-90A3-C5BA7E9D65F3}" type="datetimeFigureOut">
              <a:rPr lang="ar-KW" smtClean="0"/>
              <a:t>24/05/1441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C6D3F-2B94-4BE3-8F6C-9CCE2B707261}" type="slidenum">
              <a:rPr lang="ar-KW" smtClean="0"/>
              <a:t>‹#›</a:t>
            </a:fld>
            <a:endParaRPr lang="ar-K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F72A97-6F6B-485F-90A3-C5BA7E9D65F3}" type="datetimeFigureOut">
              <a:rPr lang="ar-KW" smtClean="0"/>
              <a:t>24/05/1441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3C6D3F-2B94-4BE3-8F6C-9CCE2B707261}" type="slidenum">
              <a:rPr lang="ar-KW" smtClean="0"/>
              <a:t>‹#›</a:t>
            </a:fld>
            <a:endParaRPr lang="ar-KW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F72A97-6F6B-485F-90A3-C5BA7E9D65F3}" type="datetimeFigureOut">
              <a:rPr lang="ar-KW" smtClean="0"/>
              <a:t>24/05/1441</a:t>
            </a:fld>
            <a:endParaRPr lang="ar-KW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KW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3C6D3F-2B94-4BE3-8F6C-9CCE2B707261}" type="slidenum">
              <a:rPr lang="ar-KW" smtClean="0"/>
              <a:t>‹#›</a:t>
            </a:fld>
            <a:endParaRPr lang="ar-K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80610" y="764704"/>
            <a:ext cx="441325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000" b="1" dirty="0"/>
              <a:t>المهارات الأكاديمية </a:t>
            </a:r>
            <a:endParaRPr lang="ar-KW" sz="66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0610" y="3104703"/>
            <a:ext cx="4680520" cy="263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75810" y="5661248"/>
            <a:ext cx="504056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3600" dirty="0" smtClean="0">
                <a:solidFill>
                  <a:srgbClr val="002060"/>
                </a:solidFill>
              </a:rPr>
              <a:t>د. </a:t>
            </a:r>
            <a:r>
              <a:rPr lang="ar-IQ" sz="3600" dirty="0" smtClean="0">
                <a:solidFill>
                  <a:srgbClr val="002060"/>
                </a:solidFill>
              </a:rPr>
              <a:t>رشاد كمال مصطفى</a:t>
            </a:r>
            <a:endParaRPr lang="ar-KW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69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4525963"/>
          </a:xfrm>
        </p:spPr>
        <p:txBody>
          <a:bodyPr/>
          <a:lstStyle/>
          <a:p>
            <a:endParaRPr lang="ar-IQ" dirty="0" smtClean="0"/>
          </a:p>
          <a:p>
            <a:r>
              <a:rPr lang="ar-SA" dirty="0" smtClean="0"/>
              <a:t>التقرير </a:t>
            </a:r>
            <a:r>
              <a:rPr lang="ar-SA" dirty="0"/>
              <a:t>هو وصف دقيق لموضوع أو لعمل من الاعمال ، فهو عرض للمعلومات والحقائق، وهو مصدر مهم للمعلومات ولتقييم الأنشطة والمعلومات</a:t>
            </a:r>
            <a:r>
              <a:rPr lang="ar-IQ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r>
              <a:rPr lang="ar-SA" dirty="0"/>
              <a:t>ومن أنواعه : التقرير الوصفي، التقرير الإداري، التقرير العلمي ، التقرير الإخباري </a:t>
            </a:r>
            <a:r>
              <a:rPr lang="ar-IQ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r>
              <a:rPr lang="ar-SA" dirty="0"/>
              <a:t>مكونات التقرير : المقدمة ، العرض ، الخاتمة ، الملاحق</a:t>
            </a:r>
            <a:r>
              <a:rPr lang="ar-IQ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pPr algn="ctr"/>
            <a:r>
              <a:rPr lang="ar-SA" dirty="0">
                <a:effectLst/>
              </a:rPr>
              <a:t> كتابة التقرير </a:t>
            </a:r>
            <a:endParaRPr lang="ar-KW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620688"/>
            <a:ext cx="3024336" cy="157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50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8024" y="2060848"/>
            <a:ext cx="4219737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2800" dirty="0"/>
              <a:t>الوضوح والإيجاز </a:t>
            </a:r>
            <a:r>
              <a:rPr lang="ar-SA" sz="2800" dirty="0" smtClean="0"/>
              <a:t>والسهولة</a:t>
            </a:r>
            <a:r>
              <a:rPr lang="ar-IQ" sz="2800" dirty="0" smtClean="0"/>
              <a:t>.</a:t>
            </a:r>
            <a:endParaRPr lang="ar-KW" sz="2800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2800" dirty="0"/>
              <a:t>دقة المعلومات </a:t>
            </a:r>
            <a:r>
              <a:rPr lang="ar-SA" sz="2800" dirty="0" smtClean="0"/>
              <a:t>وصحتها</a:t>
            </a:r>
            <a:r>
              <a:rPr lang="ar-IQ" sz="2800" dirty="0" smtClean="0"/>
              <a:t> 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2800" dirty="0"/>
              <a:t>الترتيب الجيد </a:t>
            </a:r>
            <a:r>
              <a:rPr lang="ar-SA" sz="2800" dirty="0" smtClean="0"/>
              <a:t>للأفكار</a:t>
            </a:r>
            <a:r>
              <a:rPr lang="ar-IQ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2800" dirty="0"/>
              <a:t>التنظيم والخط الواضح ، مع وضع علامات </a:t>
            </a:r>
            <a:r>
              <a:rPr lang="ar-SA" sz="2800" dirty="0" smtClean="0"/>
              <a:t>الترقيم</a:t>
            </a:r>
            <a:r>
              <a:rPr lang="ar-IQ" sz="2800" dirty="0" smtClean="0"/>
              <a:t> .</a:t>
            </a:r>
            <a:endParaRPr lang="ar-KW" sz="2800" dirty="0">
              <a:solidFill>
                <a:srgbClr val="00206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ar-SA" dirty="0">
                <a:effectLst/>
              </a:rPr>
              <a:t>شروط  كتابة التقرير </a:t>
            </a:r>
            <a:endParaRPr lang="ar-KW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BAWAR CENTER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69699"/>
            <a:ext cx="3528392" cy="310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54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KW" dirty="0" smtClean="0">
              <a:solidFill>
                <a:srgbClr val="002060"/>
              </a:solidFill>
            </a:endParaRPr>
          </a:p>
          <a:p>
            <a:r>
              <a:rPr lang="ar-SA" dirty="0"/>
              <a:t>تحديد الموضوع </a:t>
            </a:r>
            <a:r>
              <a:rPr lang="ar-SA" dirty="0" smtClean="0"/>
              <a:t>الرئيس </a:t>
            </a:r>
            <a:r>
              <a:rPr lang="ar-SA" dirty="0"/>
              <a:t>. وأهم المحاور والنقاط</a:t>
            </a:r>
            <a:r>
              <a:rPr lang="ar-IQ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r>
              <a:rPr lang="ar-SA" dirty="0"/>
              <a:t>جمع المعلومات من المصادر العلمية المعتمدة مثل : الكتب ، الانترنيت </a:t>
            </a:r>
            <a:endParaRPr lang="ar-KW" dirty="0" smtClean="0">
              <a:solidFill>
                <a:srgbClr val="002060"/>
              </a:solidFill>
            </a:endParaRPr>
          </a:p>
          <a:p>
            <a:r>
              <a:rPr lang="ar-SA" dirty="0"/>
              <a:t>كتابة المقدمة ، وتشمل عرض فكرة التقرير الاساسية ، وأهمية التقرير </a:t>
            </a:r>
            <a:r>
              <a:rPr lang="ar-IQ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r>
              <a:rPr lang="ar-SA" dirty="0"/>
              <a:t>عرض المعلومات بشكل متسلسل .وعلى شكل نقاط ومحاور </a:t>
            </a:r>
            <a:r>
              <a:rPr lang="ar-IQ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r>
              <a:rPr lang="ar-SA" dirty="0"/>
              <a:t>كتابة خاتمة موجزة عن أهم النتائج ، والتوصيات ، أو خلاصة للموضوع </a:t>
            </a:r>
            <a:r>
              <a:rPr lang="ar-IQ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r>
              <a:rPr lang="ar-SA" dirty="0"/>
              <a:t>ذكر قائمة المصادر والمراجع ، أو أي ملحق آخر، مثل الجداول والرسوم </a:t>
            </a:r>
            <a:r>
              <a:rPr lang="ar-IQ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pPr marL="109728" indent="0">
              <a:buNone/>
            </a:pPr>
            <a:endParaRPr lang="ar-KW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effectLst/>
              </a:rPr>
              <a:t>خطوات كتابة التقرير </a:t>
            </a:r>
            <a:endParaRPr lang="ar-KW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51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050" y="188609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ar-IQ" sz="4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وأخيراً لنقل فعلاً:</a:t>
            </a:r>
          </a:p>
          <a:p>
            <a:pPr marL="0" indent="0">
              <a:buNone/>
            </a:pPr>
            <a:endParaRPr lang="ar-IQ" sz="4000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ar-KW" sz="4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أنا </a:t>
            </a:r>
            <a:r>
              <a:rPr lang="ar-KW" sz="4000" dirty="0">
                <a:solidFill>
                  <a:srgbClr val="C00000"/>
                </a:solidFill>
                <a:sym typeface="Wingdings" panose="05000000000000000000" pitchFamily="2" charset="2"/>
              </a:rPr>
              <a:t>مصمم على بلوغ الهدف فإما أن أنجح وإما أن أنجح</a:t>
            </a:r>
            <a:r>
              <a:rPr lang="ar-KW" sz="4000" dirty="0"/>
              <a:t/>
            </a:r>
            <a:br>
              <a:rPr lang="ar-KW" sz="4000" dirty="0"/>
            </a:br>
            <a:endParaRPr lang="ar-KW" sz="4000" dirty="0"/>
          </a:p>
        </p:txBody>
      </p:sp>
      <p:pic>
        <p:nvPicPr>
          <p:cNvPr id="5122" name="Picture 2" descr="https://encrypted-tbn2.gstatic.com/images?q=tbn:ANd9GcTunCiCVzTfljvRWEUwiZeZH5-qEXNcN99Px0YAF7G6BUo0hw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149080"/>
            <a:ext cx="4604196" cy="2153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2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2842</TotalTime>
  <Words>170</Words>
  <Application>Microsoft Office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PowerPoint Presentation</vt:lpstr>
      <vt:lpstr> كتابة التقرير </vt:lpstr>
      <vt:lpstr>شروط  كتابة التقرير </vt:lpstr>
      <vt:lpstr>خطوات كتابة التقرير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DR.Ahmed Saker</cp:lastModifiedBy>
  <cp:revision>78</cp:revision>
  <cp:lastPrinted>2013-11-18T22:05:05Z</cp:lastPrinted>
  <dcterms:created xsi:type="dcterms:W3CDTF">2013-11-15T21:18:02Z</dcterms:created>
  <dcterms:modified xsi:type="dcterms:W3CDTF">2020-01-19T06:20:29Z</dcterms:modified>
</cp:coreProperties>
</file>