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846" r:id="rId2"/>
    <p:sldId id="831" r:id="rId3"/>
    <p:sldId id="848" r:id="rId4"/>
    <p:sldId id="842" r:id="rId5"/>
    <p:sldId id="843" r:id="rId6"/>
    <p:sldId id="839" r:id="rId7"/>
    <p:sldId id="840" r:id="rId8"/>
    <p:sldId id="465" r:id="rId9"/>
    <p:sldId id="947" r:id="rId10"/>
    <p:sldId id="825" r:id="rId11"/>
    <p:sldId id="262" r:id="rId12"/>
    <p:sldId id="353" r:id="rId13"/>
    <p:sldId id="927" r:id="rId14"/>
    <p:sldId id="928" r:id="rId15"/>
    <p:sldId id="929" r:id="rId16"/>
    <p:sldId id="930" r:id="rId17"/>
    <p:sldId id="931" r:id="rId18"/>
    <p:sldId id="932" r:id="rId19"/>
    <p:sldId id="933" r:id="rId20"/>
    <p:sldId id="937" r:id="rId21"/>
    <p:sldId id="938" r:id="rId22"/>
    <p:sldId id="939" r:id="rId23"/>
    <p:sldId id="940" r:id="rId24"/>
    <p:sldId id="942" r:id="rId25"/>
    <p:sldId id="943" r:id="rId26"/>
    <p:sldId id="944" r:id="rId27"/>
    <p:sldId id="945" r:id="rId28"/>
    <p:sldId id="946" r:id="rId29"/>
    <p:sldId id="918" r:id="rId30"/>
    <p:sldId id="919" r:id="rId31"/>
    <p:sldId id="920" r:id="rId32"/>
    <p:sldId id="921" r:id="rId33"/>
    <p:sldId id="922" r:id="rId34"/>
    <p:sldId id="901" r:id="rId35"/>
    <p:sldId id="902" r:id="rId36"/>
    <p:sldId id="993" r:id="rId37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85484" autoAdjust="0"/>
  </p:normalViewPr>
  <p:slideViewPr>
    <p:cSldViewPr>
      <p:cViewPr varScale="1">
        <p:scale>
          <a:sx n="56" d="100"/>
          <a:sy n="56" d="100"/>
        </p:scale>
        <p:origin x="12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30"/>
    </p:cViewPr>
  </p:sorterViewPr>
  <p:notesViewPr>
    <p:cSldViewPr>
      <p:cViewPr varScale="1">
        <p:scale>
          <a:sx n="62" d="100"/>
          <a:sy n="62" d="100"/>
        </p:scale>
        <p:origin x="-2874" y="-78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hwan Salih" userId="23b38e53-af3b-48c5-9735-2c9d4709f98c" providerId="ADAL" clId="{21E08E41-1BED-42DB-9C2B-2CFA30EAE2AB}"/>
    <pc:docChg chg="modSld">
      <pc:chgData name="Rashwan Salih" userId="23b38e53-af3b-48c5-9735-2c9d4709f98c" providerId="ADAL" clId="{21E08E41-1BED-42DB-9C2B-2CFA30EAE2AB}" dt="2023-11-30T10:51:20.855" v="3" actId="20577"/>
      <pc:docMkLst>
        <pc:docMk/>
      </pc:docMkLst>
      <pc:sldChg chg="modSp mod">
        <pc:chgData name="Rashwan Salih" userId="23b38e53-af3b-48c5-9735-2c9d4709f98c" providerId="ADAL" clId="{21E08E41-1BED-42DB-9C2B-2CFA30EAE2AB}" dt="2023-11-30T10:51:20.855" v="3" actId="20577"/>
        <pc:sldMkLst>
          <pc:docMk/>
          <pc:sldMk cId="0" sldId="932"/>
        </pc:sldMkLst>
        <pc:spChg chg="mod">
          <ac:chgData name="Rashwan Salih" userId="23b38e53-af3b-48c5-9735-2c9d4709f98c" providerId="ADAL" clId="{21E08E41-1BED-42DB-9C2B-2CFA30EAE2AB}" dt="2023-11-30T10:51:20.855" v="3" actId="20577"/>
          <ac:spMkLst>
            <pc:docMk/>
            <pc:sldMk cId="0" sldId="932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641B2-8DB1-4FD1-B258-781AAD41D5DE}" type="doc">
      <dgm:prSet loTypeId="urn:microsoft.com/office/officeart/2005/8/layout/radial1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61535F0-3675-47E7-8532-B66D065E574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/>
            <a:t>Methods vs. Methodology</a:t>
          </a:r>
        </a:p>
      </dgm:t>
    </dgm:pt>
    <dgm:pt modelId="{3C72DC00-6977-4E97-945B-34A467B97092}" type="parTrans" cxnId="{E0BB1A78-4DFF-4261-B047-52383E06774A}">
      <dgm:prSet/>
      <dgm:spPr/>
      <dgm:t>
        <a:bodyPr/>
        <a:lstStyle/>
        <a:p>
          <a:endParaRPr lang="en-US"/>
        </a:p>
      </dgm:t>
    </dgm:pt>
    <dgm:pt modelId="{898F0A62-02FD-4472-BD11-221ECFD5E38A}" type="sibTrans" cxnId="{E0BB1A78-4DFF-4261-B047-52383E06774A}">
      <dgm:prSet/>
      <dgm:spPr/>
      <dgm:t>
        <a:bodyPr/>
        <a:lstStyle/>
        <a:p>
          <a:endParaRPr lang="en-US"/>
        </a:p>
      </dgm:t>
    </dgm:pt>
    <dgm:pt modelId="{D4734757-F395-4715-A626-B4501AA6A9D6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Problem vs. hypothesis</a:t>
          </a:r>
          <a:endParaRPr lang="en-US" sz="1800" b="1" dirty="0">
            <a:solidFill>
              <a:schemeClr val="bg1"/>
            </a:solidFill>
          </a:endParaRPr>
        </a:p>
      </dgm:t>
    </dgm:pt>
    <dgm:pt modelId="{455BFF03-9CA8-4667-AB2B-59801C0A20D9}" type="parTrans" cxnId="{302FF257-91B0-4F10-B651-77A07CEF3031}">
      <dgm:prSet/>
      <dgm:spPr/>
      <dgm:t>
        <a:bodyPr/>
        <a:lstStyle/>
        <a:p>
          <a:endParaRPr lang="en-US"/>
        </a:p>
      </dgm:t>
    </dgm:pt>
    <dgm:pt modelId="{7B997CAB-83B6-4362-8655-E264C4A79740}" type="sibTrans" cxnId="{302FF257-91B0-4F10-B651-77A07CEF3031}">
      <dgm:prSet/>
      <dgm:spPr/>
      <dgm:t>
        <a:bodyPr/>
        <a:lstStyle/>
        <a:p>
          <a:endParaRPr lang="en-US"/>
        </a:p>
      </dgm:t>
    </dgm:pt>
    <dgm:pt modelId="{6875CB34-1C87-4C6B-9900-542F6BE6B9E6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Literature review</a:t>
          </a:r>
          <a:endParaRPr lang="en-US" sz="1800" b="1" dirty="0">
            <a:solidFill>
              <a:schemeClr val="tx1"/>
            </a:solidFill>
          </a:endParaRPr>
        </a:p>
      </dgm:t>
    </dgm:pt>
    <dgm:pt modelId="{D24842B0-A822-49E9-8469-AEC1F34E8939}" type="parTrans" cxnId="{924394A4-FE8F-4A90-9F2F-90E3B6106E5F}">
      <dgm:prSet/>
      <dgm:spPr/>
      <dgm:t>
        <a:bodyPr/>
        <a:lstStyle/>
        <a:p>
          <a:endParaRPr lang="en-US"/>
        </a:p>
      </dgm:t>
    </dgm:pt>
    <dgm:pt modelId="{9009B129-062C-48BB-8D89-2122D5164D64}" type="sibTrans" cxnId="{924394A4-FE8F-4A90-9F2F-90E3B6106E5F}">
      <dgm:prSet/>
      <dgm:spPr/>
      <dgm:t>
        <a:bodyPr/>
        <a:lstStyle/>
        <a:p>
          <a:endParaRPr lang="en-US"/>
        </a:p>
      </dgm:t>
    </dgm:pt>
    <dgm:pt modelId="{283BEB90-B4FA-43C3-A848-E97AA743A0D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Introduction</a:t>
          </a:r>
        </a:p>
      </dgm:t>
    </dgm:pt>
    <dgm:pt modelId="{23FFEA76-2704-4FA5-80B2-3242129E0306}" type="parTrans" cxnId="{D2CD5507-59AF-4B65-B349-7D870025A0C0}">
      <dgm:prSet/>
      <dgm:spPr/>
      <dgm:t>
        <a:bodyPr/>
        <a:lstStyle/>
        <a:p>
          <a:endParaRPr lang="en-US"/>
        </a:p>
      </dgm:t>
    </dgm:pt>
    <dgm:pt modelId="{46741CAA-DC0B-4F0E-A172-EE8592B80765}" type="sibTrans" cxnId="{D2CD5507-59AF-4B65-B349-7D870025A0C0}">
      <dgm:prSet/>
      <dgm:spPr/>
      <dgm:t>
        <a:bodyPr/>
        <a:lstStyle/>
        <a:p>
          <a:endParaRPr lang="en-US"/>
        </a:p>
      </dgm:t>
    </dgm:pt>
    <dgm:pt modelId="{ADCB5A49-0F48-4C7C-AEB0-F9CD2641C380}">
      <dgm:prSet custT="1"/>
      <dgm:spPr>
        <a:solidFill>
          <a:schemeClr val="tx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solidFill>
                <a:srgbClr val="0000FF"/>
              </a:solidFill>
            </a:rPr>
            <a:t>Data collection</a:t>
          </a:r>
          <a:endParaRPr lang="en-US" sz="2400" dirty="0">
            <a:solidFill>
              <a:srgbClr val="0000FF"/>
            </a:solidFill>
          </a:endParaRPr>
        </a:p>
      </dgm:t>
    </dgm:pt>
    <dgm:pt modelId="{91279F84-E66F-4D15-82C5-61AB01E287DE}" type="parTrans" cxnId="{2AEA3833-F63C-4EFD-BF44-3111ED89CA79}">
      <dgm:prSet/>
      <dgm:spPr/>
      <dgm:t>
        <a:bodyPr/>
        <a:lstStyle/>
        <a:p>
          <a:endParaRPr lang="en-US"/>
        </a:p>
      </dgm:t>
    </dgm:pt>
    <dgm:pt modelId="{D013D9C9-34C3-4C90-A1D6-8F0C3EA326BC}" type="sibTrans" cxnId="{2AEA3833-F63C-4EFD-BF44-3111ED89CA79}">
      <dgm:prSet/>
      <dgm:spPr/>
      <dgm:t>
        <a:bodyPr/>
        <a:lstStyle/>
        <a:p>
          <a:endParaRPr lang="en-US"/>
        </a:p>
      </dgm:t>
    </dgm:pt>
    <dgm:pt modelId="{2B4AD543-A14B-4496-BB8D-1EB437F829E9}">
      <dgm:prSet custT="1"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600" dirty="0"/>
            <a:t>Sampling</a:t>
          </a:r>
        </a:p>
      </dgm:t>
    </dgm:pt>
    <dgm:pt modelId="{33A6A994-4F14-496B-AFCE-21424B35E41B}" type="parTrans" cxnId="{584AAD49-13CB-46A3-807F-E0FB8EC2E4CA}">
      <dgm:prSet/>
      <dgm:spPr/>
      <dgm:t>
        <a:bodyPr/>
        <a:lstStyle/>
        <a:p>
          <a:endParaRPr lang="en-US"/>
        </a:p>
      </dgm:t>
    </dgm:pt>
    <dgm:pt modelId="{556664AD-44F0-4B81-BB03-FDAE49966463}" type="sibTrans" cxnId="{584AAD49-13CB-46A3-807F-E0FB8EC2E4CA}">
      <dgm:prSet/>
      <dgm:spPr/>
      <dgm:t>
        <a:bodyPr/>
        <a:lstStyle/>
        <a:p>
          <a:endParaRPr lang="en-US"/>
        </a:p>
      </dgm:t>
    </dgm:pt>
    <dgm:pt modelId="{80EEC674-DDDF-4E58-BD20-CACD1EDD0FCC}">
      <dgm:prSet custT="1"/>
      <dgm:spPr/>
      <dgm:t>
        <a:bodyPr/>
        <a:lstStyle/>
        <a:p>
          <a:r>
            <a:rPr lang="en-US" sz="3200" dirty="0"/>
            <a:t>Variables</a:t>
          </a:r>
        </a:p>
      </dgm:t>
    </dgm:pt>
    <dgm:pt modelId="{3578CECE-0681-4990-A9F2-ACB096AF25F7}" type="parTrans" cxnId="{87FE35EC-1E6F-49E5-AFB3-CC15FEB7DD18}">
      <dgm:prSet/>
      <dgm:spPr/>
      <dgm:t>
        <a:bodyPr/>
        <a:lstStyle/>
        <a:p>
          <a:endParaRPr lang="en-US"/>
        </a:p>
      </dgm:t>
    </dgm:pt>
    <dgm:pt modelId="{CA490649-45B8-4726-A8AB-31C4A59A662D}" type="sibTrans" cxnId="{87FE35EC-1E6F-49E5-AFB3-CC15FEB7DD18}">
      <dgm:prSet/>
      <dgm:spPr/>
      <dgm:t>
        <a:bodyPr/>
        <a:lstStyle/>
        <a:p>
          <a:endParaRPr lang="en-US"/>
        </a:p>
      </dgm:t>
    </dgm:pt>
    <dgm:pt modelId="{09AAC702-E1B0-4B28-8FB3-049027E6B6F3}">
      <dgm:prSet/>
      <dgm:spPr/>
      <dgm:t>
        <a:bodyPr/>
        <a:lstStyle/>
        <a:p>
          <a:r>
            <a:rPr lang="en-US" dirty="0"/>
            <a:t>Data analysis</a:t>
          </a:r>
        </a:p>
      </dgm:t>
    </dgm:pt>
    <dgm:pt modelId="{D98D1D8C-4EC1-4B9B-9F44-A70EBA09AB13}" type="parTrans" cxnId="{4DAADC7C-B362-4AD3-868A-9F920C3176B5}">
      <dgm:prSet/>
      <dgm:spPr/>
      <dgm:t>
        <a:bodyPr/>
        <a:lstStyle/>
        <a:p>
          <a:endParaRPr lang="en-US"/>
        </a:p>
      </dgm:t>
    </dgm:pt>
    <dgm:pt modelId="{9CF44DF2-4DD6-4A8C-B1E7-05C156CF2B8F}" type="sibTrans" cxnId="{4DAADC7C-B362-4AD3-868A-9F920C3176B5}">
      <dgm:prSet/>
      <dgm:spPr/>
      <dgm:t>
        <a:bodyPr/>
        <a:lstStyle/>
        <a:p>
          <a:endParaRPr lang="en-US"/>
        </a:p>
      </dgm:t>
    </dgm:pt>
    <dgm:pt modelId="{0EA46F89-8DD6-4E23-B9A0-58D41B83F8DC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</a:rPr>
            <a:t>Advanced Research Methodology</a:t>
          </a:r>
          <a:endParaRPr lang="en-US" sz="3200" dirty="0">
            <a:solidFill>
              <a:schemeClr val="tx1"/>
            </a:solidFill>
          </a:endParaRPr>
        </a:p>
      </dgm:t>
    </dgm:pt>
    <dgm:pt modelId="{854A4728-AA66-48BB-86E4-F33B69E3773D}" type="sibTrans" cxnId="{0E0B08D1-C639-49F6-BBFB-420C4CC683D7}">
      <dgm:prSet/>
      <dgm:spPr/>
      <dgm:t>
        <a:bodyPr/>
        <a:lstStyle/>
        <a:p>
          <a:endParaRPr lang="en-US"/>
        </a:p>
      </dgm:t>
    </dgm:pt>
    <dgm:pt modelId="{03E24A37-679C-402B-9F0F-A6E3165879BB}" type="parTrans" cxnId="{0E0B08D1-C639-49F6-BBFB-420C4CC683D7}">
      <dgm:prSet/>
      <dgm:spPr/>
      <dgm:t>
        <a:bodyPr/>
        <a:lstStyle/>
        <a:p>
          <a:endParaRPr lang="en-US"/>
        </a:p>
      </dgm:t>
    </dgm:pt>
    <dgm:pt modelId="{1F450BAE-8D7B-47D3-9B4A-2EA230854DE8}" type="pres">
      <dgm:prSet presAssocID="{CAB641B2-8DB1-4FD1-B258-781AAD41D5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222278-2FA9-432D-A5ED-E7A2B4971D34}" type="pres">
      <dgm:prSet presAssocID="{0EA46F89-8DD6-4E23-B9A0-58D41B83F8DC}" presName="centerShape" presStyleLbl="node0" presStyleIdx="0" presStyleCnt="1" custScaleX="253271" custScaleY="153391" custLinFactNeighborX="-2899"/>
      <dgm:spPr/>
    </dgm:pt>
    <dgm:pt modelId="{A564859D-F592-4918-AB03-55A8B9CED3E7}" type="pres">
      <dgm:prSet presAssocID="{3C72DC00-6977-4E97-945B-34A467B97092}" presName="Name9" presStyleLbl="parChTrans1D2" presStyleIdx="0" presStyleCnt="8"/>
      <dgm:spPr/>
    </dgm:pt>
    <dgm:pt modelId="{8C2E3DF0-97BC-4FD2-97DD-22EAF43420CB}" type="pres">
      <dgm:prSet presAssocID="{3C72DC00-6977-4E97-945B-34A467B97092}" presName="connTx" presStyleLbl="parChTrans1D2" presStyleIdx="0" presStyleCnt="8"/>
      <dgm:spPr/>
    </dgm:pt>
    <dgm:pt modelId="{3FC866B7-5622-4AB5-B679-1C62C2312B37}" type="pres">
      <dgm:prSet presAssocID="{361535F0-3675-47E7-8532-B66D065E574E}" presName="node" presStyleLbl="node1" presStyleIdx="0" presStyleCnt="8" custScaleX="175999" custRadScaleRad="100165" custRadScaleInc="10989">
        <dgm:presLayoutVars>
          <dgm:bulletEnabled val="1"/>
        </dgm:presLayoutVars>
      </dgm:prSet>
      <dgm:spPr/>
    </dgm:pt>
    <dgm:pt modelId="{EBD7D210-270A-4FD5-AF10-D6F798E75320}" type="pres">
      <dgm:prSet presAssocID="{455BFF03-9CA8-4667-AB2B-59801C0A20D9}" presName="Name9" presStyleLbl="parChTrans1D2" presStyleIdx="1" presStyleCnt="8"/>
      <dgm:spPr/>
    </dgm:pt>
    <dgm:pt modelId="{D30FF860-C7AA-496B-BA90-9C61C76698E5}" type="pres">
      <dgm:prSet presAssocID="{455BFF03-9CA8-4667-AB2B-59801C0A20D9}" presName="connTx" presStyleLbl="parChTrans1D2" presStyleIdx="1" presStyleCnt="8"/>
      <dgm:spPr/>
    </dgm:pt>
    <dgm:pt modelId="{BFA35429-8D30-4955-8FCD-485B4BE43CE2}" type="pres">
      <dgm:prSet presAssocID="{D4734757-F395-4715-A626-B4501AA6A9D6}" presName="node" presStyleLbl="node1" presStyleIdx="1" presStyleCnt="8" custScaleX="172364" custRadScaleRad="130978" custRadScaleInc="42937">
        <dgm:presLayoutVars>
          <dgm:bulletEnabled val="1"/>
        </dgm:presLayoutVars>
      </dgm:prSet>
      <dgm:spPr/>
    </dgm:pt>
    <dgm:pt modelId="{109C208D-CE07-4B99-952D-6F472B12A6A5}" type="pres">
      <dgm:prSet presAssocID="{D24842B0-A822-49E9-8469-AEC1F34E8939}" presName="Name9" presStyleLbl="parChTrans1D2" presStyleIdx="2" presStyleCnt="8"/>
      <dgm:spPr/>
    </dgm:pt>
    <dgm:pt modelId="{EE24B25C-94AF-4715-B9F4-1A65C308AAE5}" type="pres">
      <dgm:prSet presAssocID="{D24842B0-A822-49E9-8469-AEC1F34E8939}" presName="connTx" presStyleLbl="parChTrans1D2" presStyleIdx="2" presStyleCnt="8"/>
      <dgm:spPr/>
    </dgm:pt>
    <dgm:pt modelId="{FAC40E36-6133-422D-86AF-7002179D80BA}" type="pres">
      <dgm:prSet presAssocID="{6875CB34-1C87-4C6B-9900-542F6BE6B9E6}" presName="node" presStyleLbl="node1" presStyleIdx="2" presStyleCnt="8" custScaleX="136097" custRadScaleRad="116422" custRadScaleInc="-11309">
        <dgm:presLayoutVars>
          <dgm:bulletEnabled val="1"/>
        </dgm:presLayoutVars>
      </dgm:prSet>
      <dgm:spPr/>
    </dgm:pt>
    <dgm:pt modelId="{2A1E8B8A-74F7-41D3-9197-81A4316FB3BE}" type="pres">
      <dgm:prSet presAssocID="{33A6A994-4F14-496B-AFCE-21424B35E41B}" presName="Name9" presStyleLbl="parChTrans1D2" presStyleIdx="3" presStyleCnt="8"/>
      <dgm:spPr/>
    </dgm:pt>
    <dgm:pt modelId="{B662CF4C-7568-4876-B9C9-F4964C8A2747}" type="pres">
      <dgm:prSet presAssocID="{33A6A994-4F14-496B-AFCE-21424B35E41B}" presName="connTx" presStyleLbl="parChTrans1D2" presStyleIdx="3" presStyleCnt="8"/>
      <dgm:spPr/>
    </dgm:pt>
    <dgm:pt modelId="{00CAE04F-0C36-4ED2-9B15-D2C73129B83E}" type="pres">
      <dgm:prSet presAssocID="{2B4AD543-A14B-4496-BB8D-1EB437F829E9}" presName="node" presStyleLbl="node1" presStyleIdx="3" presStyleCnt="8" custScaleX="157786" custRadScaleRad="122058" custRadScaleInc="-42656">
        <dgm:presLayoutVars>
          <dgm:bulletEnabled val="1"/>
        </dgm:presLayoutVars>
      </dgm:prSet>
      <dgm:spPr/>
    </dgm:pt>
    <dgm:pt modelId="{3F23D7C7-AC63-4215-A3DA-15FA5F0A9A18}" type="pres">
      <dgm:prSet presAssocID="{91279F84-E66F-4D15-82C5-61AB01E287DE}" presName="Name9" presStyleLbl="parChTrans1D2" presStyleIdx="4" presStyleCnt="8"/>
      <dgm:spPr/>
    </dgm:pt>
    <dgm:pt modelId="{FD727081-64E5-4486-92D3-D770087A1F08}" type="pres">
      <dgm:prSet presAssocID="{91279F84-E66F-4D15-82C5-61AB01E287DE}" presName="connTx" presStyleLbl="parChTrans1D2" presStyleIdx="4" presStyleCnt="8"/>
      <dgm:spPr/>
    </dgm:pt>
    <dgm:pt modelId="{8D1A14F3-9A65-4877-8E3F-87E23E88DE68}" type="pres">
      <dgm:prSet presAssocID="{ADCB5A49-0F48-4C7C-AEB0-F9CD2641C380}" presName="node" presStyleLbl="node1" presStyleIdx="4" presStyleCnt="8" custScaleX="169773" custRadScaleRad="101074" custRadScaleInc="-3921">
        <dgm:presLayoutVars>
          <dgm:bulletEnabled val="1"/>
        </dgm:presLayoutVars>
      </dgm:prSet>
      <dgm:spPr/>
    </dgm:pt>
    <dgm:pt modelId="{0CD0C028-79C9-468A-AF7D-16166B92A158}" type="pres">
      <dgm:prSet presAssocID="{3578CECE-0681-4990-A9F2-ACB096AF25F7}" presName="Name9" presStyleLbl="parChTrans1D2" presStyleIdx="5" presStyleCnt="8"/>
      <dgm:spPr/>
    </dgm:pt>
    <dgm:pt modelId="{9AE4AA99-5789-414F-9B1C-FE315454F5A8}" type="pres">
      <dgm:prSet presAssocID="{3578CECE-0681-4990-A9F2-ACB096AF25F7}" presName="connTx" presStyleLbl="parChTrans1D2" presStyleIdx="5" presStyleCnt="8"/>
      <dgm:spPr/>
    </dgm:pt>
    <dgm:pt modelId="{DBA57651-A065-436B-AE34-0E3ABAF5D9D7}" type="pres">
      <dgm:prSet presAssocID="{80EEC674-DDDF-4E58-BD20-CACD1EDD0FCC}" presName="node" presStyleLbl="node1" presStyleIdx="5" presStyleCnt="8" custScaleX="139465" custRadScaleRad="111039" custRadScaleInc="24204">
        <dgm:presLayoutVars>
          <dgm:bulletEnabled val="1"/>
        </dgm:presLayoutVars>
      </dgm:prSet>
      <dgm:spPr/>
    </dgm:pt>
    <dgm:pt modelId="{F46F438E-08D2-4F8E-9B76-E9E2AFCF3737}" type="pres">
      <dgm:prSet presAssocID="{D98D1D8C-4EC1-4B9B-9F44-A70EBA09AB13}" presName="Name9" presStyleLbl="parChTrans1D2" presStyleIdx="6" presStyleCnt="8"/>
      <dgm:spPr/>
    </dgm:pt>
    <dgm:pt modelId="{C998638D-187B-4F75-8F0E-3A76497E02C9}" type="pres">
      <dgm:prSet presAssocID="{D98D1D8C-4EC1-4B9B-9F44-A70EBA09AB13}" presName="connTx" presStyleLbl="parChTrans1D2" presStyleIdx="6" presStyleCnt="8"/>
      <dgm:spPr/>
    </dgm:pt>
    <dgm:pt modelId="{CD6FD640-17F5-4A1F-BD28-FD33C2946417}" type="pres">
      <dgm:prSet presAssocID="{09AAC702-E1B0-4B28-8FB3-049027E6B6F3}" presName="node" presStyleLbl="node1" presStyleIdx="6" presStyleCnt="8" custRadScaleRad="117500">
        <dgm:presLayoutVars>
          <dgm:bulletEnabled val="1"/>
        </dgm:presLayoutVars>
      </dgm:prSet>
      <dgm:spPr/>
    </dgm:pt>
    <dgm:pt modelId="{A3A77AF8-69BD-4472-B9B2-ED9406A7B9D1}" type="pres">
      <dgm:prSet presAssocID="{23FFEA76-2704-4FA5-80B2-3242129E0306}" presName="Name9" presStyleLbl="parChTrans1D2" presStyleIdx="7" presStyleCnt="8"/>
      <dgm:spPr/>
    </dgm:pt>
    <dgm:pt modelId="{6DAB5CF8-1E7A-486D-8CB2-E8119097F2D1}" type="pres">
      <dgm:prSet presAssocID="{23FFEA76-2704-4FA5-80B2-3242129E0306}" presName="connTx" presStyleLbl="parChTrans1D2" presStyleIdx="7" presStyleCnt="8"/>
      <dgm:spPr/>
    </dgm:pt>
    <dgm:pt modelId="{48455FA0-FF0F-4E5E-B809-FD42980B3E6A}" type="pres">
      <dgm:prSet presAssocID="{283BEB90-B4FA-43C3-A848-E97AA743A0D5}" presName="node" presStyleLbl="node1" presStyleIdx="7" presStyleCnt="8" custScaleX="174919" custRadScaleRad="124176" custRadScaleInc="-32902">
        <dgm:presLayoutVars>
          <dgm:bulletEnabled val="1"/>
        </dgm:presLayoutVars>
      </dgm:prSet>
      <dgm:spPr/>
    </dgm:pt>
  </dgm:ptLst>
  <dgm:cxnLst>
    <dgm:cxn modelId="{F6438F02-54F8-4243-917E-65C786CCE018}" type="presOf" srcId="{283BEB90-B4FA-43C3-A848-E97AA743A0D5}" destId="{48455FA0-FF0F-4E5E-B809-FD42980B3E6A}" srcOrd="0" destOrd="0" presId="urn:microsoft.com/office/officeart/2005/8/layout/radial1"/>
    <dgm:cxn modelId="{D2CD5507-59AF-4B65-B349-7D870025A0C0}" srcId="{0EA46F89-8DD6-4E23-B9A0-58D41B83F8DC}" destId="{283BEB90-B4FA-43C3-A848-E97AA743A0D5}" srcOrd="7" destOrd="0" parTransId="{23FFEA76-2704-4FA5-80B2-3242129E0306}" sibTransId="{46741CAA-DC0B-4F0E-A172-EE8592B80765}"/>
    <dgm:cxn modelId="{7C8FC20F-007C-45BB-944A-B36333B0EC26}" type="presOf" srcId="{23FFEA76-2704-4FA5-80B2-3242129E0306}" destId="{A3A77AF8-69BD-4472-B9B2-ED9406A7B9D1}" srcOrd="0" destOrd="0" presId="urn:microsoft.com/office/officeart/2005/8/layout/radial1"/>
    <dgm:cxn modelId="{2A98E813-A541-437A-90CE-BCF8E23D591D}" type="presOf" srcId="{D98D1D8C-4EC1-4B9B-9F44-A70EBA09AB13}" destId="{C998638D-187B-4F75-8F0E-3A76497E02C9}" srcOrd="1" destOrd="0" presId="urn:microsoft.com/office/officeart/2005/8/layout/radial1"/>
    <dgm:cxn modelId="{34453514-A377-4844-A70A-4804BD868152}" type="presOf" srcId="{80EEC674-DDDF-4E58-BD20-CACD1EDD0FCC}" destId="{DBA57651-A065-436B-AE34-0E3ABAF5D9D7}" srcOrd="0" destOrd="0" presId="urn:microsoft.com/office/officeart/2005/8/layout/radial1"/>
    <dgm:cxn modelId="{1F24D61C-CB20-4C1A-BFAF-ACE5CF05B2D6}" type="presOf" srcId="{91279F84-E66F-4D15-82C5-61AB01E287DE}" destId="{FD727081-64E5-4486-92D3-D770087A1F08}" srcOrd="1" destOrd="0" presId="urn:microsoft.com/office/officeart/2005/8/layout/radial1"/>
    <dgm:cxn modelId="{10CE1F20-0268-46EB-85C9-2B6AEE3F6119}" type="presOf" srcId="{455BFF03-9CA8-4667-AB2B-59801C0A20D9}" destId="{EBD7D210-270A-4FD5-AF10-D6F798E75320}" srcOrd="0" destOrd="0" presId="urn:microsoft.com/office/officeart/2005/8/layout/radial1"/>
    <dgm:cxn modelId="{2AEA3833-F63C-4EFD-BF44-3111ED89CA79}" srcId="{0EA46F89-8DD6-4E23-B9A0-58D41B83F8DC}" destId="{ADCB5A49-0F48-4C7C-AEB0-F9CD2641C380}" srcOrd="4" destOrd="0" parTransId="{91279F84-E66F-4D15-82C5-61AB01E287DE}" sibTransId="{D013D9C9-34C3-4C90-A1D6-8F0C3EA326BC}"/>
    <dgm:cxn modelId="{6F250636-11D0-4973-A946-8F88B94B1D76}" type="presOf" srcId="{D98D1D8C-4EC1-4B9B-9F44-A70EBA09AB13}" destId="{F46F438E-08D2-4F8E-9B76-E9E2AFCF3737}" srcOrd="0" destOrd="0" presId="urn:microsoft.com/office/officeart/2005/8/layout/radial1"/>
    <dgm:cxn modelId="{1C2DB45D-5E3A-4BA5-A368-A84DFA41E5A2}" type="presOf" srcId="{23FFEA76-2704-4FA5-80B2-3242129E0306}" destId="{6DAB5CF8-1E7A-486D-8CB2-E8119097F2D1}" srcOrd="1" destOrd="0" presId="urn:microsoft.com/office/officeart/2005/8/layout/radial1"/>
    <dgm:cxn modelId="{584AAD49-13CB-46A3-807F-E0FB8EC2E4CA}" srcId="{0EA46F89-8DD6-4E23-B9A0-58D41B83F8DC}" destId="{2B4AD543-A14B-4496-BB8D-1EB437F829E9}" srcOrd="3" destOrd="0" parTransId="{33A6A994-4F14-496B-AFCE-21424B35E41B}" sibTransId="{556664AD-44F0-4B81-BB03-FDAE49966463}"/>
    <dgm:cxn modelId="{8FCB2073-EAC5-41B4-9CE0-06B56D36A50F}" type="presOf" srcId="{D4734757-F395-4715-A626-B4501AA6A9D6}" destId="{BFA35429-8D30-4955-8FCD-485B4BE43CE2}" srcOrd="0" destOrd="0" presId="urn:microsoft.com/office/officeart/2005/8/layout/radial1"/>
    <dgm:cxn modelId="{93DCA273-7EDF-48EC-8D48-5CCEF0CF05D0}" type="presOf" srcId="{2B4AD543-A14B-4496-BB8D-1EB437F829E9}" destId="{00CAE04F-0C36-4ED2-9B15-D2C73129B83E}" srcOrd="0" destOrd="0" presId="urn:microsoft.com/office/officeart/2005/8/layout/radial1"/>
    <dgm:cxn modelId="{670FC255-DD87-4EFD-A641-268B226ADE40}" type="presOf" srcId="{CAB641B2-8DB1-4FD1-B258-781AAD41D5DE}" destId="{1F450BAE-8D7B-47D3-9B4A-2EA230854DE8}" srcOrd="0" destOrd="0" presId="urn:microsoft.com/office/officeart/2005/8/layout/radial1"/>
    <dgm:cxn modelId="{302FF257-91B0-4F10-B651-77A07CEF3031}" srcId="{0EA46F89-8DD6-4E23-B9A0-58D41B83F8DC}" destId="{D4734757-F395-4715-A626-B4501AA6A9D6}" srcOrd="1" destOrd="0" parTransId="{455BFF03-9CA8-4667-AB2B-59801C0A20D9}" sibTransId="{7B997CAB-83B6-4362-8655-E264C4A79740}"/>
    <dgm:cxn modelId="{E0BB1A78-4DFF-4261-B047-52383E06774A}" srcId="{0EA46F89-8DD6-4E23-B9A0-58D41B83F8DC}" destId="{361535F0-3675-47E7-8532-B66D065E574E}" srcOrd="0" destOrd="0" parTransId="{3C72DC00-6977-4E97-945B-34A467B97092}" sibTransId="{898F0A62-02FD-4472-BD11-221ECFD5E38A}"/>
    <dgm:cxn modelId="{6D158B79-4D74-4530-840D-5C0C54B2AF5D}" type="presOf" srcId="{D24842B0-A822-49E9-8469-AEC1F34E8939}" destId="{EE24B25C-94AF-4715-B9F4-1A65C308AAE5}" srcOrd="1" destOrd="0" presId="urn:microsoft.com/office/officeart/2005/8/layout/radial1"/>
    <dgm:cxn modelId="{4DAADC7C-B362-4AD3-868A-9F920C3176B5}" srcId="{0EA46F89-8DD6-4E23-B9A0-58D41B83F8DC}" destId="{09AAC702-E1B0-4B28-8FB3-049027E6B6F3}" srcOrd="6" destOrd="0" parTransId="{D98D1D8C-4EC1-4B9B-9F44-A70EBA09AB13}" sibTransId="{9CF44DF2-4DD6-4A8C-B1E7-05C156CF2B8F}"/>
    <dgm:cxn modelId="{9C45F780-D702-4A10-BE29-A71B0DD91CD0}" type="presOf" srcId="{455BFF03-9CA8-4667-AB2B-59801C0A20D9}" destId="{D30FF860-C7AA-496B-BA90-9C61C76698E5}" srcOrd="1" destOrd="0" presId="urn:microsoft.com/office/officeart/2005/8/layout/radial1"/>
    <dgm:cxn modelId="{F6F2689D-DE29-4543-B22A-EBC1EC232DE6}" type="presOf" srcId="{3C72DC00-6977-4E97-945B-34A467B97092}" destId="{8C2E3DF0-97BC-4FD2-97DD-22EAF43420CB}" srcOrd="1" destOrd="0" presId="urn:microsoft.com/office/officeart/2005/8/layout/radial1"/>
    <dgm:cxn modelId="{66A613A0-4FD6-47A9-A606-B0630A069676}" type="presOf" srcId="{D24842B0-A822-49E9-8469-AEC1F34E8939}" destId="{109C208D-CE07-4B99-952D-6F472B12A6A5}" srcOrd="0" destOrd="0" presId="urn:microsoft.com/office/officeart/2005/8/layout/radial1"/>
    <dgm:cxn modelId="{455E2FA0-659E-4D78-94E0-0CADEEF001D6}" type="presOf" srcId="{0EA46F89-8DD6-4E23-B9A0-58D41B83F8DC}" destId="{8B222278-2FA9-432D-A5ED-E7A2B4971D34}" srcOrd="0" destOrd="0" presId="urn:microsoft.com/office/officeart/2005/8/layout/radial1"/>
    <dgm:cxn modelId="{924394A4-FE8F-4A90-9F2F-90E3B6106E5F}" srcId="{0EA46F89-8DD6-4E23-B9A0-58D41B83F8DC}" destId="{6875CB34-1C87-4C6B-9900-542F6BE6B9E6}" srcOrd="2" destOrd="0" parTransId="{D24842B0-A822-49E9-8469-AEC1F34E8939}" sibTransId="{9009B129-062C-48BB-8D89-2122D5164D64}"/>
    <dgm:cxn modelId="{3325C9A7-19A8-475A-B58E-9392DDFDF08D}" type="presOf" srcId="{33A6A994-4F14-496B-AFCE-21424B35E41B}" destId="{B662CF4C-7568-4876-B9C9-F4964C8A2747}" srcOrd="1" destOrd="0" presId="urn:microsoft.com/office/officeart/2005/8/layout/radial1"/>
    <dgm:cxn modelId="{12271FA8-4B11-4D4C-A2C7-5BF5322DE4E0}" type="presOf" srcId="{361535F0-3675-47E7-8532-B66D065E574E}" destId="{3FC866B7-5622-4AB5-B679-1C62C2312B37}" srcOrd="0" destOrd="0" presId="urn:microsoft.com/office/officeart/2005/8/layout/radial1"/>
    <dgm:cxn modelId="{DC10C2BD-105C-44FE-9485-6ED164752DC6}" type="presOf" srcId="{3578CECE-0681-4990-A9F2-ACB096AF25F7}" destId="{0CD0C028-79C9-468A-AF7D-16166B92A158}" srcOrd="0" destOrd="0" presId="urn:microsoft.com/office/officeart/2005/8/layout/radial1"/>
    <dgm:cxn modelId="{0E0B08D1-C639-49F6-BBFB-420C4CC683D7}" srcId="{CAB641B2-8DB1-4FD1-B258-781AAD41D5DE}" destId="{0EA46F89-8DD6-4E23-B9A0-58D41B83F8DC}" srcOrd="0" destOrd="0" parTransId="{03E24A37-679C-402B-9F0F-A6E3165879BB}" sibTransId="{854A4728-AA66-48BB-86E4-F33B69E3773D}"/>
    <dgm:cxn modelId="{637F60D1-EBD3-4003-9430-62E0448F9029}" type="presOf" srcId="{ADCB5A49-0F48-4C7C-AEB0-F9CD2641C380}" destId="{8D1A14F3-9A65-4877-8E3F-87E23E88DE68}" srcOrd="0" destOrd="0" presId="urn:microsoft.com/office/officeart/2005/8/layout/radial1"/>
    <dgm:cxn modelId="{666310DB-176D-4AE4-8737-30F367B823F9}" type="presOf" srcId="{09AAC702-E1B0-4B28-8FB3-049027E6B6F3}" destId="{CD6FD640-17F5-4A1F-BD28-FD33C2946417}" srcOrd="0" destOrd="0" presId="urn:microsoft.com/office/officeart/2005/8/layout/radial1"/>
    <dgm:cxn modelId="{913201E2-7787-4C8F-A2E5-2FD02ED0CC31}" type="presOf" srcId="{6875CB34-1C87-4C6B-9900-542F6BE6B9E6}" destId="{FAC40E36-6133-422D-86AF-7002179D80BA}" srcOrd="0" destOrd="0" presId="urn:microsoft.com/office/officeart/2005/8/layout/radial1"/>
    <dgm:cxn modelId="{8675ECE9-CA80-467E-AF1D-337DD8FA25DA}" type="presOf" srcId="{3C72DC00-6977-4E97-945B-34A467B97092}" destId="{A564859D-F592-4918-AB03-55A8B9CED3E7}" srcOrd="0" destOrd="0" presId="urn:microsoft.com/office/officeart/2005/8/layout/radial1"/>
    <dgm:cxn modelId="{87FE35EC-1E6F-49E5-AFB3-CC15FEB7DD18}" srcId="{0EA46F89-8DD6-4E23-B9A0-58D41B83F8DC}" destId="{80EEC674-DDDF-4E58-BD20-CACD1EDD0FCC}" srcOrd="5" destOrd="0" parTransId="{3578CECE-0681-4990-A9F2-ACB096AF25F7}" sibTransId="{CA490649-45B8-4726-A8AB-31C4A59A662D}"/>
    <dgm:cxn modelId="{53E22CF2-28A5-4393-8058-F69209934AAC}" type="presOf" srcId="{91279F84-E66F-4D15-82C5-61AB01E287DE}" destId="{3F23D7C7-AC63-4215-A3DA-15FA5F0A9A18}" srcOrd="0" destOrd="0" presId="urn:microsoft.com/office/officeart/2005/8/layout/radial1"/>
    <dgm:cxn modelId="{18AB5FF5-6BE8-4E48-A72B-53F9D2322A0C}" type="presOf" srcId="{3578CECE-0681-4990-A9F2-ACB096AF25F7}" destId="{9AE4AA99-5789-414F-9B1C-FE315454F5A8}" srcOrd="1" destOrd="0" presId="urn:microsoft.com/office/officeart/2005/8/layout/radial1"/>
    <dgm:cxn modelId="{8576B2F8-9148-490F-8675-03F47DE5711D}" type="presOf" srcId="{33A6A994-4F14-496B-AFCE-21424B35E41B}" destId="{2A1E8B8A-74F7-41D3-9197-81A4316FB3BE}" srcOrd="0" destOrd="0" presId="urn:microsoft.com/office/officeart/2005/8/layout/radial1"/>
    <dgm:cxn modelId="{CFE149AC-C380-4CB8-A8AB-0C77E89D66C6}" type="presParOf" srcId="{1F450BAE-8D7B-47D3-9B4A-2EA230854DE8}" destId="{8B222278-2FA9-432D-A5ED-E7A2B4971D34}" srcOrd="0" destOrd="0" presId="urn:microsoft.com/office/officeart/2005/8/layout/radial1"/>
    <dgm:cxn modelId="{6A8042D0-DD58-4FEE-84DC-F5D4F7616211}" type="presParOf" srcId="{1F450BAE-8D7B-47D3-9B4A-2EA230854DE8}" destId="{A564859D-F592-4918-AB03-55A8B9CED3E7}" srcOrd="1" destOrd="0" presId="urn:microsoft.com/office/officeart/2005/8/layout/radial1"/>
    <dgm:cxn modelId="{D2BCEDCD-354B-4BC5-85F8-42616ADFA1CD}" type="presParOf" srcId="{A564859D-F592-4918-AB03-55A8B9CED3E7}" destId="{8C2E3DF0-97BC-4FD2-97DD-22EAF43420CB}" srcOrd="0" destOrd="0" presId="urn:microsoft.com/office/officeart/2005/8/layout/radial1"/>
    <dgm:cxn modelId="{E3D68C74-24A4-4C5D-B637-B6D11A6625D4}" type="presParOf" srcId="{1F450BAE-8D7B-47D3-9B4A-2EA230854DE8}" destId="{3FC866B7-5622-4AB5-B679-1C62C2312B37}" srcOrd="2" destOrd="0" presId="urn:microsoft.com/office/officeart/2005/8/layout/radial1"/>
    <dgm:cxn modelId="{E9B8FAE7-FFF2-4651-A8EF-3BD8E2B77898}" type="presParOf" srcId="{1F450BAE-8D7B-47D3-9B4A-2EA230854DE8}" destId="{EBD7D210-270A-4FD5-AF10-D6F798E75320}" srcOrd="3" destOrd="0" presId="urn:microsoft.com/office/officeart/2005/8/layout/radial1"/>
    <dgm:cxn modelId="{391DF544-0C74-4F56-AFF4-72A3A4B7B9D5}" type="presParOf" srcId="{EBD7D210-270A-4FD5-AF10-D6F798E75320}" destId="{D30FF860-C7AA-496B-BA90-9C61C76698E5}" srcOrd="0" destOrd="0" presId="urn:microsoft.com/office/officeart/2005/8/layout/radial1"/>
    <dgm:cxn modelId="{668B2AC2-7F51-40B0-ABB0-A42B7DBF60C1}" type="presParOf" srcId="{1F450BAE-8D7B-47D3-9B4A-2EA230854DE8}" destId="{BFA35429-8D30-4955-8FCD-485B4BE43CE2}" srcOrd="4" destOrd="0" presId="urn:microsoft.com/office/officeart/2005/8/layout/radial1"/>
    <dgm:cxn modelId="{F1068D07-6E50-41F6-A806-E5D7D9B344FF}" type="presParOf" srcId="{1F450BAE-8D7B-47D3-9B4A-2EA230854DE8}" destId="{109C208D-CE07-4B99-952D-6F472B12A6A5}" srcOrd="5" destOrd="0" presId="urn:microsoft.com/office/officeart/2005/8/layout/radial1"/>
    <dgm:cxn modelId="{1B76521D-5B4E-4729-92C2-9AA9A796E946}" type="presParOf" srcId="{109C208D-CE07-4B99-952D-6F472B12A6A5}" destId="{EE24B25C-94AF-4715-B9F4-1A65C308AAE5}" srcOrd="0" destOrd="0" presId="urn:microsoft.com/office/officeart/2005/8/layout/radial1"/>
    <dgm:cxn modelId="{C190F2DB-8FD1-4DE7-A926-F76E713E564F}" type="presParOf" srcId="{1F450BAE-8D7B-47D3-9B4A-2EA230854DE8}" destId="{FAC40E36-6133-422D-86AF-7002179D80BA}" srcOrd="6" destOrd="0" presId="urn:microsoft.com/office/officeart/2005/8/layout/radial1"/>
    <dgm:cxn modelId="{8CDB004A-F3F3-4093-9B29-3AB7A938B90F}" type="presParOf" srcId="{1F450BAE-8D7B-47D3-9B4A-2EA230854DE8}" destId="{2A1E8B8A-74F7-41D3-9197-81A4316FB3BE}" srcOrd="7" destOrd="0" presId="urn:microsoft.com/office/officeart/2005/8/layout/radial1"/>
    <dgm:cxn modelId="{48A97F37-9A3F-4BA7-8908-A7DBAED0F6A8}" type="presParOf" srcId="{2A1E8B8A-74F7-41D3-9197-81A4316FB3BE}" destId="{B662CF4C-7568-4876-B9C9-F4964C8A2747}" srcOrd="0" destOrd="0" presId="urn:microsoft.com/office/officeart/2005/8/layout/radial1"/>
    <dgm:cxn modelId="{21ADDAF3-607C-4289-B971-AB6AC0EE0EA6}" type="presParOf" srcId="{1F450BAE-8D7B-47D3-9B4A-2EA230854DE8}" destId="{00CAE04F-0C36-4ED2-9B15-D2C73129B83E}" srcOrd="8" destOrd="0" presId="urn:microsoft.com/office/officeart/2005/8/layout/radial1"/>
    <dgm:cxn modelId="{0CDBF420-7FC3-4212-B084-A23BAA751BBB}" type="presParOf" srcId="{1F450BAE-8D7B-47D3-9B4A-2EA230854DE8}" destId="{3F23D7C7-AC63-4215-A3DA-15FA5F0A9A18}" srcOrd="9" destOrd="0" presId="urn:microsoft.com/office/officeart/2005/8/layout/radial1"/>
    <dgm:cxn modelId="{85F5277C-17F7-4262-B23B-5D2A04C4DAE0}" type="presParOf" srcId="{3F23D7C7-AC63-4215-A3DA-15FA5F0A9A18}" destId="{FD727081-64E5-4486-92D3-D770087A1F08}" srcOrd="0" destOrd="0" presId="urn:microsoft.com/office/officeart/2005/8/layout/radial1"/>
    <dgm:cxn modelId="{E19F9649-7BB3-459E-B9BC-2D892A6C07D4}" type="presParOf" srcId="{1F450BAE-8D7B-47D3-9B4A-2EA230854DE8}" destId="{8D1A14F3-9A65-4877-8E3F-87E23E88DE68}" srcOrd="10" destOrd="0" presId="urn:microsoft.com/office/officeart/2005/8/layout/radial1"/>
    <dgm:cxn modelId="{CF476FBD-431F-4F39-8F59-9B55F4C1CC65}" type="presParOf" srcId="{1F450BAE-8D7B-47D3-9B4A-2EA230854DE8}" destId="{0CD0C028-79C9-468A-AF7D-16166B92A158}" srcOrd="11" destOrd="0" presId="urn:microsoft.com/office/officeart/2005/8/layout/radial1"/>
    <dgm:cxn modelId="{23B6C70A-09B5-4422-A170-16D2052BB5D5}" type="presParOf" srcId="{0CD0C028-79C9-468A-AF7D-16166B92A158}" destId="{9AE4AA99-5789-414F-9B1C-FE315454F5A8}" srcOrd="0" destOrd="0" presId="urn:microsoft.com/office/officeart/2005/8/layout/radial1"/>
    <dgm:cxn modelId="{6D4DA074-2A9D-4726-8BF8-3C0E9533CD79}" type="presParOf" srcId="{1F450BAE-8D7B-47D3-9B4A-2EA230854DE8}" destId="{DBA57651-A065-436B-AE34-0E3ABAF5D9D7}" srcOrd="12" destOrd="0" presId="urn:microsoft.com/office/officeart/2005/8/layout/radial1"/>
    <dgm:cxn modelId="{C22A2E2E-DFB0-4987-9E7E-25186750CEEC}" type="presParOf" srcId="{1F450BAE-8D7B-47D3-9B4A-2EA230854DE8}" destId="{F46F438E-08D2-4F8E-9B76-E9E2AFCF3737}" srcOrd="13" destOrd="0" presId="urn:microsoft.com/office/officeart/2005/8/layout/radial1"/>
    <dgm:cxn modelId="{D2DCB94B-C5B0-464A-A60F-4C57D8FD3D29}" type="presParOf" srcId="{F46F438E-08D2-4F8E-9B76-E9E2AFCF3737}" destId="{C998638D-187B-4F75-8F0E-3A76497E02C9}" srcOrd="0" destOrd="0" presId="urn:microsoft.com/office/officeart/2005/8/layout/radial1"/>
    <dgm:cxn modelId="{365FB90D-E856-4E13-851D-1E250138C270}" type="presParOf" srcId="{1F450BAE-8D7B-47D3-9B4A-2EA230854DE8}" destId="{CD6FD640-17F5-4A1F-BD28-FD33C2946417}" srcOrd="14" destOrd="0" presId="urn:microsoft.com/office/officeart/2005/8/layout/radial1"/>
    <dgm:cxn modelId="{CF490476-A85B-4DEC-8C7E-ED1D948B6DA8}" type="presParOf" srcId="{1F450BAE-8D7B-47D3-9B4A-2EA230854DE8}" destId="{A3A77AF8-69BD-4472-B9B2-ED9406A7B9D1}" srcOrd="15" destOrd="0" presId="urn:microsoft.com/office/officeart/2005/8/layout/radial1"/>
    <dgm:cxn modelId="{EAFD3455-E0A8-48E5-8480-566675B871DD}" type="presParOf" srcId="{A3A77AF8-69BD-4472-B9B2-ED9406A7B9D1}" destId="{6DAB5CF8-1E7A-486D-8CB2-E8119097F2D1}" srcOrd="0" destOrd="0" presId="urn:microsoft.com/office/officeart/2005/8/layout/radial1"/>
    <dgm:cxn modelId="{7BFE90AE-4FC3-4E0D-8689-3C5DF30D35E9}" type="presParOf" srcId="{1F450BAE-8D7B-47D3-9B4A-2EA230854DE8}" destId="{48455FA0-FF0F-4E5E-B809-FD42980B3E6A}" srcOrd="16" destOrd="0" presId="urn:microsoft.com/office/officeart/2005/8/layout/radial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FCC7B-B265-40D3-916D-1CE647F210F8}" type="doc">
      <dgm:prSet loTypeId="urn:microsoft.com/office/officeart/2005/8/layout/hList6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5887CB-69C8-4472-A799-2345D4667C5A}">
      <dgm:prSet phldrT="[Text]"/>
      <dgm:spPr>
        <a:solidFill>
          <a:srgbClr val="FF0000"/>
        </a:solidFill>
      </dgm:spPr>
      <dgm:t>
        <a:bodyPr/>
        <a:lstStyle/>
        <a:p>
          <a:r>
            <a:rPr lang="en-US">
              <a:solidFill>
                <a:srgbClr val="0000FF"/>
              </a:solidFill>
            </a:rPr>
            <a:t>SPSS</a:t>
          </a:r>
          <a:endParaRPr lang="en-US" dirty="0">
            <a:solidFill>
              <a:srgbClr val="0000FF"/>
            </a:solidFill>
          </a:endParaRPr>
        </a:p>
      </dgm:t>
    </dgm:pt>
    <dgm:pt modelId="{05BBD429-B0BA-4D00-997E-B72DEEA49103}" type="parTrans" cxnId="{DBA3BB04-CCAD-462B-93B2-FAFEF9AF3944}">
      <dgm:prSet/>
      <dgm:spPr/>
      <dgm:t>
        <a:bodyPr/>
        <a:lstStyle/>
        <a:p>
          <a:endParaRPr lang="en-US"/>
        </a:p>
      </dgm:t>
    </dgm:pt>
    <dgm:pt modelId="{5CD2FDEE-075D-4C9F-8394-77690B15F591}" type="sibTrans" cxnId="{DBA3BB04-CCAD-462B-93B2-FAFEF9AF3944}">
      <dgm:prSet/>
      <dgm:spPr/>
      <dgm:t>
        <a:bodyPr/>
        <a:lstStyle/>
        <a:p>
          <a:endParaRPr lang="en-US"/>
        </a:p>
      </dgm:t>
    </dgm:pt>
    <dgm:pt modelId="{299DD8F6-6B43-4E98-AAF4-0473AC71A480}">
      <dgm:prSet phldrT="[Text]"/>
      <dgm:spPr>
        <a:solidFill>
          <a:srgbClr val="FF0000"/>
        </a:solidFill>
      </dgm:spPr>
      <dgm:t>
        <a:bodyPr/>
        <a:lstStyle/>
        <a:p>
          <a:r>
            <a:rPr lang="en-US">
              <a:solidFill>
                <a:srgbClr val="0000FF"/>
              </a:solidFill>
            </a:rPr>
            <a:t>Data entry</a:t>
          </a:r>
          <a:endParaRPr lang="en-US" dirty="0">
            <a:solidFill>
              <a:srgbClr val="0000FF"/>
            </a:solidFill>
          </a:endParaRPr>
        </a:p>
      </dgm:t>
    </dgm:pt>
    <dgm:pt modelId="{99B77E9F-2113-4ECE-91AD-FDD262FBACF4}" type="parTrans" cxnId="{A8B2F793-3382-45F7-87A9-1154D76FBFFB}">
      <dgm:prSet/>
      <dgm:spPr/>
      <dgm:t>
        <a:bodyPr/>
        <a:lstStyle/>
        <a:p>
          <a:endParaRPr lang="en-US"/>
        </a:p>
      </dgm:t>
    </dgm:pt>
    <dgm:pt modelId="{5DD30F74-B28B-4310-968B-D13203498F59}" type="sibTrans" cxnId="{A8B2F793-3382-45F7-87A9-1154D76FBFFB}">
      <dgm:prSet/>
      <dgm:spPr/>
      <dgm:t>
        <a:bodyPr/>
        <a:lstStyle/>
        <a:p>
          <a:endParaRPr lang="en-US"/>
        </a:p>
      </dgm:t>
    </dgm:pt>
    <dgm:pt modelId="{6CCB3A79-3AD4-4FF9-830E-C489A63AAF8D}">
      <dgm:prSet phldrT="[Text]"/>
      <dgm:spPr>
        <a:solidFill>
          <a:srgbClr val="00B0F0"/>
        </a:solidFill>
      </dgm:spPr>
      <dgm:t>
        <a:bodyPr/>
        <a:lstStyle/>
        <a:p>
          <a:r>
            <a:rPr lang="en-US"/>
            <a:t>Excel</a:t>
          </a:r>
          <a:endParaRPr lang="en-US" dirty="0"/>
        </a:p>
      </dgm:t>
    </dgm:pt>
    <dgm:pt modelId="{EDBDCBB8-9B37-4390-AD2C-3DB1E4030CDF}" type="parTrans" cxnId="{67EEAC3C-2A87-408A-8E5D-E6025C8DFD55}">
      <dgm:prSet/>
      <dgm:spPr/>
      <dgm:t>
        <a:bodyPr/>
        <a:lstStyle/>
        <a:p>
          <a:endParaRPr lang="en-US"/>
        </a:p>
      </dgm:t>
    </dgm:pt>
    <dgm:pt modelId="{94970858-5912-4CF1-8550-C5D76ADC4209}" type="sibTrans" cxnId="{67EEAC3C-2A87-408A-8E5D-E6025C8DFD55}">
      <dgm:prSet/>
      <dgm:spPr/>
      <dgm:t>
        <a:bodyPr/>
        <a:lstStyle/>
        <a:p>
          <a:endParaRPr lang="en-US"/>
        </a:p>
      </dgm:t>
    </dgm:pt>
    <dgm:pt modelId="{478CBDFA-A804-457B-826A-F42900516E19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Data presentation</a:t>
          </a:r>
        </a:p>
      </dgm:t>
    </dgm:pt>
    <dgm:pt modelId="{9EE61488-90CF-4CB1-B592-E05531F9EA68}" type="sibTrans" cxnId="{7A996AF4-6714-4A7E-B512-0E674E9320AB}">
      <dgm:prSet/>
      <dgm:spPr/>
      <dgm:t>
        <a:bodyPr/>
        <a:lstStyle/>
        <a:p>
          <a:endParaRPr lang="en-US"/>
        </a:p>
      </dgm:t>
    </dgm:pt>
    <dgm:pt modelId="{B162B47E-576C-488F-B7C2-D2E31ED91A84}" type="parTrans" cxnId="{7A996AF4-6714-4A7E-B512-0E674E9320AB}">
      <dgm:prSet/>
      <dgm:spPr/>
      <dgm:t>
        <a:bodyPr/>
        <a:lstStyle/>
        <a:p>
          <a:endParaRPr lang="en-US"/>
        </a:p>
      </dgm:t>
    </dgm:pt>
    <dgm:pt modelId="{366FA2AA-4D4D-4B96-913F-0CE037076CD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rgbClr val="0000FF"/>
              </a:solidFill>
            </a:rPr>
            <a:t>Analysis  </a:t>
          </a:r>
        </a:p>
      </dgm:t>
    </dgm:pt>
    <dgm:pt modelId="{3083D74D-B355-42DA-A4BB-E3D6AE5F2613}" type="parTrans" cxnId="{77A8ACBE-9FB7-4888-B5CE-9C9D9D257CA9}">
      <dgm:prSet/>
      <dgm:spPr/>
      <dgm:t>
        <a:bodyPr/>
        <a:lstStyle/>
        <a:p>
          <a:endParaRPr lang="en-US"/>
        </a:p>
      </dgm:t>
    </dgm:pt>
    <dgm:pt modelId="{F4368C31-D0A3-421D-9EA1-D0B22E40B17E}" type="sibTrans" cxnId="{77A8ACBE-9FB7-4888-B5CE-9C9D9D257CA9}">
      <dgm:prSet/>
      <dgm:spPr/>
      <dgm:t>
        <a:bodyPr/>
        <a:lstStyle/>
        <a:p>
          <a:endParaRPr lang="en-US"/>
        </a:p>
      </dgm:t>
    </dgm:pt>
    <dgm:pt modelId="{B106AEC5-A37D-4958-94C3-0BFB5DEF13F5}" type="pres">
      <dgm:prSet presAssocID="{9F0FCC7B-B265-40D3-916D-1CE647F210F8}" presName="Name0" presStyleCnt="0">
        <dgm:presLayoutVars>
          <dgm:dir/>
          <dgm:resizeHandles val="exact"/>
        </dgm:presLayoutVars>
      </dgm:prSet>
      <dgm:spPr/>
    </dgm:pt>
    <dgm:pt modelId="{0C90FCE8-44D2-465C-AD8A-611FD78E40B1}" type="pres">
      <dgm:prSet presAssocID="{5F5887CB-69C8-4472-A799-2345D4667C5A}" presName="node" presStyleLbl="node1" presStyleIdx="0" presStyleCnt="2">
        <dgm:presLayoutVars>
          <dgm:bulletEnabled val="1"/>
        </dgm:presLayoutVars>
      </dgm:prSet>
      <dgm:spPr/>
    </dgm:pt>
    <dgm:pt modelId="{66EF1692-EE9B-40B7-AC1F-E6D7CC5BC077}" type="pres">
      <dgm:prSet presAssocID="{5CD2FDEE-075D-4C9F-8394-77690B15F591}" presName="sibTrans" presStyleCnt="0"/>
      <dgm:spPr/>
    </dgm:pt>
    <dgm:pt modelId="{5C0DD202-4CB9-460E-8505-FAACBCB9A9EF}" type="pres">
      <dgm:prSet presAssocID="{6CCB3A79-3AD4-4FF9-830E-C489A63AAF8D}" presName="node" presStyleLbl="node1" presStyleIdx="1" presStyleCnt="2">
        <dgm:presLayoutVars>
          <dgm:bulletEnabled val="1"/>
        </dgm:presLayoutVars>
      </dgm:prSet>
      <dgm:spPr/>
    </dgm:pt>
  </dgm:ptLst>
  <dgm:cxnLst>
    <dgm:cxn modelId="{DBA3BB04-CCAD-462B-93B2-FAFEF9AF3944}" srcId="{9F0FCC7B-B265-40D3-916D-1CE647F210F8}" destId="{5F5887CB-69C8-4472-A799-2345D4667C5A}" srcOrd="0" destOrd="0" parTransId="{05BBD429-B0BA-4D00-997E-B72DEEA49103}" sibTransId="{5CD2FDEE-075D-4C9F-8394-77690B15F591}"/>
    <dgm:cxn modelId="{938BE421-17C0-4032-829C-F5F40D389F21}" type="presOf" srcId="{9F0FCC7B-B265-40D3-916D-1CE647F210F8}" destId="{B106AEC5-A37D-4958-94C3-0BFB5DEF13F5}" srcOrd="0" destOrd="0" presId="urn:microsoft.com/office/officeart/2005/8/layout/hList6"/>
    <dgm:cxn modelId="{67EEAC3C-2A87-408A-8E5D-E6025C8DFD55}" srcId="{9F0FCC7B-B265-40D3-916D-1CE647F210F8}" destId="{6CCB3A79-3AD4-4FF9-830E-C489A63AAF8D}" srcOrd="1" destOrd="0" parTransId="{EDBDCBB8-9B37-4390-AD2C-3DB1E4030CDF}" sibTransId="{94970858-5912-4CF1-8550-C5D76ADC4209}"/>
    <dgm:cxn modelId="{0711B36D-AD66-4315-95C1-6317D45A6961}" type="presOf" srcId="{6CCB3A79-3AD4-4FF9-830E-C489A63AAF8D}" destId="{5C0DD202-4CB9-460E-8505-FAACBCB9A9EF}" srcOrd="0" destOrd="0" presId="urn:microsoft.com/office/officeart/2005/8/layout/hList6"/>
    <dgm:cxn modelId="{9D32AF76-E71B-4E94-959E-07E3CE68238D}" type="presOf" srcId="{366FA2AA-4D4D-4B96-913F-0CE037076CDA}" destId="{0C90FCE8-44D2-465C-AD8A-611FD78E40B1}" srcOrd="0" destOrd="2" presId="urn:microsoft.com/office/officeart/2005/8/layout/hList6"/>
    <dgm:cxn modelId="{A8B2F793-3382-45F7-87A9-1154D76FBFFB}" srcId="{5F5887CB-69C8-4472-A799-2345D4667C5A}" destId="{299DD8F6-6B43-4E98-AAF4-0473AC71A480}" srcOrd="0" destOrd="0" parTransId="{99B77E9F-2113-4ECE-91AD-FDD262FBACF4}" sibTransId="{5DD30F74-B28B-4310-968B-D13203498F59}"/>
    <dgm:cxn modelId="{77A8ACBE-9FB7-4888-B5CE-9C9D9D257CA9}" srcId="{5F5887CB-69C8-4472-A799-2345D4667C5A}" destId="{366FA2AA-4D4D-4B96-913F-0CE037076CDA}" srcOrd="1" destOrd="0" parTransId="{3083D74D-B355-42DA-A4BB-E3D6AE5F2613}" sibTransId="{F4368C31-D0A3-421D-9EA1-D0B22E40B17E}"/>
    <dgm:cxn modelId="{B84D3CEB-BD72-4508-9624-6A2A1A3A92E4}" type="presOf" srcId="{299DD8F6-6B43-4E98-AAF4-0473AC71A480}" destId="{0C90FCE8-44D2-465C-AD8A-611FD78E40B1}" srcOrd="0" destOrd="1" presId="urn:microsoft.com/office/officeart/2005/8/layout/hList6"/>
    <dgm:cxn modelId="{F2C632F2-A482-48FE-9F46-1936B76A8058}" type="presOf" srcId="{478CBDFA-A804-457B-826A-F42900516E19}" destId="{5C0DD202-4CB9-460E-8505-FAACBCB9A9EF}" srcOrd="0" destOrd="1" presId="urn:microsoft.com/office/officeart/2005/8/layout/hList6"/>
    <dgm:cxn modelId="{7A996AF4-6714-4A7E-B512-0E674E9320AB}" srcId="{6CCB3A79-3AD4-4FF9-830E-C489A63AAF8D}" destId="{478CBDFA-A804-457B-826A-F42900516E19}" srcOrd="0" destOrd="0" parTransId="{B162B47E-576C-488F-B7C2-D2E31ED91A84}" sibTransId="{9EE61488-90CF-4CB1-B592-E05531F9EA68}"/>
    <dgm:cxn modelId="{1FA688F4-5E9A-4CA4-B12E-57BA0330F9AC}" type="presOf" srcId="{5F5887CB-69C8-4472-A799-2345D4667C5A}" destId="{0C90FCE8-44D2-465C-AD8A-611FD78E40B1}" srcOrd="0" destOrd="0" presId="urn:microsoft.com/office/officeart/2005/8/layout/hList6"/>
    <dgm:cxn modelId="{9CA892DA-8FD3-4C53-833A-914F6DA1C35D}" type="presParOf" srcId="{B106AEC5-A37D-4958-94C3-0BFB5DEF13F5}" destId="{0C90FCE8-44D2-465C-AD8A-611FD78E40B1}" srcOrd="0" destOrd="0" presId="urn:microsoft.com/office/officeart/2005/8/layout/hList6"/>
    <dgm:cxn modelId="{9CA36236-910A-44DF-BB78-69D127E379F7}" type="presParOf" srcId="{B106AEC5-A37D-4958-94C3-0BFB5DEF13F5}" destId="{66EF1692-EE9B-40B7-AC1F-E6D7CC5BC077}" srcOrd="1" destOrd="0" presId="urn:microsoft.com/office/officeart/2005/8/layout/hList6"/>
    <dgm:cxn modelId="{9A77501F-D209-44EE-ACED-E49CD3A994FC}" type="presParOf" srcId="{B106AEC5-A37D-4958-94C3-0BFB5DEF13F5}" destId="{5C0DD202-4CB9-460E-8505-FAACBCB9A9E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07366-C3F5-467F-8067-7530FFE57B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41287-8FE7-43CF-A4E7-AE417696C14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5EF12E87-CAB2-4D9C-B83D-1626DCE42E28}" type="parTrans" cxnId="{53B1441D-AECD-4AFE-AD53-C888E7706F1D}">
      <dgm:prSet/>
      <dgm:spPr/>
      <dgm:t>
        <a:bodyPr/>
        <a:lstStyle/>
        <a:p>
          <a:endParaRPr lang="en-US"/>
        </a:p>
      </dgm:t>
    </dgm:pt>
    <dgm:pt modelId="{C3E35D69-59EA-4E82-AC46-75F2EA103029}" type="sibTrans" cxnId="{53B1441D-AECD-4AFE-AD53-C888E7706F1D}">
      <dgm:prSet/>
      <dgm:spPr/>
      <dgm:t>
        <a:bodyPr/>
        <a:lstStyle/>
        <a:p>
          <a:endParaRPr lang="en-US"/>
        </a:p>
      </dgm:t>
    </dgm:pt>
    <dgm:pt modelId="{4DFAC399-5678-4F19-BF1C-88FC5A5303D3}">
      <dgm:prSet phldrT="[Text]" custT="1"/>
      <dgm:spPr>
        <a:solidFill>
          <a:srgbClr val="0000FF">
            <a:alpha val="90000"/>
          </a:srgbClr>
        </a:solidFill>
        <a:ln w="5715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Introduction to Research </a:t>
          </a:r>
        </a:p>
      </dgm:t>
    </dgm:pt>
    <dgm:pt modelId="{51CE5E03-2AED-4B52-BAE4-BAFA3FDEE8FE}" type="parTrans" cxnId="{95055B98-600B-4371-8658-ADE3A5F01211}">
      <dgm:prSet/>
      <dgm:spPr/>
      <dgm:t>
        <a:bodyPr/>
        <a:lstStyle/>
        <a:p>
          <a:endParaRPr lang="en-US"/>
        </a:p>
      </dgm:t>
    </dgm:pt>
    <dgm:pt modelId="{4351308A-5D92-45F1-B0BF-7DD3A1C763B2}" type="sibTrans" cxnId="{95055B98-600B-4371-8658-ADE3A5F01211}">
      <dgm:prSet/>
      <dgm:spPr/>
      <dgm:t>
        <a:bodyPr/>
        <a:lstStyle/>
        <a:p>
          <a:endParaRPr lang="en-US"/>
        </a:p>
      </dgm:t>
    </dgm:pt>
    <dgm:pt modelId="{3F504C3A-D9D5-4775-BD3E-B5D63E12A820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2</a:t>
          </a:r>
        </a:p>
      </dgm:t>
    </dgm:pt>
    <dgm:pt modelId="{3F3BD06C-7552-4F8E-B36B-96063E6A69D3}" type="parTrans" cxnId="{26915B70-7C1C-434C-9CD6-4F2D607B0EA9}">
      <dgm:prSet/>
      <dgm:spPr/>
      <dgm:t>
        <a:bodyPr/>
        <a:lstStyle/>
        <a:p>
          <a:endParaRPr lang="en-US"/>
        </a:p>
      </dgm:t>
    </dgm:pt>
    <dgm:pt modelId="{232922CE-8385-462A-9992-8CF2926ED1B0}" type="sibTrans" cxnId="{26915B70-7C1C-434C-9CD6-4F2D607B0EA9}">
      <dgm:prSet/>
      <dgm:spPr/>
      <dgm:t>
        <a:bodyPr/>
        <a:lstStyle/>
        <a:p>
          <a:endParaRPr lang="en-US"/>
        </a:p>
      </dgm:t>
    </dgm:pt>
    <dgm:pt modelId="{2E201B7B-79E3-4A6C-ADB3-B1703BC30978}">
      <dgm:prSet phldrT="[Text]" custT="1"/>
      <dgm:spPr>
        <a:solidFill>
          <a:srgbClr val="0000FF">
            <a:alpha val="90000"/>
          </a:srgbClr>
        </a:solidFill>
        <a:ln w="762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Title Identification and Research Problem </a:t>
          </a:r>
        </a:p>
      </dgm:t>
    </dgm:pt>
    <dgm:pt modelId="{D25A25D0-CD7C-4EDF-9CDB-D1C94FE9A77A}" type="parTrans" cxnId="{0B34CB70-7DEE-4290-86D5-AE42EA350F47}">
      <dgm:prSet/>
      <dgm:spPr/>
      <dgm:t>
        <a:bodyPr/>
        <a:lstStyle/>
        <a:p>
          <a:endParaRPr lang="en-US"/>
        </a:p>
      </dgm:t>
    </dgm:pt>
    <dgm:pt modelId="{3D538970-996A-430C-902D-A284072EB8D9}" type="sibTrans" cxnId="{0B34CB70-7DEE-4290-86D5-AE42EA350F47}">
      <dgm:prSet/>
      <dgm:spPr/>
      <dgm:t>
        <a:bodyPr/>
        <a:lstStyle/>
        <a:p>
          <a:endParaRPr lang="en-US"/>
        </a:p>
      </dgm:t>
    </dgm:pt>
    <dgm:pt modelId="{BD5F25BA-9093-4DE7-991F-5197A11722AA}">
      <dgm:prSet custT="1"/>
      <dgm:spPr>
        <a:solidFill>
          <a:srgbClr val="0000FF">
            <a:alpha val="90000"/>
          </a:srgbClr>
        </a:solidFill>
        <a:ln w="76200"/>
      </dgm:spPr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Literature Review</a:t>
          </a:r>
          <a:r>
            <a:rPr lang="en-US" sz="3200" b="0" dirty="0">
              <a:solidFill>
                <a:schemeClr val="bg1"/>
              </a:solidFill>
            </a:rPr>
            <a:t> </a:t>
          </a:r>
        </a:p>
      </dgm:t>
    </dgm:pt>
    <dgm:pt modelId="{59355249-E8BE-4C67-9B8F-6E591C8C1B60}" type="parTrans" cxnId="{1477E2D1-3447-4607-8AA9-41A11EFB2580}">
      <dgm:prSet/>
      <dgm:spPr/>
      <dgm:t>
        <a:bodyPr/>
        <a:lstStyle/>
        <a:p>
          <a:endParaRPr lang="en-US"/>
        </a:p>
      </dgm:t>
    </dgm:pt>
    <dgm:pt modelId="{40141BB8-8E35-4213-BD6A-3395E845F734}" type="sibTrans" cxnId="{1477E2D1-3447-4607-8AA9-41A11EFB2580}">
      <dgm:prSet/>
      <dgm:spPr/>
      <dgm:t>
        <a:bodyPr/>
        <a:lstStyle/>
        <a:p>
          <a:endParaRPr lang="en-US"/>
        </a:p>
      </dgm:t>
    </dgm:pt>
    <dgm:pt modelId="{B15DFA76-8AE9-4D3C-A3D0-291E8BD12F48}">
      <dgm:prSet custT="1"/>
      <dgm:spPr>
        <a:solidFill>
          <a:srgbClr val="0000FF">
            <a:alpha val="90000"/>
          </a:srgbClr>
        </a:solidFill>
        <a:ln w="76200"/>
      </dgm:spPr>
      <dgm:t>
        <a:bodyPr/>
        <a:lstStyle/>
        <a:p>
          <a:r>
            <a:rPr lang="en-US" sz="3600" b="1" dirty="0">
              <a:solidFill>
                <a:schemeClr val="bg1"/>
              </a:solidFill>
            </a:rPr>
            <a:t>Research Design </a:t>
          </a:r>
        </a:p>
      </dgm:t>
    </dgm:pt>
    <dgm:pt modelId="{A201206C-9F11-4F0B-86D8-804EE684EDF8}" type="parTrans" cxnId="{AAE0EA13-78EC-45D7-93F5-5D2A7540A665}">
      <dgm:prSet/>
      <dgm:spPr/>
      <dgm:t>
        <a:bodyPr/>
        <a:lstStyle/>
        <a:p>
          <a:endParaRPr lang="en-US"/>
        </a:p>
      </dgm:t>
    </dgm:pt>
    <dgm:pt modelId="{5A93CEB6-3F8C-406F-91F2-62105DFDA606}" type="sibTrans" cxnId="{AAE0EA13-78EC-45D7-93F5-5D2A7540A665}">
      <dgm:prSet/>
      <dgm:spPr/>
      <dgm:t>
        <a:bodyPr/>
        <a:lstStyle/>
        <a:p>
          <a:endParaRPr lang="en-US"/>
        </a:p>
      </dgm:t>
    </dgm:pt>
    <dgm:pt modelId="{21D309CA-BED2-4F79-8CFB-9B658FF10F3D}">
      <dgm:prSet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2E83BA33-BFBD-470F-AD4F-ABAE5D337A08}" type="parTrans" cxnId="{6D4594B1-256C-4B85-8196-945C56018700}">
      <dgm:prSet/>
      <dgm:spPr/>
      <dgm:t>
        <a:bodyPr/>
        <a:lstStyle/>
        <a:p>
          <a:endParaRPr lang="en-US"/>
        </a:p>
      </dgm:t>
    </dgm:pt>
    <dgm:pt modelId="{F26E5818-E9C8-4180-AEE1-B8F0052AAE1A}" type="sibTrans" cxnId="{6D4594B1-256C-4B85-8196-945C56018700}">
      <dgm:prSet/>
      <dgm:spPr/>
      <dgm:t>
        <a:bodyPr/>
        <a:lstStyle/>
        <a:p>
          <a:endParaRPr lang="en-US"/>
        </a:p>
      </dgm:t>
    </dgm:pt>
    <dgm:pt modelId="{BD03634A-8BC1-4278-A0DB-F583C9F2947E}">
      <dgm:prSet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8A8BAE6F-B1F3-42FA-AB93-072E1AD57788}" type="parTrans" cxnId="{F00E417A-0A87-4C8C-AA73-694D5820A4E7}">
      <dgm:prSet/>
      <dgm:spPr/>
      <dgm:t>
        <a:bodyPr/>
        <a:lstStyle/>
        <a:p>
          <a:endParaRPr lang="en-US"/>
        </a:p>
      </dgm:t>
    </dgm:pt>
    <dgm:pt modelId="{029B0760-D76D-4E41-9A4B-9E455696C229}" type="sibTrans" cxnId="{F00E417A-0A87-4C8C-AA73-694D5820A4E7}">
      <dgm:prSet/>
      <dgm:spPr/>
      <dgm:t>
        <a:bodyPr/>
        <a:lstStyle/>
        <a:p>
          <a:endParaRPr lang="en-US"/>
        </a:p>
      </dgm:t>
    </dgm:pt>
    <dgm:pt modelId="{012707B3-04F1-4D20-9A26-A794F62FEB6B}" type="pres">
      <dgm:prSet presAssocID="{86307366-C3F5-467F-8067-7530FFE57B73}" presName="Name0" presStyleCnt="0">
        <dgm:presLayoutVars>
          <dgm:dir/>
          <dgm:animLvl val="lvl"/>
          <dgm:resizeHandles val="exact"/>
        </dgm:presLayoutVars>
      </dgm:prSet>
      <dgm:spPr/>
    </dgm:pt>
    <dgm:pt modelId="{2E37E5AF-AE41-4706-A76B-016A5E3DF15C}" type="pres">
      <dgm:prSet presAssocID="{2DA41287-8FE7-43CF-A4E7-AE417696C14D}" presName="linNode" presStyleCnt="0"/>
      <dgm:spPr/>
    </dgm:pt>
    <dgm:pt modelId="{C4CFED26-AAB9-4BF7-B68C-894DC6C59EEF}" type="pres">
      <dgm:prSet presAssocID="{2DA41287-8FE7-43CF-A4E7-AE417696C14D}" presName="parentText" presStyleLbl="node1" presStyleIdx="0" presStyleCnt="4" custScaleX="29199">
        <dgm:presLayoutVars>
          <dgm:chMax val="1"/>
          <dgm:bulletEnabled val="1"/>
        </dgm:presLayoutVars>
      </dgm:prSet>
      <dgm:spPr/>
    </dgm:pt>
    <dgm:pt modelId="{2D83E9D0-9502-44FF-9253-BEB3E6D71B0B}" type="pres">
      <dgm:prSet presAssocID="{2DA41287-8FE7-43CF-A4E7-AE417696C14D}" presName="descendantText" presStyleLbl="alignAccFollowNode1" presStyleIdx="0" presStyleCnt="4">
        <dgm:presLayoutVars>
          <dgm:bulletEnabled val="1"/>
        </dgm:presLayoutVars>
      </dgm:prSet>
      <dgm:spPr/>
    </dgm:pt>
    <dgm:pt modelId="{EC5CAD4C-C4DA-4A1B-9B7D-1812ADFC4A9E}" type="pres">
      <dgm:prSet presAssocID="{C3E35D69-59EA-4E82-AC46-75F2EA103029}" presName="sp" presStyleCnt="0"/>
      <dgm:spPr/>
    </dgm:pt>
    <dgm:pt modelId="{535FD99A-9A0E-4BB2-B193-301707E9CF9F}" type="pres">
      <dgm:prSet presAssocID="{3F504C3A-D9D5-4775-BD3E-B5D63E12A820}" presName="linNode" presStyleCnt="0"/>
      <dgm:spPr/>
    </dgm:pt>
    <dgm:pt modelId="{81CA2B45-BD73-44C6-BADA-891BF34C33D5}" type="pres">
      <dgm:prSet presAssocID="{3F504C3A-D9D5-4775-BD3E-B5D63E12A820}" presName="parentText" presStyleLbl="node1" presStyleIdx="1" presStyleCnt="4" custScaleX="27842">
        <dgm:presLayoutVars>
          <dgm:chMax val="1"/>
          <dgm:bulletEnabled val="1"/>
        </dgm:presLayoutVars>
      </dgm:prSet>
      <dgm:spPr/>
    </dgm:pt>
    <dgm:pt modelId="{849D2F15-04A6-4C16-AB31-04B7E01A2C82}" type="pres">
      <dgm:prSet presAssocID="{3F504C3A-D9D5-4775-BD3E-B5D63E12A820}" presName="descendantText" presStyleLbl="alignAccFollowNode1" presStyleIdx="1" presStyleCnt="4">
        <dgm:presLayoutVars>
          <dgm:bulletEnabled val="1"/>
        </dgm:presLayoutVars>
      </dgm:prSet>
      <dgm:spPr/>
    </dgm:pt>
    <dgm:pt modelId="{7F0D460E-45C9-40C9-9970-400BF92534F8}" type="pres">
      <dgm:prSet presAssocID="{232922CE-8385-462A-9992-8CF2926ED1B0}" presName="sp" presStyleCnt="0"/>
      <dgm:spPr/>
    </dgm:pt>
    <dgm:pt modelId="{3F2DA652-319E-4998-964E-E3A78C89FE0A}" type="pres">
      <dgm:prSet presAssocID="{21D309CA-BED2-4F79-8CFB-9B658FF10F3D}" presName="linNode" presStyleCnt="0"/>
      <dgm:spPr/>
    </dgm:pt>
    <dgm:pt modelId="{11E000F0-981C-44B4-862D-27F24F7C7938}" type="pres">
      <dgm:prSet presAssocID="{21D309CA-BED2-4F79-8CFB-9B658FF10F3D}" presName="parentText" presStyleLbl="node1" presStyleIdx="2" presStyleCnt="4" custScaleX="29199">
        <dgm:presLayoutVars>
          <dgm:chMax val="1"/>
          <dgm:bulletEnabled val="1"/>
        </dgm:presLayoutVars>
      </dgm:prSet>
      <dgm:spPr/>
    </dgm:pt>
    <dgm:pt modelId="{A82EC64E-0FC6-4443-BF38-41276E1AC499}" type="pres">
      <dgm:prSet presAssocID="{21D309CA-BED2-4F79-8CFB-9B658FF10F3D}" presName="descendantText" presStyleLbl="alignAccFollowNode1" presStyleIdx="2" presStyleCnt="4">
        <dgm:presLayoutVars>
          <dgm:bulletEnabled val="1"/>
        </dgm:presLayoutVars>
      </dgm:prSet>
      <dgm:spPr/>
    </dgm:pt>
    <dgm:pt modelId="{E0AD078C-5D15-4AE6-8654-32DD66C88529}" type="pres">
      <dgm:prSet presAssocID="{F26E5818-E9C8-4180-AEE1-B8F0052AAE1A}" presName="sp" presStyleCnt="0"/>
      <dgm:spPr/>
    </dgm:pt>
    <dgm:pt modelId="{9C7C594D-6A0B-48C9-B3C8-A1E68EA48FBA}" type="pres">
      <dgm:prSet presAssocID="{BD03634A-8BC1-4278-A0DB-F583C9F2947E}" presName="linNode" presStyleCnt="0"/>
      <dgm:spPr/>
    </dgm:pt>
    <dgm:pt modelId="{CBC4AF6B-213D-40EF-842C-577B7DBC91DE}" type="pres">
      <dgm:prSet presAssocID="{BD03634A-8BC1-4278-A0DB-F583C9F2947E}" presName="parentText" presStyleLbl="node1" presStyleIdx="3" presStyleCnt="4" custScaleX="29199">
        <dgm:presLayoutVars>
          <dgm:chMax val="1"/>
          <dgm:bulletEnabled val="1"/>
        </dgm:presLayoutVars>
      </dgm:prSet>
      <dgm:spPr/>
    </dgm:pt>
    <dgm:pt modelId="{65AD8D6D-2012-4939-A082-0FC0B787CCB2}" type="pres">
      <dgm:prSet presAssocID="{BD03634A-8BC1-4278-A0DB-F583C9F2947E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AAE0EA13-78EC-45D7-93F5-5D2A7540A665}" srcId="{BD03634A-8BC1-4278-A0DB-F583C9F2947E}" destId="{B15DFA76-8AE9-4D3C-A3D0-291E8BD12F48}" srcOrd="0" destOrd="0" parTransId="{A201206C-9F11-4F0B-86D8-804EE684EDF8}" sibTransId="{5A93CEB6-3F8C-406F-91F2-62105DFDA606}"/>
    <dgm:cxn modelId="{7C068618-5A00-48A5-8C71-2BE835E7B8E7}" type="presOf" srcId="{21D309CA-BED2-4F79-8CFB-9B658FF10F3D}" destId="{11E000F0-981C-44B4-862D-27F24F7C7938}" srcOrd="0" destOrd="0" presId="urn:microsoft.com/office/officeart/2005/8/layout/vList5"/>
    <dgm:cxn modelId="{53B1441D-AECD-4AFE-AD53-C888E7706F1D}" srcId="{86307366-C3F5-467F-8067-7530FFE57B73}" destId="{2DA41287-8FE7-43CF-A4E7-AE417696C14D}" srcOrd="0" destOrd="0" parTransId="{5EF12E87-CAB2-4D9C-B83D-1626DCE42E28}" sibTransId="{C3E35D69-59EA-4E82-AC46-75F2EA103029}"/>
    <dgm:cxn modelId="{26915B70-7C1C-434C-9CD6-4F2D607B0EA9}" srcId="{86307366-C3F5-467F-8067-7530FFE57B73}" destId="{3F504C3A-D9D5-4775-BD3E-B5D63E12A820}" srcOrd="1" destOrd="0" parTransId="{3F3BD06C-7552-4F8E-B36B-96063E6A69D3}" sibTransId="{232922CE-8385-462A-9992-8CF2926ED1B0}"/>
    <dgm:cxn modelId="{0B34CB70-7DEE-4290-86D5-AE42EA350F47}" srcId="{3F504C3A-D9D5-4775-BD3E-B5D63E12A820}" destId="{2E201B7B-79E3-4A6C-ADB3-B1703BC30978}" srcOrd="0" destOrd="0" parTransId="{D25A25D0-CD7C-4EDF-9CDB-D1C94FE9A77A}" sibTransId="{3D538970-996A-430C-902D-A284072EB8D9}"/>
    <dgm:cxn modelId="{F55C3D7A-60C2-427E-AEDE-B52DE69083A7}" type="presOf" srcId="{86307366-C3F5-467F-8067-7530FFE57B73}" destId="{012707B3-04F1-4D20-9A26-A794F62FEB6B}" srcOrd="0" destOrd="0" presId="urn:microsoft.com/office/officeart/2005/8/layout/vList5"/>
    <dgm:cxn modelId="{F00E417A-0A87-4C8C-AA73-694D5820A4E7}" srcId="{86307366-C3F5-467F-8067-7530FFE57B73}" destId="{BD03634A-8BC1-4278-A0DB-F583C9F2947E}" srcOrd="3" destOrd="0" parTransId="{8A8BAE6F-B1F3-42FA-AB93-072E1AD57788}" sibTransId="{029B0760-D76D-4E41-9A4B-9E455696C229}"/>
    <dgm:cxn modelId="{AD8B197F-2E20-4438-AB6C-12A629D910F3}" type="presOf" srcId="{B15DFA76-8AE9-4D3C-A3D0-291E8BD12F48}" destId="{65AD8D6D-2012-4939-A082-0FC0B787CCB2}" srcOrd="0" destOrd="0" presId="urn:microsoft.com/office/officeart/2005/8/layout/vList5"/>
    <dgm:cxn modelId="{95055B98-600B-4371-8658-ADE3A5F01211}" srcId="{2DA41287-8FE7-43CF-A4E7-AE417696C14D}" destId="{4DFAC399-5678-4F19-BF1C-88FC5A5303D3}" srcOrd="0" destOrd="0" parTransId="{51CE5E03-2AED-4B52-BAE4-BAFA3FDEE8FE}" sibTransId="{4351308A-5D92-45F1-B0BF-7DD3A1C763B2}"/>
    <dgm:cxn modelId="{724AAEA4-D247-4973-9387-9C146348A489}" type="presOf" srcId="{4DFAC399-5678-4F19-BF1C-88FC5A5303D3}" destId="{2D83E9D0-9502-44FF-9253-BEB3E6D71B0B}" srcOrd="0" destOrd="0" presId="urn:microsoft.com/office/officeart/2005/8/layout/vList5"/>
    <dgm:cxn modelId="{21B4EAA5-5B08-43E4-A4BF-BCF72CD60744}" type="presOf" srcId="{BD5F25BA-9093-4DE7-991F-5197A11722AA}" destId="{A82EC64E-0FC6-4443-BF38-41276E1AC499}" srcOrd="0" destOrd="0" presId="urn:microsoft.com/office/officeart/2005/8/layout/vList5"/>
    <dgm:cxn modelId="{BF9F02A6-DB74-4CFD-8067-50514CCB3801}" type="presOf" srcId="{2E201B7B-79E3-4A6C-ADB3-B1703BC30978}" destId="{849D2F15-04A6-4C16-AB31-04B7E01A2C82}" srcOrd="0" destOrd="0" presId="urn:microsoft.com/office/officeart/2005/8/layout/vList5"/>
    <dgm:cxn modelId="{6D4594B1-256C-4B85-8196-945C56018700}" srcId="{86307366-C3F5-467F-8067-7530FFE57B73}" destId="{21D309CA-BED2-4F79-8CFB-9B658FF10F3D}" srcOrd="2" destOrd="0" parTransId="{2E83BA33-BFBD-470F-AD4F-ABAE5D337A08}" sibTransId="{F26E5818-E9C8-4180-AEE1-B8F0052AAE1A}"/>
    <dgm:cxn modelId="{9515E2B6-4968-4742-8C10-BB81A072BED9}" type="presOf" srcId="{2DA41287-8FE7-43CF-A4E7-AE417696C14D}" destId="{C4CFED26-AAB9-4BF7-B68C-894DC6C59EEF}" srcOrd="0" destOrd="0" presId="urn:microsoft.com/office/officeart/2005/8/layout/vList5"/>
    <dgm:cxn modelId="{1477E2D1-3447-4607-8AA9-41A11EFB2580}" srcId="{21D309CA-BED2-4F79-8CFB-9B658FF10F3D}" destId="{BD5F25BA-9093-4DE7-991F-5197A11722AA}" srcOrd="0" destOrd="0" parTransId="{59355249-E8BE-4C67-9B8F-6E591C8C1B60}" sibTransId="{40141BB8-8E35-4213-BD6A-3395E845F734}"/>
    <dgm:cxn modelId="{71913FD2-EDF6-43AB-B93D-20A9733ACB72}" type="presOf" srcId="{3F504C3A-D9D5-4775-BD3E-B5D63E12A820}" destId="{81CA2B45-BD73-44C6-BADA-891BF34C33D5}" srcOrd="0" destOrd="0" presId="urn:microsoft.com/office/officeart/2005/8/layout/vList5"/>
    <dgm:cxn modelId="{843D40FF-3F15-45D6-A95F-79E84E70DEA7}" type="presOf" srcId="{BD03634A-8BC1-4278-A0DB-F583C9F2947E}" destId="{CBC4AF6B-213D-40EF-842C-577B7DBC91DE}" srcOrd="0" destOrd="0" presId="urn:microsoft.com/office/officeart/2005/8/layout/vList5"/>
    <dgm:cxn modelId="{C6E4567E-316C-4BAB-9AA8-16D0A43B529B}" type="presParOf" srcId="{012707B3-04F1-4D20-9A26-A794F62FEB6B}" destId="{2E37E5AF-AE41-4706-A76B-016A5E3DF15C}" srcOrd="0" destOrd="0" presId="urn:microsoft.com/office/officeart/2005/8/layout/vList5"/>
    <dgm:cxn modelId="{A6B8ED43-DA2C-46F3-AA8D-986AC292642F}" type="presParOf" srcId="{2E37E5AF-AE41-4706-A76B-016A5E3DF15C}" destId="{C4CFED26-AAB9-4BF7-B68C-894DC6C59EEF}" srcOrd="0" destOrd="0" presId="urn:microsoft.com/office/officeart/2005/8/layout/vList5"/>
    <dgm:cxn modelId="{3B7F8372-52D9-45BE-AA43-DD7EB0622B94}" type="presParOf" srcId="{2E37E5AF-AE41-4706-A76B-016A5E3DF15C}" destId="{2D83E9D0-9502-44FF-9253-BEB3E6D71B0B}" srcOrd="1" destOrd="0" presId="urn:microsoft.com/office/officeart/2005/8/layout/vList5"/>
    <dgm:cxn modelId="{F46F26B6-43BC-4895-BCEF-36AB819FB324}" type="presParOf" srcId="{012707B3-04F1-4D20-9A26-A794F62FEB6B}" destId="{EC5CAD4C-C4DA-4A1B-9B7D-1812ADFC4A9E}" srcOrd="1" destOrd="0" presId="urn:microsoft.com/office/officeart/2005/8/layout/vList5"/>
    <dgm:cxn modelId="{AAB67172-A5BE-4ECE-9337-240E07035EAB}" type="presParOf" srcId="{012707B3-04F1-4D20-9A26-A794F62FEB6B}" destId="{535FD99A-9A0E-4BB2-B193-301707E9CF9F}" srcOrd="2" destOrd="0" presId="urn:microsoft.com/office/officeart/2005/8/layout/vList5"/>
    <dgm:cxn modelId="{865F1DD9-0D96-444D-8C8A-80539CC163A0}" type="presParOf" srcId="{535FD99A-9A0E-4BB2-B193-301707E9CF9F}" destId="{81CA2B45-BD73-44C6-BADA-891BF34C33D5}" srcOrd="0" destOrd="0" presId="urn:microsoft.com/office/officeart/2005/8/layout/vList5"/>
    <dgm:cxn modelId="{4F659086-030D-488F-B9C8-7BFAE34DCB89}" type="presParOf" srcId="{535FD99A-9A0E-4BB2-B193-301707E9CF9F}" destId="{849D2F15-04A6-4C16-AB31-04B7E01A2C82}" srcOrd="1" destOrd="0" presId="urn:microsoft.com/office/officeart/2005/8/layout/vList5"/>
    <dgm:cxn modelId="{E97C41A3-78F9-4B87-823B-E06239DF6FC5}" type="presParOf" srcId="{012707B3-04F1-4D20-9A26-A794F62FEB6B}" destId="{7F0D460E-45C9-40C9-9970-400BF92534F8}" srcOrd="3" destOrd="0" presId="urn:microsoft.com/office/officeart/2005/8/layout/vList5"/>
    <dgm:cxn modelId="{4A7230E3-F1EC-4C35-98B0-C5472753E880}" type="presParOf" srcId="{012707B3-04F1-4D20-9A26-A794F62FEB6B}" destId="{3F2DA652-319E-4998-964E-E3A78C89FE0A}" srcOrd="4" destOrd="0" presId="urn:microsoft.com/office/officeart/2005/8/layout/vList5"/>
    <dgm:cxn modelId="{84C4F2D0-34F6-4099-A2EC-2942FEF029C9}" type="presParOf" srcId="{3F2DA652-319E-4998-964E-E3A78C89FE0A}" destId="{11E000F0-981C-44B4-862D-27F24F7C7938}" srcOrd="0" destOrd="0" presId="urn:microsoft.com/office/officeart/2005/8/layout/vList5"/>
    <dgm:cxn modelId="{C3F9AFEA-F4CD-4AD7-8829-6AA7E30594DA}" type="presParOf" srcId="{3F2DA652-319E-4998-964E-E3A78C89FE0A}" destId="{A82EC64E-0FC6-4443-BF38-41276E1AC499}" srcOrd="1" destOrd="0" presId="urn:microsoft.com/office/officeart/2005/8/layout/vList5"/>
    <dgm:cxn modelId="{F4FCACF1-4842-416A-94B6-4A2E822DBA4A}" type="presParOf" srcId="{012707B3-04F1-4D20-9A26-A794F62FEB6B}" destId="{E0AD078C-5D15-4AE6-8654-32DD66C88529}" srcOrd="5" destOrd="0" presId="urn:microsoft.com/office/officeart/2005/8/layout/vList5"/>
    <dgm:cxn modelId="{8AC37A62-F803-42B1-9FDA-24777525E6BF}" type="presParOf" srcId="{012707B3-04F1-4D20-9A26-A794F62FEB6B}" destId="{9C7C594D-6A0B-48C9-B3C8-A1E68EA48FBA}" srcOrd="6" destOrd="0" presId="urn:microsoft.com/office/officeart/2005/8/layout/vList5"/>
    <dgm:cxn modelId="{E538CD44-8A1E-44BA-BCB9-C965CBB00CAA}" type="presParOf" srcId="{9C7C594D-6A0B-48C9-B3C8-A1E68EA48FBA}" destId="{CBC4AF6B-213D-40EF-842C-577B7DBC91DE}" srcOrd="0" destOrd="0" presId="urn:microsoft.com/office/officeart/2005/8/layout/vList5"/>
    <dgm:cxn modelId="{E33A8D37-E793-450A-AE83-8A2E13278A8B}" type="presParOf" srcId="{9C7C594D-6A0B-48C9-B3C8-A1E68EA48FBA}" destId="{65AD8D6D-2012-4939-A082-0FC0B787CC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07366-C3F5-467F-8067-7530FFE57B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41287-8FE7-43CF-A4E7-AE417696C14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5EF12E87-CAB2-4D9C-B83D-1626DCE42E28}" type="parTrans" cxnId="{53B1441D-AECD-4AFE-AD53-C888E7706F1D}">
      <dgm:prSet/>
      <dgm:spPr/>
      <dgm:t>
        <a:bodyPr/>
        <a:lstStyle/>
        <a:p>
          <a:endParaRPr lang="en-US"/>
        </a:p>
      </dgm:t>
    </dgm:pt>
    <dgm:pt modelId="{C3E35D69-59EA-4E82-AC46-75F2EA103029}" type="sibTrans" cxnId="{53B1441D-AECD-4AFE-AD53-C888E7706F1D}">
      <dgm:prSet/>
      <dgm:spPr/>
      <dgm:t>
        <a:bodyPr/>
        <a:lstStyle/>
        <a:p>
          <a:endParaRPr lang="en-US"/>
        </a:p>
      </dgm:t>
    </dgm:pt>
    <dgm:pt modelId="{4DFAC399-5678-4F19-BF1C-88FC5A5303D3}">
      <dgm:prSet phldrT="[Text]" custT="1"/>
      <dgm:spPr>
        <a:solidFill>
          <a:srgbClr val="0000FF">
            <a:alpha val="90000"/>
          </a:srgbClr>
        </a:solidFill>
        <a:ln w="57150"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2800" b="1" dirty="0">
              <a:solidFill>
                <a:schemeClr val="bg1"/>
              </a:solidFill>
            </a:rPr>
            <a:t>Data Analysis and Interpretation – Theoretical and Practical perspectives </a:t>
          </a:r>
        </a:p>
      </dgm:t>
    </dgm:pt>
    <dgm:pt modelId="{51CE5E03-2AED-4B52-BAE4-BAFA3FDEE8FE}" type="parTrans" cxnId="{95055B98-600B-4371-8658-ADE3A5F01211}">
      <dgm:prSet/>
      <dgm:spPr/>
      <dgm:t>
        <a:bodyPr/>
        <a:lstStyle/>
        <a:p>
          <a:endParaRPr lang="en-US"/>
        </a:p>
      </dgm:t>
    </dgm:pt>
    <dgm:pt modelId="{4351308A-5D92-45F1-B0BF-7DD3A1C763B2}" type="sibTrans" cxnId="{95055B98-600B-4371-8658-ADE3A5F01211}">
      <dgm:prSet/>
      <dgm:spPr/>
      <dgm:t>
        <a:bodyPr/>
        <a:lstStyle/>
        <a:p>
          <a:endParaRPr lang="en-US"/>
        </a:p>
      </dgm:t>
    </dgm:pt>
    <dgm:pt modelId="{3F504C3A-D9D5-4775-BD3E-B5D63E12A820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3F3BD06C-7552-4F8E-B36B-96063E6A69D3}" type="parTrans" cxnId="{26915B70-7C1C-434C-9CD6-4F2D607B0EA9}">
      <dgm:prSet/>
      <dgm:spPr/>
      <dgm:t>
        <a:bodyPr/>
        <a:lstStyle/>
        <a:p>
          <a:endParaRPr lang="en-US"/>
        </a:p>
      </dgm:t>
    </dgm:pt>
    <dgm:pt modelId="{232922CE-8385-462A-9992-8CF2926ED1B0}" type="sibTrans" cxnId="{26915B70-7C1C-434C-9CD6-4F2D607B0EA9}">
      <dgm:prSet/>
      <dgm:spPr/>
      <dgm:t>
        <a:bodyPr/>
        <a:lstStyle/>
        <a:p>
          <a:endParaRPr lang="en-US"/>
        </a:p>
      </dgm:t>
    </dgm:pt>
    <dgm:pt modelId="{2E201B7B-79E3-4A6C-ADB3-B1703BC30978}">
      <dgm:prSet phldrT="[Text]" custT="1"/>
      <dgm:spPr>
        <a:solidFill>
          <a:srgbClr val="0000FF">
            <a:alpha val="90000"/>
          </a:srgbClr>
        </a:solidFill>
        <a:ln w="76200"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2800" b="1" dirty="0">
              <a:solidFill>
                <a:schemeClr val="bg1"/>
              </a:solidFill>
            </a:rPr>
            <a:t>How to write Conclusion and Recommendation</a:t>
          </a:r>
        </a:p>
      </dgm:t>
    </dgm:pt>
    <dgm:pt modelId="{D25A25D0-CD7C-4EDF-9CDB-D1C94FE9A77A}" type="parTrans" cxnId="{0B34CB70-7DEE-4290-86D5-AE42EA350F47}">
      <dgm:prSet/>
      <dgm:spPr/>
      <dgm:t>
        <a:bodyPr/>
        <a:lstStyle/>
        <a:p>
          <a:endParaRPr lang="en-US"/>
        </a:p>
      </dgm:t>
    </dgm:pt>
    <dgm:pt modelId="{3D538970-996A-430C-902D-A284072EB8D9}" type="sibTrans" cxnId="{0B34CB70-7DEE-4290-86D5-AE42EA350F47}">
      <dgm:prSet/>
      <dgm:spPr/>
      <dgm:t>
        <a:bodyPr/>
        <a:lstStyle/>
        <a:p>
          <a:endParaRPr lang="en-US"/>
        </a:p>
      </dgm:t>
    </dgm:pt>
    <dgm:pt modelId="{BD5F25BA-9093-4DE7-991F-5197A11722AA}">
      <dgm:prSet custT="1"/>
      <dgm:spPr>
        <a:solidFill>
          <a:srgbClr val="0000FF">
            <a:alpha val="90000"/>
          </a:srgbClr>
        </a:solidFill>
        <a:ln w="76200"/>
      </dgm:spPr>
      <dgm:t>
        <a:bodyPr/>
        <a:lstStyle/>
        <a:p>
          <a:r>
            <a:rPr lang="en-US" sz="3600" b="1" dirty="0">
              <a:solidFill>
                <a:schemeClr val="bg1"/>
              </a:solidFill>
            </a:rPr>
            <a:t>Formatting thesis </a:t>
          </a:r>
        </a:p>
      </dgm:t>
    </dgm:pt>
    <dgm:pt modelId="{59355249-E8BE-4C67-9B8F-6E591C8C1B60}" type="parTrans" cxnId="{1477E2D1-3447-4607-8AA9-41A11EFB2580}">
      <dgm:prSet/>
      <dgm:spPr/>
      <dgm:t>
        <a:bodyPr/>
        <a:lstStyle/>
        <a:p>
          <a:endParaRPr lang="en-US"/>
        </a:p>
      </dgm:t>
    </dgm:pt>
    <dgm:pt modelId="{40141BB8-8E35-4213-BD6A-3395E845F734}" type="sibTrans" cxnId="{1477E2D1-3447-4607-8AA9-41A11EFB2580}">
      <dgm:prSet/>
      <dgm:spPr/>
      <dgm:t>
        <a:bodyPr/>
        <a:lstStyle/>
        <a:p>
          <a:endParaRPr lang="en-US"/>
        </a:p>
      </dgm:t>
    </dgm:pt>
    <dgm:pt modelId="{21D309CA-BED2-4F79-8CFB-9B658FF10F3D}">
      <dgm:prSet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2E83BA33-BFBD-470F-AD4F-ABAE5D337A08}" type="parTrans" cxnId="{6D4594B1-256C-4B85-8196-945C56018700}">
      <dgm:prSet/>
      <dgm:spPr/>
      <dgm:t>
        <a:bodyPr/>
        <a:lstStyle/>
        <a:p>
          <a:endParaRPr lang="en-US"/>
        </a:p>
      </dgm:t>
    </dgm:pt>
    <dgm:pt modelId="{F26E5818-E9C8-4180-AEE1-B8F0052AAE1A}" type="sibTrans" cxnId="{6D4594B1-256C-4B85-8196-945C56018700}">
      <dgm:prSet/>
      <dgm:spPr/>
      <dgm:t>
        <a:bodyPr/>
        <a:lstStyle/>
        <a:p>
          <a:endParaRPr lang="en-US"/>
        </a:p>
      </dgm:t>
    </dgm:pt>
    <dgm:pt modelId="{012707B3-04F1-4D20-9A26-A794F62FEB6B}" type="pres">
      <dgm:prSet presAssocID="{86307366-C3F5-467F-8067-7530FFE57B73}" presName="Name0" presStyleCnt="0">
        <dgm:presLayoutVars>
          <dgm:dir/>
          <dgm:animLvl val="lvl"/>
          <dgm:resizeHandles val="exact"/>
        </dgm:presLayoutVars>
      </dgm:prSet>
      <dgm:spPr/>
    </dgm:pt>
    <dgm:pt modelId="{2E37E5AF-AE41-4706-A76B-016A5E3DF15C}" type="pres">
      <dgm:prSet presAssocID="{2DA41287-8FE7-43CF-A4E7-AE417696C14D}" presName="linNode" presStyleCnt="0"/>
      <dgm:spPr/>
    </dgm:pt>
    <dgm:pt modelId="{C4CFED26-AAB9-4BF7-B68C-894DC6C59EEF}" type="pres">
      <dgm:prSet presAssocID="{2DA41287-8FE7-43CF-A4E7-AE417696C14D}" presName="parentText" presStyleLbl="node1" presStyleIdx="0" presStyleCnt="3" custScaleX="29199">
        <dgm:presLayoutVars>
          <dgm:chMax val="1"/>
          <dgm:bulletEnabled val="1"/>
        </dgm:presLayoutVars>
      </dgm:prSet>
      <dgm:spPr/>
    </dgm:pt>
    <dgm:pt modelId="{2D83E9D0-9502-44FF-9253-BEB3E6D71B0B}" type="pres">
      <dgm:prSet presAssocID="{2DA41287-8FE7-43CF-A4E7-AE417696C14D}" presName="descendantText" presStyleLbl="alignAccFollowNode1" presStyleIdx="0" presStyleCnt="3">
        <dgm:presLayoutVars>
          <dgm:bulletEnabled val="1"/>
        </dgm:presLayoutVars>
      </dgm:prSet>
      <dgm:spPr/>
    </dgm:pt>
    <dgm:pt modelId="{EC5CAD4C-C4DA-4A1B-9B7D-1812ADFC4A9E}" type="pres">
      <dgm:prSet presAssocID="{C3E35D69-59EA-4E82-AC46-75F2EA103029}" presName="sp" presStyleCnt="0"/>
      <dgm:spPr/>
    </dgm:pt>
    <dgm:pt modelId="{535FD99A-9A0E-4BB2-B193-301707E9CF9F}" type="pres">
      <dgm:prSet presAssocID="{3F504C3A-D9D5-4775-BD3E-B5D63E12A820}" presName="linNode" presStyleCnt="0"/>
      <dgm:spPr/>
    </dgm:pt>
    <dgm:pt modelId="{81CA2B45-BD73-44C6-BADA-891BF34C33D5}" type="pres">
      <dgm:prSet presAssocID="{3F504C3A-D9D5-4775-BD3E-B5D63E12A820}" presName="parentText" presStyleLbl="node1" presStyleIdx="1" presStyleCnt="3" custScaleX="27842">
        <dgm:presLayoutVars>
          <dgm:chMax val="1"/>
          <dgm:bulletEnabled val="1"/>
        </dgm:presLayoutVars>
      </dgm:prSet>
      <dgm:spPr/>
    </dgm:pt>
    <dgm:pt modelId="{849D2F15-04A6-4C16-AB31-04B7E01A2C82}" type="pres">
      <dgm:prSet presAssocID="{3F504C3A-D9D5-4775-BD3E-B5D63E12A820}" presName="descendantText" presStyleLbl="alignAccFollowNode1" presStyleIdx="1" presStyleCnt="3">
        <dgm:presLayoutVars>
          <dgm:bulletEnabled val="1"/>
        </dgm:presLayoutVars>
      </dgm:prSet>
      <dgm:spPr/>
    </dgm:pt>
    <dgm:pt modelId="{7F0D460E-45C9-40C9-9970-400BF92534F8}" type="pres">
      <dgm:prSet presAssocID="{232922CE-8385-462A-9992-8CF2926ED1B0}" presName="sp" presStyleCnt="0"/>
      <dgm:spPr/>
    </dgm:pt>
    <dgm:pt modelId="{3F2DA652-319E-4998-964E-E3A78C89FE0A}" type="pres">
      <dgm:prSet presAssocID="{21D309CA-BED2-4F79-8CFB-9B658FF10F3D}" presName="linNode" presStyleCnt="0"/>
      <dgm:spPr/>
    </dgm:pt>
    <dgm:pt modelId="{11E000F0-981C-44B4-862D-27F24F7C7938}" type="pres">
      <dgm:prSet presAssocID="{21D309CA-BED2-4F79-8CFB-9B658FF10F3D}" presName="parentText" presStyleLbl="node1" presStyleIdx="2" presStyleCnt="3" custScaleX="29199">
        <dgm:presLayoutVars>
          <dgm:chMax val="1"/>
          <dgm:bulletEnabled val="1"/>
        </dgm:presLayoutVars>
      </dgm:prSet>
      <dgm:spPr/>
    </dgm:pt>
    <dgm:pt modelId="{A82EC64E-0FC6-4443-BF38-41276E1AC499}" type="pres">
      <dgm:prSet presAssocID="{21D309CA-BED2-4F79-8CFB-9B658FF10F3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3BD8107-BA47-42CB-9226-A62D64D491BF}" type="presOf" srcId="{3F504C3A-D9D5-4775-BD3E-B5D63E12A820}" destId="{81CA2B45-BD73-44C6-BADA-891BF34C33D5}" srcOrd="0" destOrd="0" presId="urn:microsoft.com/office/officeart/2005/8/layout/vList5"/>
    <dgm:cxn modelId="{A351BF10-E5B5-4048-9B68-9855021B3D9E}" type="presOf" srcId="{86307366-C3F5-467F-8067-7530FFE57B73}" destId="{012707B3-04F1-4D20-9A26-A794F62FEB6B}" srcOrd="0" destOrd="0" presId="urn:microsoft.com/office/officeart/2005/8/layout/vList5"/>
    <dgm:cxn modelId="{20A53411-5DC8-4930-9CC6-1D7F843D2F27}" type="presOf" srcId="{4DFAC399-5678-4F19-BF1C-88FC5A5303D3}" destId="{2D83E9D0-9502-44FF-9253-BEB3E6D71B0B}" srcOrd="0" destOrd="0" presId="urn:microsoft.com/office/officeart/2005/8/layout/vList5"/>
    <dgm:cxn modelId="{53B1441D-AECD-4AFE-AD53-C888E7706F1D}" srcId="{86307366-C3F5-467F-8067-7530FFE57B73}" destId="{2DA41287-8FE7-43CF-A4E7-AE417696C14D}" srcOrd="0" destOrd="0" parTransId="{5EF12E87-CAB2-4D9C-B83D-1626DCE42E28}" sibTransId="{C3E35D69-59EA-4E82-AC46-75F2EA103029}"/>
    <dgm:cxn modelId="{26915B70-7C1C-434C-9CD6-4F2D607B0EA9}" srcId="{86307366-C3F5-467F-8067-7530FFE57B73}" destId="{3F504C3A-D9D5-4775-BD3E-B5D63E12A820}" srcOrd="1" destOrd="0" parTransId="{3F3BD06C-7552-4F8E-B36B-96063E6A69D3}" sibTransId="{232922CE-8385-462A-9992-8CF2926ED1B0}"/>
    <dgm:cxn modelId="{0B34CB70-7DEE-4290-86D5-AE42EA350F47}" srcId="{3F504C3A-D9D5-4775-BD3E-B5D63E12A820}" destId="{2E201B7B-79E3-4A6C-ADB3-B1703BC30978}" srcOrd="0" destOrd="0" parTransId="{D25A25D0-CD7C-4EDF-9CDB-D1C94FE9A77A}" sibTransId="{3D538970-996A-430C-902D-A284072EB8D9}"/>
    <dgm:cxn modelId="{2B7C5659-1136-45EF-A429-DEF2B98FF12E}" type="presOf" srcId="{2DA41287-8FE7-43CF-A4E7-AE417696C14D}" destId="{C4CFED26-AAB9-4BF7-B68C-894DC6C59EEF}" srcOrd="0" destOrd="0" presId="urn:microsoft.com/office/officeart/2005/8/layout/vList5"/>
    <dgm:cxn modelId="{5E6D078A-772E-44B1-8059-44B076956792}" type="presOf" srcId="{2E201B7B-79E3-4A6C-ADB3-B1703BC30978}" destId="{849D2F15-04A6-4C16-AB31-04B7E01A2C82}" srcOrd="0" destOrd="0" presId="urn:microsoft.com/office/officeart/2005/8/layout/vList5"/>
    <dgm:cxn modelId="{95055B98-600B-4371-8658-ADE3A5F01211}" srcId="{2DA41287-8FE7-43CF-A4E7-AE417696C14D}" destId="{4DFAC399-5678-4F19-BF1C-88FC5A5303D3}" srcOrd="0" destOrd="0" parTransId="{51CE5E03-2AED-4B52-BAE4-BAFA3FDEE8FE}" sibTransId="{4351308A-5D92-45F1-B0BF-7DD3A1C763B2}"/>
    <dgm:cxn modelId="{6A6C1DA5-0515-46CA-8D1C-804A207711E6}" type="presOf" srcId="{BD5F25BA-9093-4DE7-991F-5197A11722AA}" destId="{A82EC64E-0FC6-4443-BF38-41276E1AC499}" srcOrd="0" destOrd="0" presId="urn:microsoft.com/office/officeart/2005/8/layout/vList5"/>
    <dgm:cxn modelId="{6D4594B1-256C-4B85-8196-945C56018700}" srcId="{86307366-C3F5-467F-8067-7530FFE57B73}" destId="{21D309CA-BED2-4F79-8CFB-9B658FF10F3D}" srcOrd="2" destOrd="0" parTransId="{2E83BA33-BFBD-470F-AD4F-ABAE5D337A08}" sibTransId="{F26E5818-E9C8-4180-AEE1-B8F0052AAE1A}"/>
    <dgm:cxn modelId="{4E7EA0C0-12E3-461A-9F82-861DD38266D8}" type="presOf" srcId="{21D309CA-BED2-4F79-8CFB-9B658FF10F3D}" destId="{11E000F0-981C-44B4-862D-27F24F7C7938}" srcOrd="0" destOrd="0" presId="urn:microsoft.com/office/officeart/2005/8/layout/vList5"/>
    <dgm:cxn modelId="{1477E2D1-3447-4607-8AA9-41A11EFB2580}" srcId="{21D309CA-BED2-4F79-8CFB-9B658FF10F3D}" destId="{BD5F25BA-9093-4DE7-991F-5197A11722AA}" srcOrd="0" destOrd="0" parTransId="{59355249-E8BE-4C67-9B8F-6E591C8C1B60}" sibTransId="{40141BB8-8E35-4213-BD6A-3395E845F734}"/>
    <dgm:cxn modelId="{85848037-9BF6-4555-895B-DCACE94D6655}" type="presParOf" srcId="{012707B3-04F1-4D20-9A26-A794F62FEB6B}" destId="{2E37E5AF-AE41-4706-A76B-016A5E3DF15C}" srcOrd="0" destOrd="0" presId="urn:microsoft.com/office/officeart/2005/8/layout/vList5"/>
    <dgm:cxn modelId="{CBE11FC5-16E0-4CA8-B012-26613751766D}" type="presParOf" srcId="{2E37E5AF-AE41-4706-A76B-016A5E3DF15C}" destId="{C4CFED26-AAB9-4BF7-B68C-894DC6C59EEF}" srcOrd="0" destOrd="0" presId="urn:microsoft.com/office/officeart/2005/8/layout/vList5"/>
    <dgm:cxn modelId="{6FBBAE16-4485-42CD-BE1F-CD721D26EE84}" type="presParOf" srcId="{2E37E5AF-AE41-4706-A76B-016A5E3DF15C}" destId="{2D83E9D0-9502-44FF-9253-BEB3E6D71B0B}" srcOrd="1" destOrd="0" presId="urn:microsoft.com/office/officeart/2005/8/layout/vList5"/>
    <dgm:cxn modelId="{EB30998A-27CA-40B3-B465-E0374A73B558}" type="presParOf" srcId="{012707B3-04F1-4D20-9A26-A794F62FEB6B}" destId="{EC5CAD4C-C4DA-4A1B-9B7D-1812ADFC4A9E}" srcOrd="1" destOrd="0" presId="urn:microsoft.com/office/officeart/2005/8/layout/vList5"/>
    <dgm:cxn modelId="{C0990A78-382F-4EC8-96A5-FE38B87EDD3E}" type="presParOf" srcId="{012707B3-04F1-4D20-9A26-A794F62FEB6B}" destId="{535FD99A-9A0E-4BB2-B193-301707E9CF9F}" srcOrd="2" destOrd="0" presId="urn:microsoft.com/office/officeart/2005/8/layout/vList5"/>
    <dgm:cxn modelId="{86177570-0127-4DB0-A3B0-4FDE83EFA596}" type="presParOf" srcId="{535FD99A-9A0E-4BB2-B193-301707E9CF9F}" destId="{81CA2B45-BD73-44C6-BADA-891BF34C33D5}" srcOrd="0" destOrd="0" presId="urn:microsoft.com/office/officeart/2005/8/layout/vList5"/>
    <dgm:cxn modelId="{23DBE6BE-46D6-4505-AD5D-4A36DC9B83CA}" type="presParOf" srcId="{535FD99A-9A0E-4BB2-B193-301707E9CF9F}" destId="{849D2F15-04A6-4C16-AB31-04B7E01A2C82}" srcOrd="1" destOrd="0" presId="urn:microsoft.com/office/officeart/2005/8/layout/vList5"/>
    <dgm:cxn modelId="{B90AB2CC-053F-4DEE-9C39-40347794AF35}" type="presParOf" srcId="{012707B3-04F1-4D20-9A26-A794F62FEB6B}" destId="{7F0D460E-45C9-40C9-9970-400BF92534F8}" srcOrd="3" destOrd="0" presId="urn:microsoft.com/office/officeart/2005/8/layout/vList5"/>
    <dgm:cxn modelId="{6232E281-A54A-48BE-A71E-3DA9FD828BF2}" type="presParOf" srcId="{012707B3-04F1-4D20-9A26-A794F62FEB6B}" destId="{3F2DA652-319E-4998-964E-E3A78C89FE0A}" srcOrd="4" destOrd="0" presId="urn:microsoft.com/office/officeart/2005/8/layout/vList5"/>
    <dgm:cxn modelId="{F2F1F1A2-4D11-44B6-BF69-DAFB004F8B6E}" type="presParOf" srcId="{3F2DA652-319E-4998-964E-E3A78C89FE0A}" destId="{11E000F0-981C-44B4-862D-27F24F7C7938}" srcOrd="0" destOrd="0" presId="urn:microsoft.com/office/officeart/2005/8/layout/vList5"/>
    <dgm:cxn modelId="{587B49C8-83EB-4FE2-B58B-FC7DC2721DFC}" type="presParOf" srcId="{3F2DA652-319E-4998-964E-E3A78C89FE0A}" destId="{A82EC64E-0FC6-4443-BF38-41276E1AC4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22278-2FA9-432D-A5ED-E7A2B4971D34}">
      <dsp:nvSpPr>
        <dsp:cNvPr id="0" name=""/>
        <dsp:cNvSpPr/>
      </dsp:nvSpPr>
      <dsp:spPr>
        <a:xfrm>
          <a:off x="1752586" y="2244305"/>
          <a:ext cx="3912207" cy="23693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</a:rPr>
            <a:t>Advanced Research Methodology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2325515" y="2591294"/>
        <a:ext cx="2766349" cy="1675410"/>
      </dsp:txXfrm>
    </dsp:sp>
    <dsp:sp modelId="{A564859D-F592-4918-AB03-55A8B9CED3E7}">
      <dsp:nvSpPr>
        <dsp:cNvPr id="0" name=""/>
        <dsp:cNvSpPr/>
      </dsp:nvSpPr>
      <dsp:spPr>
        <a:xfrm rot="16546444">
          <a:off x="3522223" y="1890601"/>
          <a:ext cx="680541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680541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5480" y="1890963"/>
        <a:ext cx="34027" cy="34027"/>
      </dsp:txXfrm>
    </dsp:sp>
    <dsp:sp modelId="{3FC866B7-5622-4AB5-B679-1C62C2312B37}">
      <dsp:nvSpPr>
        <dsp:cNvPr id="0" name=""/>
        <dsp:cNvSpPr/>
      </dsp:nvSpPr>
      <dsp:spPr>
        <a:xfrm>
          <a:off x="2615392" y="26032"/>
          <a:ext cx="2718608" cy="15446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Methods vs. Methodology</a:t>
          </a:r>
        </a:p>
      </dsp:txBody>
      <dsp:txXfrm>
        <a:off x="3013523" y="252244"/>
        <a:ext cx="1922346" cy="1092248"/>
      </dsp:txXfrm>
    </dsp:sp>
    <dsp:sp modelId="{EBD7D210-270A-4FD5-AF10-D6F798E75320}">
      <dsp:nvSpPr>
        <dsp:cNvPr id="0" name=""/>
        <dsp:cNvSpPr/>
      </dsp:nvSpPr>
      <dsp:spPr>
        <a:xfrm rot="19564587">
          <a:off x="4937377" y="2268086"/>
          <a:ext cx="943133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943133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85365" y="2261883"/>
        <a:ext cx="47156" cy="47156"/>
      </dsp:txXfrm>
    </dsp:sp>
    <dsp:sp modelId="{BFA35429-8D30-4955-8FCD-485B4BE43CE2}">
      <dsp:nvSpPr>
        <dsp:cNvPr id="0" name=""/>
        <dsp:cNvSpPr/>
      </dsp:nvSpPr>
      <dsp:spPr>
        <a:xfrm>
          <a:off x="5338539" y="665133"/>
          <a:ext cx="2662459" cy="1544672"/>
        </a:xfrm>
        <a:prstGeom prst="ellipse">
          <a:avLst/>
        </a:prstGeom>
        <a:solidFill>
          <a:schemeClr val="accent3">
            <a:hueOff val="-2403777"/>
            <a:satOff val="-1236"/>
            <a:lumOff val="-532"/>
            <a:alphaOff val="0"/>
          </a:schemeClr>
        </a:solidFill>
        <a:ln>
          <a:solidFill>
            <a:schemeClr val="tx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Problem vs. hypothesis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728447" y="891345"/>
        <a:ext cx="1882643" cy="1092248"/>
      </dsp:txXfrm>
    </dsp:sp>
    <dsp:sp modelId="{109C208D-CE07-4B99-952D-6F472B12A6A5}">
      <dsp:nvSpPr>
        <dsp:cNvPr id="0" name=""/>
        <dsp:cNvSpPr/>
      </dsp:nvSpPr>
      <dsp:spPr>
        <a:xfrm rot="21454569">
          <a:off x="5659940" y="3324599"/>
          <a:ext cx="209292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209292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9354" y="3336742"/>
        <a:ext cx="10464" cy="10464"/>
      </dsp:txXfrm>
    </dsp:sp>
    <dsp:sp modelId="{FAC40E36-6133-422D-86AF-7002179D80BA}">
      <dsp:nvSpPr>
        <dsp:cNvPr id="0" name=""/>
        <dsp:cNvSpPr/>
      </dsp:nvSpPr>
      <dsp:spPr>
        <a:xfrm>
          <a:off x="5867399" y="2520793"/>
          <a:ext cx="2102252" cy="1544672"/>
        </a:xfrm>
        <a:prstGeom prst="ellipse">
          <a:avLst/>
        </a:prstGeom>
        <a:solidFill>
          <a:schemeClr val="accent3">
            <a:hueOff val="-4807554"/>
            <a:satOff val="-2472"/>
            <a:lumOff val="-1064"/>
            <a:alphaOff val="0"/>
          </a:schemeClr>
        </a:solidFill>
        <a:ln>
          <a:solidFill>
            <a:schemeClr val="tx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Literature review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175267" y="2747005"/>
        <a:ext cx="1486516" cy="1092248"/>
      </dsp:txXfrm>
    </dsp:sp>
    <dsp:sp modelId="{2A1E8B8A-74F7-41D3-9197-81A4316FB3BE}">
      <dsp:nvSpPr>
        <dsp:cNvPr id="0" name=""/>
        <dsp:cNvSpPr/>
      </dsp:nvSpPr>
      <dsp:spPr>
        <a:xfrm rot="2033090">
          <a:off x="4955140" y="4500056"/>
          <a:ext cx="748468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748468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0663" y="4498720"/>
        <a:ext cx="37423" cy="37423"/>
      </dsp:txXfrm>
    </dsp:sp>
    <dsp:sp modelId="{00CAE04F-0C36-4ED2-9B15-D2C73129B83E}">
      <dsp:nvSpPr>
        <dsp:cNvPr id="0" name=""/>
        <dsp:cNvSpPr/>
      </dsp:nvSpPr>
      <dsp:spPr>
        <a:xfrm>
          <a:off x="5257803" y="4515451"/>
          <a:ext cx="2437276" cy="1544672"/>
        </a:xfrm>
        <a:prstGeom prst="ellipse">
          <a:avLst/>
        </a:prstGeom>
        <a:solidFill>
          <a:schemeClr val="accent2"/>
        </a:solidFill>
        <a:ln>
          <a:solidFill>
            <a:schemeClr val="tx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Sampling</a:t>
          </a:r>
        </a:p>
      </dsp:txBody>
      <dsp:txXfrm>
        <a:off x="5614734" y="4741663"/>
        <a:ext cx="1723414" cy="1092248"/>
      </dsp:txXfrm>
    </dsp:sp>
    <dsp:sp modelId="{3F23D7C7-AC63-4215-A3DA-15FA5F0A9A18}">
      <dsp:nvSpPr>
        <dsp:cNvPr id="0" name=""/>
        <dsp:cNvSpPr/>
      </dsp:nvSpPr>
      <dsp:spPr>
        <a:xfrm rot="5150277">
          <a:off x="3468667" y="4945915"/>
          <a:ext cx="703345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703345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2756" y="4945706"/>
        <a:ext cx="35167" cy="35167"/>
      </dsp:txXfrm>
    </dsp:sp>
    <dsp:sp modelId="{8D1A14F3-9A65-4877-8E3F-87E23E88DE68}">
      <dsp:nvSpPr>
        <dsp:cNvPr id="0" name=""/>
        <dsp:cNvSpPr/>
      </dsp:nvSpPr>
      <dsp:spPr>
        <a:xfrm>
          <a:off x="2590796" y="5313327"/>
          <a:ext cx="2622436" cy="154467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000FF"/>
              </a:solidFill>
            </a:rPr>
            <a:t>Data collection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2974843" y="5539539"/>
        <a:ext cx="1854342" cy="1092248"/>
      </dsp:txXfrm>
    </dsp:sp>
    <dsp:sp modelId="{0CD0C028-79C9-468A-AF7D-16166B92A158}">
      <dsp:nvSpPr>
        <dsp:cNvPr id="0" name=""/>
        <dsp:cNvSpPr/>
      </dsp:nvSpPr>
      <dsp:spPr>
        <a:xfrm rot="8307697">
          <a:off x="2235007" y="4529851"/>
          <a:ext cx="422923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422923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35896" y="4536654"/>
        <a:ext cx="21146" cy="21146"/>
      </dsp:txXfrm>
    </dsp:sp>
    <dsp:sp modelId="{DBA57651-A065-436B-AE34-0E3ABAF5D9D7}">
      <dsp:nvSpPr>
        <dsp:cNvPr id="0" name=""/>
        <dsp:cNvSpPr/>
      </dsp:nvSpPr>
      <dsp:spPr>
        <a:xfrm>
          <a:off x="533399" y="4515459"/>
          <a:ext cx="2154277" cy="1544672"/>
        </a:xfrm>
        <a:prstGeom prst="ellipse">
          <a:avLst/>
        </a:prstGeom>
        <a:solidFill>
          <a:schemeClr val="accent3">
            <a:hueOff val="-12018886"/>
            <a:satOff val="-6180"/>
            <a:lumOff val="-266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Variables</a:t>
          </a:r>
        </a:p>
      </dsp:txBody>
      <dsp:txXfrm>
        <a:off x="848886" y="4741671"/>
        <a:ext cx="1523303" cy="1092248"/>
      </dsp:txXfrm>
    </dsp:sp>
    <dsp:sp modelId="{F46F438E-08D2-4F8E-9B76-E9E2AFCF3737}">
      <dsp:nvSpPr>
        <dsp:cNvPr id="0" name=""/>
        <dsp:cNvSpPr/>
      </dsp:nvSpPr>
      <dsp:spPr>
        <a:xfrm rot="10800000">
          <a:off x="1544672" y="3411624"/>
          <a:ext cx="207914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207914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643431" y="3423802"/>
        <a:ext cx="10395" cy="10395"/>
      </dsp:txXfrm>
    </dsp:sp>
    <dsp:sp modelId="{CD6FD640-17F5-4A1F-BD28-FD33C2946417}">
      <dsp:nvSpPr>
        <dsp:cNvPr id="0" name=""/>
        <dsp:cNvSpPr/>
      </dsp:nvSpPr>
      <dsp:spPr>
        <a:xfrm>
          <a:off x="0" y="2656663"/>
          <a:ext cx="1544672" cy="1544672"/>
        </a:xfrm>
        <a:prstGeom prst="ellipse">
          <a:avLst/>
        </a:prstGeom>
        <a:solidFill>
          <a:schemeClr val="accent3">
            <a:hueOff val="-14422663"/>
            <a:satOff val="-7416"/>
            <a:lumOff val="-319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Data analysis</a:t>
          </a:r>
        </a:p>
      </dsp:txBody>
      <dsp:txXfrm>
        <a:off x="226212" y="2882875"/>
        <a:ext cx="1092248" cy="1092248"/>
      </dsp:txXfrm>
    </dsp:sp>
    <dsp:sp modelId="{A3A77AF8-69BD-4472-B9B2-ED9406A7B9D1}">
      <dsp:nvSpPr>
        <dsp:cNvPr id="0" name=""/>
        <dsp:cNvSpPr/>
      </dsp:nvSpPr>
      <dsp:spPr>
        <a:xfrm rot="13211244">
          <a:off x="2037000" y="2254263"/>
          <a:ext cx="603053" cy="34750"/>
        </a:xfrm>
        <a:custGeom>
          <a:avLst/>
          <a:gdLst/>
          <a:ahLst/>
          <a:cxnLst/>
          <a:rect l="0" t="0" r="0" b="0"/>
          <a:pathLst>
            <a:path>
              <a:moveTo>
                <a:pt x="0" y="17375"/>
              </a:moveTo>
              <a:lnTo>
                <a:pt x="603053" y="173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323451" y="2256562"/>
        <a:ext cx="30152" cy="30152"/>
      </dsp:txXfrm>
    </dsp:sp>
    <dsp:sp modelId="{48455FA0-FF0F-4E5E-B809-FD42980B3E6A}">
      <dsp:nvSpPr>
        <dsp:cNvPr id="0" name=""/>
        <dsp:cNvSpPr/>
      </dsp:nvSpPr>
      <dsp:spPr>
        <a:xfrm>
          <a:off x="0" y="665117"/>
          <a:ext cx="2701925" cy="1544672"/>
        </a:xfrm>
        <a:prstGeom prst="ellipse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>
          <a:solidFill>
            <a:schemeClr val="tx1"/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Introduction</a:t>
          </a:r>
        </a:p>
      </dsp:txBody>
      <dsp:txXfrm>
        <a:off x="395688" y="891329"/>
        <a:ext cx="1910549" cy="1092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0FCE8-44D2-465C-AD8A-611FD78E40B1}">
      <dsp:nvSpPr>
        <dsp:cNvPr id="0" name=""/>
        <dsp:cNvSpPr/>
      </dsp:nvSpPr>
      <dsp:spPr>
        <a:xfrm rot="16200000">
          <a:off x="-377691" y="381124"/>
          <a:ext cx="4064000" cy="3301751"/>
        </a:xfrm>
        <a:prstGeom prst="flowChartManualOperation">
          <a:avLst/>
        </a:prstGeom>
        <a:solidFill>
          <a:srgbClr val="FF00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0" tIns="0" rIns="305632" bIns="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>
              <a:solidFill>
                <a:srgbClr val="0000FF"/>
              </a:solidFill>
            </a:rPr>
            <a:t>SPSS</a:t>
          </a:r>
          <a:endParaRPr lang="en-US" sz="4800" kern="1200" dirty="0">
            <a:solidFill>
              <a:srgbClr val="0000FF"/>
            </a:solidFill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>
              <a:solidFill>
                <a:srgbClr val="0000FF"/>
              </a:solidFill>
            </a:rPr>
            <a:t>Data entry</a:t>
          </a:r>
          <a:endParaRPr lang="en-US" sz="3700" kern="1200" dirty="0">
            <a:solidFill>
              <a:srgbClr val="0000FF"/>
            </a:solidFill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>
              <a:solidFill>
                <a:srgbClr val="0000FF"/>
              </a:solidFill>
            </a:rPr>
            <a:t>Analysis  </a:t>
          </a:r>
        </a:p>
      </dsp:txBody>
      <dsp:txXfrm rot="5400000">
        <a:off x="3434" y="812799"/>
        <a:ext cx="3301751" cy="2438400"/>
      </dsp:txXfrm>
    </dsp:sp>
    <dsp:sp modelId="{5C0DD202-4CB9-460E-8505-FAACBCB9A9EF}">
      <dsp:nvSpPr>
        <dsp:cNvPr id="0" name=""/>
        <dsp:cNvSpPr/>
      </dsp:nvSpPr>
      <dsp:spPr>
        <a:xfrm rot="16200000">
          <a:off x="3171691" y="381124"/>
          <a:ext cx="4064000" cy="3301751"/>
        </a:xfrm>
        <a:prstGeom prst="flowChartManualOperation">
          <a:avLst/>
        </a:prstGeom>
        <a:solidFill>
          <a:srgbClr val="00B0F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0" tIns="0" rIns="305632" bIns="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Excel</a:t>
          </a:r>
          <a:endParaRPr lang="en-US" sz="48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/>
            <a:t>Data presentation</a:t>
          </a:r>
        </a:p>
      </dsp:txBody>
      <dsp:txXfrm rot="5400000">
        <a:off x="3552816" y="812799"/>
        <a:ext cx="3301751" cy="24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3E9D0-9502-44FF-9253-BEB3E6D71B0B}">
      <dsp:nvSpPr>
        <dsp:cNvPr id="0" name=""/>
        <dsp:cNvSpPr/>
      </dsp:nvSpPr>
      <dsp:spPr>
        <a:xfrm rot="5400000">
          <a:off x="4390659" y="-2180622"/>
          <a:ext cx="1071235" cy="5705856"/>
        </a:xfrm>
        <a:prstGeom prst="round2SameRect">
          <a:avLst/>
        </a:prstGeom>
        <a:solidFill>
          <a:srgbClr val="0000FF">
            <a:alpha val="90000"/>
          </a:srgbClr>
        </a:solidFill>
        <a:ln w="571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>
              <a:solidFill>
                <a:schemeClr val="bg1"/>
              </a:solidFill>
            </a:rPr>
            <a:t>Introduction to Research </a:t>
          </a:r>
        </a:p>
      </dsp:txBody>
      <dsp:txXfrm rot="-5400000">
        <a:off x="2073349" y="188981"/>
        <a:ext cx="5653563" cy="966649"/>
      </dsp:txXfrm>
    </dsp:sp>
    <dsp:sp modelId="{C4CFED26-AAB9-4BF7-B68C-894DC6C59EEF}">
      <dsp:nvSpPr>
        <dsp:cNvPr id="0" name=""/>
        <dsp:cNvSpPr/>
      </dsp:nvSpPr>
      <dsp:spPr>
        <a:xfrm>
          <a:off x="1136194" y="2784"/>
          <a:ext cx="937154" cy="1339043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1</a:t>
          </a:r>
        </a:p>
      </dsp:txBody>
      <dsp:txXfrm>
        <a:off x="1181942" y="48532"/>
        <a:ext cx="845658" cy="1247547"/>
      </dsp:txXfrm>
    </dsp:sp>
    <dsp:sp modelId="{849D2F15-04A6-4C16-AB31-04B7E01A2C82}">
      <dsp:nvSpPr>
        <dsp:cNvPr id="0" name=""/>
        <dsp:cNvSpPr/>
      </dsp:nvSpPr>
      <dsp:spPr>
        <a:xfrm rot="5400000">
          <a:off x="4347106" y="-774626"/>
          <a:ext cx="1071235" cy="5705856"/>
        </a:xfrm>
        <a:prstGeom prst="round2SameRect">
          <a:avLst/>
        </a:prstGeom>
        <a:solidFill>
          <a:srgbClr val="0000FF">
            <a:alpha val="90000"/>
          </a:srgbClr>
        </a:solidFill>
        <a:ln w="762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>
              <a:solidFill>
                <a:schemeClr val="bg1"/>
              </a:solidFill>
            </a:rPr>
            <a:t>Title Identification and Research Problem </a:t>
          </a:r>
        </a:p>
      </dsp:txBody>
      <dsp:txXfrm rot="-5400000">
        <a:off x="2029796" y="1594977"/>
        <a:ext cx="5653563" cy="966649"/>
      </dsp:txXfrm>
    </dsp:sp>
    <dsp:sp modelId="{81CA2B45-BD73-44C6-BADA-891BF34C33D5}">
      <dsp:nvSpPr>
        <dsp:cNvPr id="0" name=""/>
        <dsp:cNvSpPr/>
      </dsp:nvSpPr>
      <dsp:spPr>
        <a:xfrm>
          <a:off x="1136194" y="1408780"/>
          <a:ext cx="893601" cy="1339043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2</a:t>
          </a:r>
        </a:p>
      </dsp:txBody>
      <dsp:txXfrm>
        <a:off x="1179816" y="1452402"/>
        <a:ext cx="806357" cy="1251799"/>
      </dsp:txXfrm>
    </dsp:sp>
    <dsp:sp modelId="{A82EC64E-0FC6-4443-BF38-41276E1AC499}">
      <dsp:nvSpPr>
        <dsp:cNvPr id="0" name=""/>
        <dsp:cNvSpPr/>
      </dsp:nvSpPr>
      <dsp:spPr>
        <a:xfrm rot="5400000">
          <a:off x="4390659" y="631370"/>
          <a:ext cx="1071235" cy="5705856"/>
        </a:xfrm>
        <a:prstGeom prst="round2SameRect">
          <a:avLst/>
        </a:prstGeom>
        <a:solidFill>
          <a:srgbClr val="0000FF">
            <a:alpha val="90000"/>
          </a:srgb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>
              <a:solidFill>
                <a:schemeClr val="bg1"/>
              </a:solidFill>
            </a:rPr>
            <a:t>Literature Review</a:t>
          </a:r>
          <a:r>
            <a:rPr lang="en-US" sz="3200" b="0" kern="1200" dirty="0">
              <a:solidFill>
                <a:schemeClr val="bg1"/>
              </a:solidFill>
            </a:rPr>
            <a:t> </a:t>
          </a:r>
        </a:p>
      </dsp:txBody>
      <dsp:txXfrm rot="-5400000">
        <a:off x="2073349" y="3000974"/>
        <a:ext cx="5653563" cy="966649"/>
      </dsp:txXfrm>
    </dsp:sp>
    <dsp:sp modelId="{11E000F0-981C-44B4-862D-27F24F7C7938}">
      <dsp:nvSpPr>
        <dsp:cNvPr id="0" name=""/>
        <dsp:cNvSpPr/>
      </dsp:nvSpPr>
      <dsp:spPr>
        <a:xfrm>
          <a:off x="1136194" y="2814776"/>
          <a:ext cx="937154" cy="1339043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3</a:t>
          </a:r>
        </a:p>
      </dsp:txBody>
      <dsp:txXfrm>
        <a:off x="1181942" y="2860524"/>
        <a:ext cx="845658" cy="1247547"/>
      </dsp:txXfrm>
    </dsp:sp>
    <dsp:sp modelId="{65AD8D6D-2012-4939-A082-0FC0B787CCB2}">
      <dsp:nvSpPr>
        <dsp:cNvPr id="0" name=""/>
        <dsp:cNvSpPr/>
      </dsp:nvSpPr>
      <dsp:spPr>
        <a:xfrm rot="5400000">
          <a:off x="4390659" y="2037366"/>
          <a:ext cx="1071235" cy="5705856"/>
        </a:xfrm>
        <a:prstGeom prst="round2SameRect">
          <a:avLst/>
        </a:prstGeom>
        <a:solidFill>
          <a:srgbClr val="0000FF">
            <a:alpha val="90000"/>
          </a:srgb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1" kern="1200" dirty="0">
              <a:solidFill>
                <a:schemeClr val="bg1"/>
              </a:solidFill>
            </a:rPr>
            <a:t>Research Design </a:t>
          </a:r>
        </a:p>
      </dsp:txBody>
      <dsp:txXfrm rot="-5400000">
        <a:off x="2073349" y="4406970"/>
        <a:ext cx="5653563" cy="966649"/>
      </dsp:txXfrm>
    </dsp:sp>
    <dsp:sp modelId="{CBC4AF6B-213D-40EF-842C-577B7DBC91DE}">
      <dsp:nvSpPr>
        <dsp:cNvPr id="0" name=""/>
        <dsp:cNvSpPr/>
      </dsp:nvSpPr>
      <dsp:spPr>
        <a:xfrm>
          <a:off x="1136194" y="4220772"/>
          <a:ext cx="937154" cy="1339043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4</a:t>
          </a:r>
        </a:p>
      </dsp:txBody>
      <dsp:txXfrm>
        <a:off x="1181942" y="4266520"/>
        <a:ext cx="845658" cy="12475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3E9D0-9502-44FF-9253-BEB3E6D71B0B}">
      <dsp:nvSpPr>
        <dsp:cNvPr id="0" name=""/>
        <dsp:cNvSpPr/>
      </dsp:nvSpPr>
      <dsp:spPr>
        <a:xfrm rot="5400000">
          <a:off x="4209223" y="-1953894"/>
          <a:ext cx="1434107" cy="5705856"/>
        </a:xfrm>
        <a:prstGeom prst="round2SameRect">
          <a:avLst/>
        </a:prstGeom>
        <a:solidFill>
          <a:srgbClr val="0000FF">
            <a:alpha val="90000"/>
          </a:srgbClr>
        </a:solidFill>
        <a:ln w="5715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>
              <a:solidFill>
                <a:schemeClr val="bg1"/>
              </a:solidFill>
            </a:rPr>
            <a:t>Data Analysis and Interpretation – Theoretical and Practical perspectives </a:t>
          </a:r>
        </a:p>
      </dsp:txBody>
      <dsp:txXfrm rot="-5400000">
        <a:off x="2073349" y="251987"/>
        <a:ext cx="5635849" cy="1294093"/>
      </dsp:txXfrm>
    </dsp:sp>
    <dsp:sp modelId="{C4CFED26-AAB9-4BF7-B68C-894DC6C59EEF}">
      <dsp:nvSpPr>
        <dsp:cNvPr id="0" name=""/>
        <dsp:cNvSpPr/>
      </dsp:nvSpPr>
      <dsp:spPr>
        <a:xfrm>
          <a:off x="1136194" y="2716"/>
          <a:ext cx="937154" cy="1792634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5</a:t>
          </a:r>
        </a:p>
      </dsp:txBody>
      <dsp:txXfrm>
        <a:off x="1181942" y="48464"/>
        <a:ext cx="845658" cy="1701138"/>
      </dsp:txXfrm>
    </dsp:sp>
    <dsp:sp modelId="{849D2F15-04A6-4C16-AB31-04B7E01A2C82}">
      <dsp:nvSpPr>
        <dsp:cNvPr id="0" name=""/>
        <dsp:cNvSpPr/>
      </dsp:nvSpPr>
      <dsp:spPr>
        <a:xfrm rot="5400000">
          <a:off x="4165669" y="-71628"/>
          <a:ext cx="1434107" cy="5705856"/>
        </a:xfrm>
        <a:prstGeom prst="round2SameRect">
          <a:avLst/>
        </a:prstGeom>
        <a:solidFill>
          <a:srgbClr val="0000FF">
            <a:alpha val="90000"/>
          </a:srgbClr>
        </a:solidFill>
        <a:ln w="762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>
              <a:solidFill>
                <a:schemeClr val="bg1"/>
              </a:solidFill>
            </a:rPr>
            <a:t>How to write Conclusion and Recommendation</a:t>
          </a:r>
        </a:p>
      </dsp:txBody>
      <dsp:txXfrm rot="-5400000">
        <a:off x="2029795" y="2134253"/>
        <a:ext cx="5635849" cy="1294093"/>
      </dsp:txXfrm>
    </dsp:sp>
    <dsp:sp modelId="{81CA2B45-BD73-44C6-BADA-891BF34C33D5}">
      <dsp:nvSpPr>
        <dsp:cNvPr id="0" name=""/>
        <dsp:cNvSpPr/>
      </dsp:nvSpPr>
      <dsp:spPr>
        <a:xfrm>
          <a:off x="1136194" y="1884982"/>
          <a:ext cx="893601" cy="1792634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6</a:t>
          </a:r>
        </a:p>
      </dsp:txBody>
      <dsp:txXfrm>
        <a:off x="1179816" y="1928604"/>
        <a:ext cx="806357" cy="1705390"/>
      </dsp:txXfrm>
    </dsp:sp>
    <dsp:sp modelId="{A82EC64E-0FC6-4443-BF38-41276E1AC499}">
      <dsp:nvSpPr>
        <dsp:cNvPr id="0" name=""/>
        <dsp:cNvSpPr/>
      </dsp:nvSpPr>
      <dsp:spPr>
        <a:xfrm rot="5400000">
          <a:off x="4209223" y="1810638"/>
          <a:ext cx="1434107" cy="5705856"/>
        </a:xfrm>
        <a:prstGeom prst="round2SameRect">
          <a:avLst/>
        </a:prstGeom>
        <a:solidFill>
          <a:srgbClr val="0000FF">
            <a:alpha val="90000"/>
          </a:srgb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1" kern="1200" dirty="0">
              <a:solidFill>
                <a:schemeClr val="bg1"/>
              </a:solidFill>
            </a:rPr>
            <a:t>Formatting thesis </a:t>
          </a:r>
        </a:p>
      </dsp:txBody>
      <dsp:txXfrm rot="-5400000">
        <a:off x="2073349" y="4016520"/>
        <a:ext cx="5635849" cy="1294093"/>
      </dsp:txXfrm>
    </dsp:sp>
    <dsp:sp modelId="{11E000F0-981C-44B4-862D-27F24F7C7938}">
      <dsp:nvSpPr>
        <dsp:cNvPr id="0" name=""/>
        <dsp:cNvSpPr/>
      </dsp:nvSpPr>
      <dsp:spPr>
        <a:xfrm>
          <a:off x="1136194" y="3767249"/>
          <a:ext cx="937154" cy="1792634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7</a:t>
          </a:r>
        </a:p>
      </dsp:txBody>
      <dsp:txXfrm>
        <a:off x="1181942" y="3812997"/>
        <a:ext cx="845658" cy="1701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BEDC2-EA65-46B0-8E4E-9F2DF5C4397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92474-1375-4C25-9A03-40610164F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73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F01BCABD-07E2-467E-84FD-D61ECC3826C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177F7CBD-DF83-4B41-9631-B14835C0B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4733657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439AB-BEA1-4B74-B2F1-7427F5C29E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439AB-BEA1-4B74-B2F1-7427F5C29E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2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method is all about design of research techniques</a:t>
            </a:r>
          </a:p>
          <a:p>
            <a:r>
              <a:rPr lang="en-US" dirty="0"/>
              <a:t>Research</a:t>
            </a:r>
            <a:r>
              <a:rPr lang="en-US" baseline="0" dirty="0"/>
              <a:t> techniques is all about implementation of research techniques to serve the purpose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i.e.</a:t>
            </a:r>
            <a:r>
              <a:rPr lang="en-US" baseline="0" dirty="0"/>
              <a:t> Tools for collecting primary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 anchor="b"/>
          <a:lstStyle>
            <a:lvl1pPr algn="l">
              <a:defRPr kumimoji="0" lang="en-US" sz="4300" kern="12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A5A1-615D-4689-87CE-62AF08D9CA41}" type="datetime1">
              <a:rPr lang="en-US" smtClean="0"/>
              <a:t>11/30/2023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0A31-98F8-4D1E-9F39-75E304AAE0A2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101-A39B-4293-AEE2-60B835E8CABE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Britannic Bold" pitchFamily="34" charset="0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8D1E-DB8F-45F4-8072-062A8074FABD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600200" y="121920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1C61-19D1-426A-ABA8-E17E304586F6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81E7-71C2-4E61-B011-D032810338CC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EBE6-1946-484B-AB06-6147B675D95A}" type="datetime1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5ED-AD50-4C5B-831B-697B653BB922}" type="datetime1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575C-091F-459B-A1CA-42669D2FB484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AFF-E386-4C28-9CDF-E75FECA52FAC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EDD5-FBE7-4E5C-AB5A-C326ACF4FBCA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F494EE-C6D4-4CE1-939E-71D79E49DFAE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/>
              <a:t>Dr Rashwan Ramadan Salih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300" kern="1200" smtClean="0">
          <a:solidFill>
            <a:srgbClr val="00206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Britannic Bold" pitchFamily="34" charset="0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3600" dirty="0"/>
              <a:t>About the </a:t>
            </a:r>
            <a:r>
              <a:rPr lang="en-US" sz="3600" dirty="0"/>
              <a:t>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Course title: Advanced Research Methods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Credit hours: 3 per week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1AD5-D91E-4E9C-848D-FA68D0DCDF23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>
                <a:solidFill>
                  <a:srgbClr val="0000FF"/>
                </a:solidFill>
                <a:effectLst/>
              </a:rPr>
              <a:t>Session outline</a:t>
            </a:r>
            <a:endParaRPr lang="en-US" sz="3200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Definition of Research</a:t>
            </a:r>
          </a:p>
          <a:p>
            <a:endParaRPr lang="en-US" sz="2600" dirty="0"/>
          </a:p>
          <a:p>
            <a:r>
              <a:rPr lang="en-US" sz="2600" dirty="0"/>
              <a:t>Why conduct research?</a:t>
            </a:r>
          </a:p>
          <a:p>
            <a:endParaRPr lang="en-US" sz="2600" dirty="0"/>
          </a:p>
          <a:p>
            <a:r>
              <a:rPr lang="en-US" sz="2600" dirty="0"/>
              <a:t>Types of Researches</a:t>
            </a:r>
          </a:p>
          <a:p>
            <a:endParaRPr lang="en-US" sz="2600" dirty="0"/>
          </a:p>
          <a:p>
            <a:r>
              <a:rPr lang="en-US" sz="2600" dirty="0"/>
              <a:t>Approaches of Research </a:t>
            </a:r>
          </a:p>
          <a:p>
            <a:endParaRPr lang="en-US" sz="2600" dirty="0"/>
          </a:p>
          <a:p>
            <a:r>
              <a:rPr lang="en-US" sz="2600" dirty="0"/>
              <a:t>Research Methodology Vs. Research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C048-E1B0-436C-A1C1-2E9B924E5463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  <a:effectLst/>
              </a:rPr>
              <a:t>Research defined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81600"/>
          </a:xfrm>
        </p:spPr>
        <p:txBody>
          <a:bodyPr>
            <a:noAutofit/>
          </a:bodyPr>
          <a:lstStyle/>
          <a:p>
            <a:pPr algn="just"/>
            <a:endParaRPr lang="en-US" sz="2600" dirty="0"/>
          </a:p>
          <a:p>
            <a:pPr algn="just"/>
            <a:r>
              <a:rPr lang="en-US" sz="2600" dirty="0"/>
              <a:t>Scholars define research in different ways.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b="1" dirty="0"/>
              <a:t>Research</a:t>
            </a:r>
            <a:r>
              <a:rPr lang="en-US" sz="2600" dirty="0"/>
              <a:t> is defined as  </a:t>
            </a:r>
          </a:p>
          <a:p>
            <a:pPr lvl="1" algn="just"/>
            <a:r>
              <a:rPr lang="en-US" sz="2600" dirty="0"/>
              <a:t>A </a:t>
            </a:r>
            <a:r>
              <a:rPr lang="en-US" sz="2600" b="1" dirty="0"/>
              <a:t>systematized</a:t>
            </a:r>
            <a:r>
              <a:rPr lang="en-US" sz="2600" dirty="0"/>
              <a:t> </a:t>
            </a:r>
            <a:r>
              <a:rPr lang="en-US" sz="2600" b="1" dirty="0"/>
              <a:t>effort</a:t>
            </a:r>
            <a:r>
              <a:rPr lang="en-US" sz="2600" dirty="0"/>
              <a:t> to gain </a:t>
            </a:r>
            <a:r>
              <a:rPr lang="en-US" sz="2600" b="1" dirty="0"/>
              <a:t>new</a:t>
            </a:r>
            <a:r>
              <a:rPr lang="en-US" sz="2600" dirty="0"/>
              <a:t> </a:t>
            </a:r>
            <a:r>
              <a:rPr lang="en-US" sz="2600" b="1" dirty="0"/>
              <a:t>knowledge</a:t>
            </a:r>
            <a:r>
              <a:rPr lang="en-US" sz="2600" dirty="0"/>
              <a:t> </a:t>
            </a:r>
          </a:p>
          <a:p>
            <a:pPr lvl="1" algn="just">
              <a:buNone/>
            </a:pPr>
            <a:endParaRPr lang="en-US" sz="2600" dirty="0"/>
          </a:p>
          <a:p>
            <a:pPr lvl="1" algn="just"/>
            <a:r>
              <a:rPr lang="en-US" sz="2600" dirty="0"/>
              <a:t>A search for knowledge through </a:t>
            </a:r>
            <a:r>
              <a:rPr lang="en-US" sz="2600" b="1" dirty="0"/>
              <a:t>objective</a:t>
            </a:r>
            <a:r>
              <a:rPr lang="en-US" sz="2600" dirty="0"/>
              <a:t> and </a:t>
            </a:r>
            <a:r>
              <a:rPr lang="en-US" sz="2600" b="1" dirty="0"/>
              <a:t>systemic method</a:t>
            </a:r>
            <a:r>
              <a:rPr lang="en-US" sz="2600" dirty="0"/>
              <a:t> of finding solutions to a problem or </a:t>
            </a:r>
            <a:r>
              <a:rPr lang="en-US" sz="2600" b="1" i="1" dirty="0"/>
              <a:t>systematic approach</a:t>
            </a:r>
            <a:r>
              <a:rPr lang="en-US" sz="2600" i="1" dirty="0"/>
              <a:t> </a:t>
            </a:r>
            <a:r>
              <a:rPr lang="en-US" sz="2600" dirty="0"/>
              <a:t>concerning generalization and formulation of a theory </a:t>
            </a:r>
          </a:p>
          <a:p>
            <a:pPr lvl="1" algn="just"/>
            <a:endParaRPr lang="en-US" sz="2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D69D-E3B0-48DF-90D9-0853B5A60EBF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>
                <a:solidFill>
                  <a:srgbClr val="0000FF"/>
                </a:solidFill>
              </a:rPr>
              <a:t>hy conduct research?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498080" cy="5105400"/>
          </a:xfrm>
        </p:spPr>
        <p:txBody>
          <a:bodyPr>
            <a:noAutofit/>
          </a:bodyPr>
          <a:lstStyle/>
          <a:p>
            <a:pPr lvl="1" algn="just"/>
            <a:r>
              <a:rPr lang="en-US" dirty="0"/>
              <a:t>To discover </a:t>
            </a:r>
            <a:r>
              <a:rPr lang="en-US" b="1" dirty="0">
                <a:solidFill>
                  <a:srgbClr val="0000FF"/>
                </a:solidFill>
              </a:rPr>
              <a:t>answers</a:t>
            </a:r>
            <a:r>
              <a:rPr lang="en-US" dirty="0"/>
              <a:t> to questions through </a:t>
            </a:r>
            <a:r>
              <a:rPr lang="en-US" dirty="0">
                <a:solidFill>
                  <a:srgbClr val="002060"/>
                </a:solidFill>
              </a:rPr>
              <a:t>the application of scientific procedures 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To find out the </a:t>
            </a:r>
            <a:r>
              <a:rPr lang="en-US" b="1" dirty="0">
                <a:solidFill>
                  <a:srgbClr val="0000FF"/>
                </a:solidFill>
              </a:rPr>
              <a:t>truth</a:t>
            </a:r>
            <a:r>
              <a:rPr lang="en-US" dirty="0"/>
              <a:t> which is hidden and which </a:t>
            </a:r>
            <a:r>
              <a:rPr lang="en-US" dirty="0">
                <a:solidFill>
                  <a:srgbClr val="002060"/>
                </a:solidFill>
              </a:rPr>
              <a:t>has not been discovered yet.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32D9-B9BD-4183-B215-D8017DF2CBD8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dirty="0">
                <a:solidFill>
                  <a:srgbClr val="0000FF"/>
                </a:solidFill>
              </a:rPr>
              <a:t>ypes of Researches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Types of researches include</a:t>
            </a:r>
          </a:p>
          <a:p>
            <a:pPr algn="just"/>
            <a:endParaRPr lang="en-US" sz="2600" dirty="0"/>
          </a:p>
          <a:p>
            <a:pPr lvl="1" algn="just"/>
            <a:r>
              <a:rPr lang="en-US" sz="2600" dirty="0"/>
              <a:t>Descriptive and analytical research</a:t>
            </a:r>
          </a:p>
          <a:p>
            <a:pPr lvl="1" algn="just"/>
            <a:endParaRPr lang="en-US" sz="2600" dirty="0"/>
          </a:p>
          <a:p>
            <a:pPr lvl="1" algn="just"/>
            <a:r>
              <a:rPr lang="en-US" sz="2600" dirty="0"/>
              <a:t>Applied research and fundamental research</a:t>
            </a:r>
          </a:p>
          <a:p>
            <a:pPr lvl="1" algn="just"/>
            <a:endParaRPr lang="en-US" sz="2600" dirty="0"/>
          </a:p>
          <a:p>
            <a:pPr lvl="1" algn="just"/>
            <a:r>
              <a:rPr lang="en-US" sz="2600" dirty="0"/>
              <a:t>Quantitative research and qualitative research</a:t>
            </a:r>
          </a:p>
          <a:p>
            <a:pPr lvl="1" algn="just"/>
            <a:endParaRPr lang="en-US" sz="2600" dirty="0"/>
          </a:p>
          <a:p>
            <a:pPr lvl="1" algn="just"/>
            <a:r>
              <a:rPr lang="en-US" sz="2600" dirty="0"/>
              <a:t>Other types of research  </a:t>
            </a:r>
          </a:p>
          <a:p>
            <a:pPr lvl="1" algn="just"/>
            <a:endParaRPr lang="en-US" sz="2600" dirty="0"/>
          </a:p>
          <a:p>
            <a:pPr lvl="1" algn="just"/>
            <a:endParaRPr lang="en-US" sz="2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C26D-DE6D-4EB1-9BE4-36E6F12646C0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>
                <a:solidFill>
                  <a:srgbClr val="0000FF"/>
                </a:solidFill>
                <a:effectLst/>
              </a:rPr>
              <a:t>Descriptive and analytical researches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562600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As it implies, descriptive type of research </a:t>
            </a:r>
          </a:p>
          <a:p>
            <a:pPr lvl="1" algn="just"/>
            <a:r>
              <a:rPr lang="en-GB" sz="2600" dirty="0"/>
              <a:t>Offers a </a:t>
            </a:r>
            <a:r>
              <a:rPr lang="en-GB" sz="2600" b="1" dirty="0"/>
              <a:t>detailed</a:t>
            </a:r>
            <a:r>
              <a:rPr lang="en-GB" sz="2600" dirty="0"/>
              <a:t> </a:t>
            </a:r>
            <a:r>
              <a:rPr lang="en-GB" sz="2600" b="1" dirty="0"/>
              <a:t>picture</a:t>
            </a:r>
            <a:r>
              <a:rPr lang="en-GB" sz="2600" dirty="0"/>
              <a:t> or </a:t>
            </a:r>
            <a:r>
              <a:rPr lang="en-GB" sz="2600" b="1" dirty="0"/>
              <a:t>account</a:t>
            </a:r>
            <a:r>
              <a:rPr lang="en-GB" sz="2600" dirty="0"/>
              <a:t> of some </a:t>
            </a:r>
            <a:r>
              <a:rPr lang="en-GB" sz="2600" i="1" dirty="0"/>
              <a:t>social phenomenon, group, etc.</a:t>
            </a:r>
          </a:p>
          <a:p>
            <a:pPr algn="just">
              <a:buNone/>
            </a:pPr>
            <a:endParaRPr lang="en-US" sz="1600" dirty="0"/>
          </a:p>
          <a:p>
            <a:pPr algn="just"/>
            <a:r>
              <a:rPr lang="en-US" sz="2600" dirty="0"/>
              <a:t>It involves an attempt to </a:t>
            </a:r>
            <a:r>
              <a:rPr lang="en-US" sz="2600" b="1" i="1" dirty="0"/>
              <a:t>identify</a:t>
            </a:r>
            <a:r>
              <a:rPr lang="en-US" sz="2600" dirty="0"/>
              <a:t>, </a:t>
            </a:r>
            <a:r>
              <a:rPr lang="en-US" sz="2600" b="1" i="1" dirty="0"/>
              <a:t>determine</a:t>
            </a:r>
            <a:r>
              <a:rPr lang="en-US" sz="2600" dirty="0"/>
              <a:t> or </a:t>
            </a:r>
            <a:r>
              <a:rPr lang="en-US" sz="2600" b="1" i="1" dirty="0"/>
              <a:t>describe</a:t>
            </a:r>
            <a:r>
              <a:rPr lang="en-US" sz="2600" dirty="0"/>
              <a:t>  something. </a:t>
            </a:r>
          </a:p>
          <a:p>
            <a:pPr algn="just"/>
            <a:endParaRPr lang="en-US" sz="1800" dirty="0"/>
          </a:p>
          <a:p>
            <a:pPr algn="just"/>
            <a:r>
              <a:rPr lang="en-US" sz="2600" dirty="0"/>
              <a:t>It includes </a:t>
            </a:r>
            <a:r>
              <a:rPr lang="en-US" sz="2600" b="1" dirty="0"/>
              <a:t>surveys</a:t>
            </a:r>
            <a:r>
              <a:rPr lang="en-US" sz="2600" dirty="0"/>
              <a:t> and </a:t>
            </a:r>
            <a:r>
              <a:rPr lang="en-US" sz="2600" b="1" dirty="0"/>
              <a:t>fact</a:t>
            </a:r>
            <a:r>
              <a:rPr lang="en-US" sz="2600" dirty="0"/>
              <a:t> </a:t>
            </a:r>
            <a:r>
              <a:rPr lang="en-US" sz="2600" b="1" dirty="0"/>
              <a:t>finding</a:t>
            </a:r>
            <a:r>
              <a:rPr lang="en-US" sz="2600" dirty="0"/>
              <a:t> </a:t>
            </a:r>
            <a:r>
              <a:rPr lang="en-US" sz="2600" b="1" dirty="0"/>
              <a:t>enquiries</a:t>
            </a:r>
            <a:r>
              <a:rPr lang="en-US" sz="2600" dirty="0"/>
              <a:t> of different kinds</a:t>
            </a:r>
          </a:p>
          <a:p>
            <a:pPr algn="just"/>
            <a:endParaRPr lang="en-US" sz="2000" dirty="0"/>
          </a:p>
          <a:p>
            <a:pPr algn="just"/>
            <a:r>
              <a:rPr lang="en-US" sz="2600" dirty="0"/>
              <a:t>As its main characteristics, descriptive researches </a:t>
            </a:r>
            <a:r>
              <a:rPr lang="en-US" sz="2600" b="1" dirty="0"/>
              <a:t>reports only </a:t>
            </a:r>
            <a:r>
              <a:rPr lang="en-US" sz="2600" dirty="0"/>
              <a:t>what has happened or what is happening</a:t>
            </a:r>
          </a:p>
          <a:p>
            <a:pPr algn="just"/>
            <a:endParaRPr lang="en-US" sz="2600" dirty="0"/>
          </a:p>
          <a:p>
            <a:pPr lvl="1" algn="just"/>
            <a:endParaRPr lang="en-GB" sz="2600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AB20-C342-40E9-A14F-559845A70B5E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rgbClr val="0000FF"/>
                </a:solidFill>
              </a:rPr>
              <a:t>Analytical research </a:t>
            </a:r>
            <a:r>
              <a:rPr lang="en-US" sz="2600" dirty="0"/>
              <a:t>involves the use of </a:t>
            </a:r>
            <a:r>
              <a:rPr lang="en-US" sz="2600" b="1" dirty="0"/>
              <a:t>facts</a:t>
            </a:r>
            <a:r>
              <a:rPr lang="en-US" sz="2600" dirty="0"/>
              <a:t> and </a:t>
            </a:r>
            <a:r>
              <a:rPr lang="en-US" sz="2600" b="1" dirty="0"/>
              <a:t>information</a:t>
            </a:r>
            <a:r>
              <a:rPr lang="en-US" sz="2600" dirty="0"/>
              <a:t> </a:t>
            </a:r>
            <a:r>
              <a:rPr lang="en-US" sz="2600" b="1" i="1" dirty="0"/>
              <a:t>already available</a:t>
            </a:r>
            <a:r>
              <a:rPr lang="en-US" sz="2600" dirty="0"/>
              <a:t> for the researcher and analyzing it to make </a:t>
            </a:r>
            <a:r>
              <a:rPr lang="en-US" sz="2600" b="1" dirty="0"/>
              <a:t>critical information of material.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Analytical refers to establishing </a:t>
            </a:r>
            <a:r>
              <a:rPr lang="en-US" sz="2600" b="1" i="1" dirty="0"/>
              <a:t>why</a:t>
            </a:r>
            <a:r>
              <a:rPr lang="en-US" sz="2600" dirty="0"/>
              <a:t> something occurs or </a:t>
            </a:r>
            <a:r>
              <a:rPr lang="en-US" sz="2600" b="1" i="1" dirty="0"/>
              <a:t>how</a:t>
            </a:r>
            <a:r>
              <a:rPr lang="en-US" sz="2600" dirty="0"/>
              <a:t> it came to be.	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9A88-3F75-48F7-81E6-C93586A87F6A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Applied and basic researches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4800600"/>
          </a:xfrm>
        </p:spPr>
        <p:txBody>
          <a:bodyPr>
            <a:noAutofit/>
          </a:bodyPr>
          <a:lstStyle/>
          <a:p>
            <a:pPr algn="just"/>
            <a:endParaRPr lang="en-US" sz="2600" b="1" dirty="0"/>
          </a:p>
          <a:p>
            <a:pPr algn="just"/>
            <a:r>
              <a:rPr lang="en-US" sz="2600" b="1" dirty="0"/>
              <a:t>Applied research</a:t>
            </a:r>
            <a:r>
              <a:rPr lang="en-US" sz="2600" dirty="0"/>
              <a:t> is a research that discovers a </a:t>
            </a:r>
            <a:r>
              <a:rPr lang="en-US" sz="2600" b="1" dirty="0"/>
              <a:t>solution</a:t>
            </a:r>
            <a:r>
              <a:rPr lang="en-US" sz="2600" dirty="0"/>
              <a:t> for some </a:t>
            </a:r>
            <a:r>
              <a:rPr lang="en-US" sz="2600" b="1" dirty="0"/>
              <a:t>pressing</a:t>
            </a:r>
            <a:r>
              <a:rPr lang="en-US" sz="2600" dirty="0"/>
              <a:t> </a:t>
            </a:r>
            <a:r>
              <a:rPr lang="en-US" sz="2600" b="1" dirty="0"/>
              <a:t>practical problem</a:t>
            </a:r>
            <a:r>
              <a:rPr lang="en-US" sz="2600" dirty="0"/>
              <a:t>, facing a society, business organization or country</a:t>
            </a:r>
          </a:p>
          <a:p>
            <a:pPr algn="just"/>
            <a:endParaRPr lang="en-US" sz="1100" dirty="0"/>
          </a:p>
          <a:p>
            <a:pPr algn="just"/>
            <a:r>
              <a:rPr lang="en-US" sz="2600" dirty="0"/>
              <a:t>Basic research is also known as </a:t>
            </a:r>
            <a:r>
              <a:rPr lang="en-US" sz="2600" b="1" dirty="0"/>
              <a:t>pure</a:t>
            </a:r>
            <a:r>
              <a:rPr lang="en-US" sz="2600" dirty="0"/>
              <a:t> or </a:t>
            </a:r>
            <a:r>
              <a:rPr lang="en-US" sz="2600" b="1" dirty="0"/>
              <a:t>fundamental</a:t>
            </a:r>
            <a:r>
              <a:rPr lang="en-US" sz="2600" dirty="0"/>
              <a:t> research. </a:t>
            </a:r>
          </a:p>
          <a:p>
            <a:pPr algn="just"/>
            <a:endParaRPr lang="en-US" sz="1200" dirty="0"/>
          </a:p>
          <a:p>
            <a:pPr algn="just"/>
            <a:r>
              <a:rPr lang="en-US" sz="2600" dirty="0"/>
              <a:t>It directs towards </a:t>
            </a:r>
            <a:r>
              <a:rPr lang="en-US" sz="2600" b="1" dirty="0"/>
              <a:t>finding</a:t>
            </a:r>
            <a:r>
              <a:rPr lang="en-US" sz="2600" dirty="0"/>
              <a:t> </a:t>
            </a:r>
            <a:r>
              <a:rPr lang="en-US" sz="2600" b="1" dirty="0"/>
              <a:t>information</a:t>
            </a:r>
            <a:r>
              <a:rPr lang="en-US" sz="2600" dirty="0"/>
              <a:t> that has a broad base of applications and thus adds to the already existing organized body of scientific knowledge.</a:t>
            </a:r>
          </a:p>
          <a:p>
            <a:pPr algn="just"/>
            <a:endParaRPr lang="en-US" sz="1100" dirty="0"/>
          </a:p>
          <a:p>
            <a:pPr algn="just"/>
            <a:endParaRPr lang="en-US" sz="2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2A18-0717-4E6B-AE8E-4BA3A63B67BF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/>
              <a:buChar char="•"/>
              <a:defRPr/>
            </a:pPr>
            <a:r>
              <a:rPr lang="en-US" sz="2600" dirty="0"/>
              <a:t>It is undertaken for the sake of </a:t>
            </a:r>
            <a:r>
              <a:rPr lang="en-US" sz="2600" b="1" dirty="0"/>
              <a:t>knowledge</a:t>
            </a:r>
            <a:r>
              <a:rPr lang="en-US" sz="2600" dirty="0"/>
              <a:t> </a:t>
            </a:r>
            <a:r>
              <a:rPr lang="en-US" sz="2600" b="1" dirty="0"/>
              <a:t>without</a:t>
            </a:r>
            <a:r>
              <a:rPr lang="en-US" sz="2600" dirty="0"/>
              <a:t> </a:t>
            </a:r>
            <a:r>
              <a:rPr lang="en-US" sz="2600" b="1" dirty="0"/>
              <a:t>any intention to apply it in practice 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/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The distinction between them is in the </a:t>
            </a:r>
            <a:r>
              <a:rPr lang="en-US" sz="2600" b="1" dirty="0"/>
              <a:t>application</a:t>
            </a:r>
          </a:p>
          <a:p>
            <a:pPr lvl="1" algn="just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/>
              <a:t>Basic research </a:t>
            </a:r>
            <a:r>
              <a:rPr lang="en-US" sz="2600" b="1" dirty="0"/>
              <a:t>has</a:t>
            </a:r>
            <a:r>
              <a:rPr lang="en-US" sz="2600" dirty="0"/>
              <a:t> little application to real world policy and management but could be done </a:t>
            </a:r>
            <a:r>
              <a:rPr lang="en-US" sz="2600" b="1" dirty="0"/>
              <a:t>to guide</a:t>
            </a:r>
            <a:r>
              <a:rPr lang="en-US" sz="2600" dirty="0"/>
              <a:t> applied research</a:t>
            </a:r>
          </a:p>
          <a:p>
            <a:pPr algn="just"/>
            <a:endParaRPr lang="en-US" sz="2600" dirty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6E0-6440-40AC-B209-A9DD5C1C49A5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effectLst/>
              </a:rPr>
              <a:t>O</a:t>
            </a:r>
            <a:r>
              <a:rPr dirty="0">
                <a:solidFill>
                  <a:srgbClr val="0000FF"/>
                </a:solidFill>
                <a:effectLst/>
              </a:rPr>
              <a:t>ne-time and </a:t>
            </a:r>
            <a:r>
              <a:rPr dirty="0" err="1">
                <a:solidFill>
                  <a:srgbClr val="0000FF"/>
                </a:solidFill>
                <a:effectLst/>
              </a:rPr>
              <a:t>longtudinial</a:t>
            </a:r>
            <a:r>
              <a:rPr dirty="0">
                <a:solidFill>
                  <a:srgbClr val="0000FF"/>
                </a:solidFill>
                <a:effectLst/>
              </a:rPr>
              <a:t> researches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4800600"/>
          </a:xfrm>
        </p:spPr>
        <p:txBody>
          <a:bodyPr>
            <a:normAutofit/>
          </a:bodyPr>
          <a:lstStyle/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One-time research </a:t>
            </a:r>
            <a:r>
              <a:rPr lang="en-US" sz="2800" dirty="0"/>
              <a:t>is a research confined to a </a:t>
            </a:r>
            <a:r>
              <a:rPr lang="en-US" sz="2800" b="1" i="1" dirty="0"/>
              <a:t>single time-period</a:t>
            </a:r>
            <a:r>
              <a:rPr lang="en-US" sz="2800" dirty="0"/>
              <a:t>, whereas, 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Longitudinal</a:t>
            </a:r>
            <a:r>
              <a:rPr lang="en-US" sz="2800" dirty="0"/>
              <a:t> research is carried on </a:t>
            </a:r>
            <a:r>
              <a:rPr lang="en-US" sz="2800" b="1" i="1" dirty="0"/>
              <a:t>over several time periods.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7BD7-C821-4E51-8A25-2F9CBFC94F01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effectLst/>
              </a:rPr>
              <a:t>E</a:t>
            </a:r>
            <a:r>
              <a:rPr sz="3600" b="1">
                <a:solidFill>
                  <a:srgbClr val="0000FF"/>
                </a:solidFill>
                <a:effectLst/>
              </a:rPr>
              <a:t>xploratory and formulized researches</a:t>
            </a:r>
            <a:endParaRPr lang="en-US" sz="36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</p:spPr>
        <p:txBody>
          <a:bodyPr>
            <a:normAutofit/>
          </a:bodyPr>
          <a:lstStyle/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Exploratory</a:t>
            </a:r>
            <a:r>
              <a:rPr lang="en-US" sz="2800" dirty="0"/>
              <a:t> </a:t>
            </a:r>
            <a:r>
              <a:rPr lang="en-US" sz="2800" b="1" dirty="0"/>
              <a:t>research</a:t>
            </a:r>
            <a:r>
              <a:rPr lang="en-US" sz="2800" dirty="0"/>
              <a:t> involves </a:t>
            </a:r>
            <a:r>
              <a:rPr lang="en-US" sz="2800" b="1" dirty="0"/>
              <a:t>DEVELOPMENT</a:t>
            </a:r>
            <a:r>
              <a:rPr lang="en-US" sz="2800" dirty="0"/>
              <a:t> of hypothesis rather than their TESTING, whereas, 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Formulized</a:t>
            </a:r>
            <a:r>
              <a:rPr lang="en-US" sz="2800" dirty="0"/>
              <a:t> </a:t>
            </a:r>
            <a:r>
              <a:rPr lang="en-US" sz="2800" b="1" dirty="0"/>
              <a:t>research</a:t>
            </a:r>
            <a:r>
              <a:rPr lang="en-US" sz="2800" dirty="0"/>
              <a:t> are those with substantial structure and </a:t>
            </a:r>
            <a:r>
              <a:rPr lang="en-US" sz="2800" b="1" dirty="0"/>
              <a:t>Specific HYPOTHESIS to be tested.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5133-2AB8-475B-A2E0-0E12D4C9AE0C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2957529" y="2767281"/>
            <a:ext cx="6858003" cy="1323439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Research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43000" y="0"/>
          <a:ext cx="8001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997F-7B50-4586-BC79-027510CDDF27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effectLst/>
              </a:rPr>
              <a:t>A</a:t>
            </a:r>
            <a:r>
              <a:rPr>
                <a:solidFill>
                  <a:srgbClr val="0000FF"/>
                </a:solidFill>
                <a:effectLst/>
              </a:rPr>
              <a:t>pproaches of Research 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/>
              <a:t>There are </a:t>
            </a:r>
            <a:r>
              <a:rPr lang="en-US" b="1" dirty="0"/>
              <a:t>two</a:t>
            </a:r>
            <a:r>
              <a:rPr lang="en-US" dirty="0"/>
              <a:t> basic approaches to research namely:</a:t>
            </a:r>
          </a:p>
          <a:p>
            <a:pPr lvl="2" algn="just">
              <a:buFontTx/>
              <a:buChar char="-"/>
            </a:pPr>
            <a:r>
              <a:rPr lang="en-US" sz="3200" dirty="0"/>
              <a:t>Quantitative approach </a:t>
            </a:r>
          </a:p>
          <a:p>
            <a:pPr lvl="2" algn="just">
              <a:buFontTx/>
              <a:buChar char="-"/>
            </a:pPr>
            <a:r>
              <a:rPr lang="en-US" sz="3200" dirty="0"/>
              <a:t>Qualitative approach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4BE5-BFD0-4E9F-9A25-5C0861338623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1) Quantitative Approach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098792" cy="48006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Quantitative approach </a:t>
            </a:r>
            <a:r>
              <a:rPr lang="en-US" sz="2400" dirty="0"/>
              <a:t>of research involves the </a:t>
            </a:r>
            <a:r>
              <a:rPr lang="en-US" sz="2400" b="1" dirty="0"/>
              <a:t>generation of data</a:t>
            </a:r>
            <a:r>
              <a:rPr lang="en-US" sz="2400" dirty="0"/>
              <a:t> in </a:t>
            </a:r>
            <a:r>
              <a:rPr lang="en-US" sz="2400" b="1" i="1" dirty="0"/>
              <a:t>quantitative form </a:t>
            </a:r>
            <a:r>
              <a:rPr lang="en-US" sz="2400" dirty="0"/>
              <a:t>which can be subjected to rigorous quantitative analysis in a formal and rigid fashion.</a:t>
            </a:r>
          </a:p>
          <a:p>
            <a:pPr algn="just"/>
            <a:endParaRPr lang="en-US" sz="1100" dirty="0"/>
          </a:p>
          <a:p>
            <a:pPr algn="just"/>
            <a:r>
              <a:rPr lang="en-US" sz="2400" b="1" dirty="0"/>
              <a:t>Qualitative approach </a:t>
            </a:r>
            <a:r>
              <a:rPr lang="en-US" sz="2400" dirty="0"/>
              <a:t>is concerned with </a:t>
            </a:r>
            <a:r>
              <a:rPr lang="en-US" sz="2400" b="1" dirty="0"/>
              <a:t>subjective</a:t>
            </a:r>
            <a:r>
              <a:rPr lang="en-US" sz="2400" dirty="0"/>
              <a:t> </a:t>
            </a:r>
            <a:r>
              <a:rPr lang="en-US" sz="2400" b="1" dirty="0"/>
              <a:t>assessment</a:t>
            </a:r>
            <a:r>
              <a:rPr lang="en-US" sz="2400" dirty="0"/>
              <a:t> of </a:t>
            </a:r>
            <a:r>
              <a:rPr lang="en-US" sz="2400" b="1" i="1" dirty="0"/>
              <a:t>attitudes</a:t>
            </a:r>
            <a:r>
              <a:rPr lang="en-US" sz="2400" dirty="0"/>
              <a:t>, </a:t>
            </a:r>
            <a:r>
              <a:rPr lang="en-US" sz="2400" b="1" i="1" dirty="0"/>
              <a:t>opinions</a:t>
            </a:r>
            <a:r>
              <a:rPr lang="en-US" sz="2400" dirty="0"/>
              <a:t> and </a:t>
            </a:r>
            <a:r>
              <a:rPr lang="en-US" sz="2400" b="1" i="1" dirty="0"/>
              <a:t>behavior</a:t>
            </a:r>
            <a:r>
              <a:rPr lang="en-US" sz="2400" dirty="0"/>
              <a:t>. Research in such a situation is a function of researchers’ </a:t>
            </a:r>
            <a:r>
              <a:rPr lang="en-US" sz="2400" b="1" dirty="0"/>
              <a:t>insights</a:t>
            </a:r>
            <a:r>
              <a:rPr lang="en-US" sz="2400" dirty="0"/>
              <a:t> and </a:t>
            </a:r>
            <a:r>
              <a:rPr lang="en-US" sz="2400" b="1" dirty="0"/>
              <a:t>impression.</a:t>
            </a:r>
          </a:p>
          <a:p>
            <a:pPr algn="just"/>
            <a:endParaRPr lang="en-US" sz="1000" b="1" dirty="0"/>
          </a:p>
          <a:p>
            <a:pPr algn="just"/>
            <a:r>
              <a:rPr lang="en-US" sz="2400" dirty="0"/>
              <a:t>A mixture of methods may be used.</a:t>
            </a:r>
          </a:p>
          <a:p>
            <a:pPr algn="just"/>
            <a:endParaRPr lang="en-US" sz="900" dirty="0"/>
          </a:p>
          <a:p>
            <a:pPr algn="just"/>
            <a:r>
              <a:rPr lang="en-US" sz="2400" dirty="0"/>
              <a:t>Researchers may seek to increase </a:t>
            </a:r>
            <a:r>
              <a:rPr lang="en-US" sz="2400" b="1" dirty="0"/>
              <a:t>reliability</a:t>
            </a:r>
            <a:r>
              <a:rPr lang="en-US" sz="2400" dirty="0"/>
              <a:t> and </a:t>
            </a:r>
            <a:r>
              <a:rPr lang="en-US" sz="2400" b="1" dirty="0"/>
              <a:t>validity</a:t>
            </a:r>
            <a:r>
              <a:rPr lang="en-US" sz="2400" dirty="0"/>
              <a:t> by using both quantitative and qualitative approaches. </a:t>
            </a:r>
            <a:r>
              <a:rPr lang="en-US" sz="2400" b="1" dirty="0"/>
              <a:t>This is called triangulation!</a:t>
            </a:r>
          </a:p>
          <a:p>
            <a:pPr algn="just"/>
            <a:r>
              <a:rPr lang="en-US" sz="2400" b="1" dirty="0"/>
              <a:t> </a:t>
            </a:r>
          </a:p>
          <a:p>
            <a:pPr algn="just"/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36BD-C891-4364-A2C6-F7FFADEE7EF1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Similarities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600" dirty="0"/>
              <a:t>Both do researches.</a:t>
            </a:r>
          </a:p>
          <a:p>
            <a:pPr lvl="0" algn="just"/>
            <a:endParaRPr lang="en-US" sz="2600" dirty="0"/>
          </a:p>
          <a:p>
            <a:pPr lvl="0" algn="just"/>
            <a:r>
              <a:rPr lang="en-US" sz="2600" dirty="0"/>
              <a:t>Both methods use observations as their tools.</a:t>
            </a:r>
          </a:p>
          <a:p>
            <a:pPr lvl="0" algn="just"/>
            <a:endParaRPr lang="en-US" sz="2600" dirty="0"/>
          </a:p>
          <a:p>
            <a:pPr lvl="0" algn="just"/>
            <a:r>
              <a:rPr lang="en-US" sz="2600" dirty="0"/>
              <a:t>Both use sampling procedures.</a:t>
            </a:r>
          </a:p>
          <a:p>
            <a:pPr lvl="0" algn="just"/>
            <a:endParaRPr lang="en-US" sz="2600" dirty="0"/>
          </a:p>
          <a:p>
            <a:pPr lvl="0" algn="just"/>
            <a:r>
              <a:rPr lang="en-US" sz="2600" dirty="0"/>
              <a:t>Both use interview guide in their research instruments.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8F1-D5A6-46CA-BE52-1A98DB1B2ECE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  <a:r>
              <a:rPr>
                <a:solidFill>
                  <a:srgbClr val="0000FF"/>
                </a:solidFill>
              </a:rPr>
              <a:t>ifferences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</p:spPr>
        <p:txBody>
          <a:bodyPr>
            <a:noAutofit/>
          </a:bodyPr>
          <a:lstStyle/>
          <a:p>
            <a:pPr lvl="0" algn="just"/>
            <a:r>
              <a:rPr lang="en-US" sz="2600" b="1" dirty="0"/>
              <a:t>Information dealt </a:t>
            </a:r>
            <a:r>
              <a:rPr lang="en-US" sz="2600" dirty="0"/>
              <a:t>- quantitative research involve </a:t>
            </a:r>
            <a:r>
              <a:rPr lang="en-US" sz="2600" b="1" i="1" dirty="0"/>
              <a:t>numerical</a:t>
            </a:r>
            <a:r>
              <a:rPr lang="en-US" sz="2600" dirty="0"/>
              <a:t> whereas quantitative are the </a:t>
            </a:r>
            <a:r>
              <a:rPr lang="en-US" sz="2600" b="1" i="1" dirty="0"/>
              <a:t>opposite</a:t>
            </a:r>
            <a:r>
              <a:rPr lang="en-US" sz="2600" dirty="0"/>
              <a:t>. </a:t>
            </a:r>
          </a:p>
          <a:p>
            <a:pPr lvl="0" algn="just"/>
            <a:endParaRPr lang="en-US" sz="2600" b="1" dirty="0"/>
          </a:p>
          <a:p>
            <a:pPr lvl="0" algn="just"/>
            <a:r>
              <a:rPr lang="en-US" sz="2600" b="1" dirty="0"/>
              <a:t>Methods of analysis </a:t>
            </a:r>
            <a:r>
              <a:rPr lang="en-US" sz="2600" dirty="0"/>
              <a:t>- qualitative researches use </a:t>
            </a:r>
            <a:r>
              <a:rPr lang="en-US" sz="2600" b="1" i="1" dirty="0"/>
              <a:t>descriptive analysis </a:t>
            </a:r>
            <a:r>
              <a:rPr lang="en-US" sz="2600" dirty="0"/>
              <a:t>through words whilst quantitative researches use statistical analysis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BFEA-0080-4C24-B1BD-490EFB92768F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>
                <a:solidFill>
                  <a:srgbClr val="0000FF"/>
                </a:solidFill>
                <a:effectLst/>
              </a:rPr>
              <a:t>Research methods and research methodology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38288" cy="49530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/>
              <a:t>Research methods</a:t>
            </a:r>
            <a:r>
              <a:rPr lang="en-US" sz="2600" dirty="0"/>
              <a:t> are all methods or techniques that are used for </a:t>
            </a:r>
            <a:r>
              <a:rPr lang="en-US" sz="2600" b="1" i="1" dirty="0"/>
              <a:t>conducting a research.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/>
              <a:t>Put differently, research method is all about design of research techniques</a:t>
            </a:r>
          </a:p>
          <a:p>
            <a:pPr algn="just">
              <a:defRPr/>
            </a:pPr>
            <a:endParaRPr lang="en-US" sz="2600" b="1" dirty="0"/>
          </a:p>
          <a:p>
            <a:pPr algn="just">
              <a:defRPr/>
            </a:pPr>
            <a:r>
              <a:rPr lang="en-US" sz="2600" b="1" dirty="0"/>
              <a:t>Methods</a:t>
            </a:r>
            <a:r>
              <a:rPr lang="en-US" sz="2600" dirty="0"/>
              <a:t> refers to the </a:t>
            </a:r>
            <a:r>
              <a:rPr lang="en-US" sz="2600" b="1" dirty="0"/>
              <a:t>techniques</a:t>
            </a:r>
            <a:r>
              <a:rPr lang="en-US" sz="2600" dirty="0"/>
              <a:t> researcher use to </a:t>
            </a:r>
            <a:r>
              <a:rPr lang="en-US" sz="2600" b="1" dirty="0"/>
              <a:t>collect</a:t>
            </a:r>
            <a:r>
              <a:rPr lang="en-US" sz="2600" dirty="0"/>
              <a:t> and </a:t>
            </a:r>
            <a:r>
              <a:rPr lang="en-US" sz="2600" b="1" dirty="0"/>
              <a:t>analyze</a:t>
            </a:r>
            <a:r>
              <a:rPr lang="en-US" sz="2600" dirty="0"/>
              <a:t> data. It is the specific techniques, tools or procedures </a:t>
            </a:r>
            <a:r>
              <a:rPr lang="en-US" sz="2600" b="1" i="1" dirty="0"/>
              <a:t>applied to achieve a given objective.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7B05-521A-438A-A8DF-A319AF2F7A25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866888" cy="64770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dirty="0"/>
              <a:t>Research methods can be put into the following </a:t>
            </a:r>
            <a:r>
              <a:rPr lang="en-US" sz="2400" b="1" dirty="0">
                <a:solidFill>
                  <a:srgbClr val="0000FF"/>
                </a:solidFill>
              </a:rPr>
              <a:t>three</a:t>
            </a:r>
            <a:r>
              <a:rPr lang="en-US" sz="2400" dirty="0"/>
              <a:t> groups:-</a:t>
            </a:r>
          </a:p>
          <a:p>
            <a:pPr algn="just">
              <a:buFontTx/>
              <a:buChar char="-"/>
            </a:pPr>
            <a:endParaRPr lang="en-US" sz="2400" dirty="0"/>
          </a:p>
          <a:p>
            <a:pPr marL="916686" lvl="1" indent="-514350" algn="just">
              <a:buFont typeface="+mj-lt"/>
              <a:buAutoNum type="arabicPeriod"/>
            </a:pPr>
            <a:r>
              <a:rPr lang="en-US" sz="2400" dirty="0"/>
              <a:t>Methods concerning with the </a:t>
            </a:r>
            <a:r>
              <a:rPr lang="en-US" sz="2400" b="1" i="1" dirty="0"/>
              <a:t>collection of data. </a:t>
            </a:r>
            <a:r>
              <a:rPr lang="en-US" sz="2400" dirty="0"/>
              <a:t>These methods will be used where the data already available are </a:t>
            </a:r>
            <a:r>
              <a:rPr lang="en-US" sz="2400" b="1" dirty="0"/>
              <a:t>not sufficient</a:t>
            </a:r>
            <a:r>
              <a:rPr lang="en-US" sz="2400" dirty="0"/>
              <a:t> to arrive at the required solution.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en-US" sz="2400" dirty="0"/>
              <a:t>Methods of statistical techniques used for </a:t>
            </a:r>
            <a:r>
              <a:rPr lang="en-US" sz="2400" b="1" dirty="0"/>
              <a:t>establishing relationship </a:t>
            </a:r>
            <a:r>
              <a:rPr lang="en-US" sz="2400" dirty="0"/>
              <a:t>between the data and the unknowns.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en-US" sz="2400" dirty="0"/>
              <a:t>Methods used to </a:t>
            </a:r>
            <a:r>
              <a:rPr lang="en-US" sz="2400" b="1" dirty="0"/>
              <a:t>evaluate</a:t>
            </a:r>
            <a:r>
              <a:rPr lang="en-US" sz="2400" dirty="0"/>
              <a:t> the </a:t>
            </a:r>
            <a:r>
              <a:rPr lang="en-US" sz="2400" b="1" dirty="0"/>
              <a:t>accuracy</a:t>
            </a:r>
            <a:r>
              <a:rPr lang="en-US" sz="2400" dirty="0"/>
              <a:t> of the results obtained.</a:t>
            </a:r>
          </a:p>
          <a:p>
            <a:pPr lvl="2" algn="just"/>
            <a:r>
              <a:rPr lang="en-US" b="1" dirty="0"/>
              <a:t>Note: </a:t>
            </a:r>
            <a:r>
              <a:rPr lang="en-US" dirty="0"/>
              <a:t>The last two groups are generally taken as </a:t>
            </a:r>
            <a:r>
              <a:rPr lang="en-US" b="1" dirty="0"/>
              <a:t>“analytical tools of research”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DDBC-F7D6-4239-A9CD-0E830032C0B4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Research methodology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2400" b="1" dirty="0"/>
              <a:t>Methodology</a:t>
            </a:r>
            <a:r>
              <a:rPr lang="en-US" sz="2400" dirty="0"/>
              <a:t> refers to the study of the </a:t>
            </a:r>
            <a:r>
              <a:rPr lang="en-US" sz="2400" b="1" dirty="0"/>
              <a:t>general approach</a:t>
            </a:r>
            <a:r>
              <a:rPr lang="en-US" sz="2400" dirty="0"/>
              <a:t> to inquiry in a given field</a:t>
            </a:r>
          </a:p>
          <a:p>
            <a:pPr algn="just"/>
            <a:endParaRPr lang="en-US" sz="2400" b="1" dirty="0"/>
          </a:p>
          <a:p>
            <a:pPr lvl="1" algn="just"/>
            <a:r>
              <a:rPr lang="en-US" sz="2400" b="1" dirty="0"/>
              <a:t>Therefore, Research methodology </a:t>
            </a:r>
            <a:r>
              <a:rPr lang="en-US" sz="2400" dirty="0"/>
              <a:t>is a way to </a:t>
            </a:r>
            <a:r>
              <a:rPr lang="en-US" sz="2400" b="1" dirty="0"/>
              <a:t>systematically</a:t>
            </a:r>
            <a:r>
              <a:rPr lang="en-US" sz="2400" dirty="0"/>
              <a:t> solve the research problem.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It can also be said as a </a:t>
            </a:r>
            <a:r>
              <a:rPr lang="en-US" sz="2400" b="1" dirty="0"/>
              <a:t>science of studying</a:t>
            </a:r>
            <a:r>
              <a:rPr lang="en-US" sz="2400" dirty="0"/>
              <a:t> how research is done scientifically.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Of course, it is necessary for the researcher to know </a:t>
            </a:r>
            <a:r>
              <a:rPr lang="en-US" sz="2400" b="1" dirty="0"/>
              <a:t>not only </a:t>
            </a:r>
            <a:r>
              <a:rPr lang="en-US" sz="2400" dirty="0"/>
              <a:t>the research methods/techniques </a:t>
            </a:r>
            <a:r>
              <a:rPr lang="en-US" sz="2400" b="1" dirty="0"/>
              <a:t>but also the methodology. </a:t>
            </a:r>
          </a:p>
          <a:p>
            <a:endParaRPr lang="en-US" sz="2400" dirty="0"/>
          </a:p>
          <a:p>
            <a:pPr algn="just"/>
            <a:endParaRPr lang="en-US" sz="2400" dirty="0"/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A7D1-646A-41E8-86F3-61C010084D94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9436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Research methodology studies </a:t>
            </a:r>
          </a:p>
          <a:p>
            <a:pPr algn="just"/>
            <a:endParaRPr lang="en-US" sz="2400" dirty="0"/>
          </a:p>
          <a:p>
            <a:pPr lvl="1" algn="just"/>
            <a:r>
              <a:rPr lang="en-US" sz="2400" dirty="0"/>
              <a:t>Various </a:t>
            </a:r>
            <a:r>
              <a:rPr lang="en-US" sz="2400" b="1" dirty="0"/>
              <a:t>steps</a:t>
            </a:r>
            <a:r>
              <a:rPr lang="en-US" sz="2400" dirty="0"/>
              <a:t> in studying research problem and </a:t>
            </a:r>
            <a:r>
              <a:rPr lang="en-US" sz="2400" b="1" dirty="0"/>
              <a:t>logic behind them</a:t>
            </a:r>
            <a:r>
              <a:rPr lang="en-US" sz="2400" dirty="0"/>
              <a:t>.</a:t>
            </a:r>
          </a:p>
          <a:p>
            <a:pPr lvl="1" algn="just"/>
            <a:r>
              <a:rPr lang="en-US" sz="2400" dirty="0"/>
              <a:t>Method or technique </a:t>
            </a:r>
            <a:r>
              <a:rPr lang="en-US" sz="2400" b="1" dirty="0"/>
              <a:t>relevant</a:t>
            </a:r>
            <a:r>
              <a:rPr lang="en-US" sz="2400" dirty="0"/>
              <a:t> and </a:t>
            </a:r>
            <a:r>
              <a:rPr lang="en-US" sz="2400" b="1" dirty="0"/>
              <a:t>which are not.</a:t>
            </a:r>
          </a:p>
          <a:p>
            <a:pPr lvl="1" algn="just"/>
            <a:r>
              <a:rPr lang="en-US" sz="2400" b="1" dirty="0"/>
              <a:t>Assumptions</a:t>
            </a:r>
            <a:r>
              <a:rPr lang="en-US" sz="2400" dirty="0"/>
              <a:t> underlying various techniques.</a:t>
            </a:r>
          </a:p>
          <a:p>
            <a:pPr lvl="1" algn="just"/>
            <a:r>
              <a:rPr lang="en-US" sz="2400" b="1" dirty="0"/>
              <a:t>Criteria</a:t>
            </a:r>
            <a:r>
              <a:rPr lang="en-US" sz="2400" dirty="0"/>
              <a:t> by which researchers can decide that certain techniques and procedures will be </a:t>
            </a:r>
            <a:r>
              <a:rPr lang="en-US" sz="2400" b="1" dirty="0"/>
              <a:t>applicable</a:t>
            </a:r>
            <a:r>
              <a:rPr lang="en-US" sz="2400" dirty="0"/>
              <a:t> to certain problem.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Research methodology </a:t>
            </a:r>
            <a:r>
              <a:rPr lang="en-US" sz="2400" b="1" dirty="0"/>
              <a:t>has many dimensions</a:t>
            </a:r>
            <a:r>
              <a:rPr lang="en-US" sz="2400" dirty="0"/>
              <a:t> and research methods do constitute </a:t>
            </a:r>
            <a:r>
              <a:rPr lang="en-US" sz="2400" b="1" dirty="0"/>
              <a:t>a part</a:t>
            </a:r>
            <a:r>
              <a:rPr lang="en-US" sz="2400" dirty="0"/>
              <a:t> of the research methodology. </a:t>
            </a:r>
          </a:p>
          <a:p>
            <a:pPr algn="just"/>
            <a:endParaRPr lang="en-US" sz="2400" b="1" dirty="0"/>
          </a:p>
          <a:p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63EB-60EA-473A-842A-3D018439E1BA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76400"/>
            <a:ext cx="7406640" cy="25146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br>
              <a:rPr sz="54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sz="4800" dirty="0">
                <a:solidFill>
                  <a:srgbClr val="008000"/>
                </a:solidFill>
              </a:rPr>
            </a:br>
            <a:r>
              <a:rPr sz="4800" dirty="0">
                <a:solidFill>
                  <a:schemeClr val="bg1"/>
                </a:solidFill>
              </a:rPr>
              <a:t>Title Identification and Research Problem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F84-00CC-4AFC-A5E9-33A122CF546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7A36-11C0-4F90-85A6-E52C1F72C36A}" type="datetime1">
              <a:rPr lang="en-US" smtClean="0"/>
              <a:t>11/30/2023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  <a:r>
              <a:rPr>
                <a:solidFill>
                  <a:srgbClr val="0000FF"/>
                </a:solidFill>
              </a:rPr>
              <a:t>esearch problem defined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8792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/>
              <a:t>Research problem</a:t>
            </a:r>
            <a:r>
              <a:rPr lang="en-US" sz="2800" dirty="0"/>
              <a:t> refers to some </a:t>
            </a:r>
            <a:r>
              <a:rPr lang="en-US" sz="2800" b="1" i="1" dirty="0"/>
              <a:t>difficulty</a:t>
            </a:r>
            <a:r>
              <a:rPr lang="en-US" sz="2800" dirty="0"/>
              <a:t> which a researcher experiences in the context of either a </a:t>
            </a:r>
            <a:r>
              <a:rPr lang="en-US" sz="2800" b="1" i="1" dirty="0"/>
              <a:t>theoretical</a:t>
            </a:r>
            <a:r>
              <a:rPr lang="en-US" sz="2800" dirty="0"/>
              <a:t> or </a:t>
            </a:r>
            <a:r>
              <a:rPr lang="en-US" sz="2800" b="1" i="1" dirty="0"/>
              <a:t>practical</a:t>
            </a:r>
            <a:r>
              <a:rPr lang="en-US" sz="2800" b="1" dirty="0"/>
              <a:t> </a:t>
            </a:r>
            <a:r>
              <a:rPr lang="en-US" sz="2800" b="1" i="1" dirty="0"/>
              <a:t>situation</a:t>
            </a:r>
            <a:r>
              <a:rPr lang="en-US" sz="2800" dirty="0"/>
              <a:t> and wants to obtain a </a:t>
            </a:r>
            <a:r>
              <a:rPr lang="en-US" sz="2800" b="1" dirty="0"/>
              <a:t>solution</a:t>
            </a:r>
            <a:r>
              <a:rPr lang="en-US" sz="2800" dirty="0"/>
              <a:t> for the same. 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09CA-70CE-4583-BEA8-16DEF92BBAED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-2921169" y="2967327"/>
            <a:ext cx="6858003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Statistical packages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14986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-2096295" y="3390900"/>
            <a:ext cx="6172200" cy="1588"/>
          </a:xfrm>
          <a:prstGeom prst="line">
            <a:avLst/>
          </a:prstGeom>
          <a:ln w="76200">
            <a:solidFill>
              <a:srgbClr val="0099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389F-A32C-4E0F-8254-5EB2CBAFA965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>
                <a:solidFill>
                  <a:srgbClr val="0000FF"/>
                </a:solidFill>
                <a:effectLst/>
              </a:rPr>
              <a:t>When does a research problem exist?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543800" cy="4800600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Research problem exists </a:t>
            </a:r>
            <a:r>
              <a:rPr lang="en-US" sz="2600" b="1" dirty="0"/>
              <a:t>if the following conditions are met. </a:t>
            </a:r>
          </a:p>
          <a:p>
            <a:pPr lvl="1" algn="just"/>
            <a:r>
              <a:rPr lang="en-US" sz="2600" b="1" dirty="0"/>
              <a:t>Some difficulty problem </a:t>
            </a:r>
            <a:r>
              <a:rPr lang="en-US" sz="2600" dirty="0"/>
              <a:t>facing by an individual or group or institution etc</a:t>
            </a:r>
            <a:endParaRPr lang="en-US" sz="2600" b="1" dirty="0"/>
          </a:p>
          <a:p>
            <a:pPr lvl="1" algn="just"/>
            <a:r>
              <a:rPr lang="en-US" sz="2600" dirty="0"/>
              <a:t>Need to attain </a:t>
            </a:r>
            <a:r>
              <a:rPr lang="en-US" sz="2600" b="1" dirty="0"/>
              <a:t>objectives</a:t>
            </a:r>
            <a:r>
              <a:rPr lang="en-US" sz="2600" dirty="0"/>
              <a:t>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Availability of </a:t>
            </a:r>
            <a:r>
              <a:rPr lang="en-US" sz="2600" b="1" dirty="0"/>
              <a:t>alternative means (or courses of action)</a:t>
            </a:r>
            <a:r>
              <a:rPr lang="en-US" sz="2600" dirty="0"/>
              <a:t> for obtaining the objectives one wishes to attain (i.e. at least two means should be available)</a:t>
            </a:r>
            <a:endParaRPr lang="en-US" sz="2600" b="1" dirty="0"/>
          </a:p>
          <a:p>
            <a:pPr algn="just"/>
            <a:endParaRPr lang="en-US" sz="2600" b="1" dirty="0"/>
          </a:p>
          <a:p>
            <a:pPr algn="just"/>
            <a:r>
              <a:rPr lang="en-US" sz="2600" b="1" dirty="0"/>
              <a:t>Some</a:t>
            </a:r>
            <a:r>
              <a:rPr lang="en-US" sz="2600" dirty="0"/>
              <a:t> </a:t>
            </a:r>
            <a:r>
              <a:rPr lang="en-US" sz="2600" b="1" dirty="0"/>
              <a:t>doubt</a:t>
            </a:r>
            <a:r>
              <a:rPr lang="en-US" sz="2600" dirty="0"/>
              <a:t> in the mind of a researcher with regard to the selection of alternatives.</a:t>
            </a:r>
          </a:p>
          <a:p>
            <a:pPr lvl="1" algn="just"/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8B42-D5D2-42FC-B023-EC1B5FE39A5B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63550" indent="-382588"/>
            <a:r>
              <a:rPr lang="en-US" sz="4000" dirty="0">
                <a:solidFill>
                  <a:srgbClr val="0000FF"/>
                </a:solidFill>
                <a:effectLst/>
              </a:rPr>
              <a:t>Sources of a </a:t>
            </a:r>
            <a:r>
              <a:rPr lang="en-US" sz="4000" b="1" dirty="0">
                <a:solidFill>
                  <a:srgbClr val="0000FF"/>
                </a:solidFill>
                <a:effectLst/>
              </a:rPr>
              <a:t>research problem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1066800" y="1309627"/>
            <a:ext cx="7820703" cy="5091173"/>
            <a:chOff x="1066800" y="1981200"/>
            <a:chExt cx="7820703" cy="3357217"/>
          </a:xfrm>
        </p:grpSpPr>
        <p:sp>
          <p:nvSpPr>
            <p:cNvPr id="18" name="Freeform 17"/>
            <p:cNvSpPr/>
            <p:nvPr/>
          </p:nvSpPr>
          <p:spPr>
            <a:xfrm>
              <a:off x="2927808" y="2047287"/>
              <a:ext cx="5959695" cy="1057391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2" tIns="205741" rIns="384048" bIns="205741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/>
                <a:t>Individuals, organizations, groups</a:t>
              </a:r>
              <a:r>
                <a:rPr lang="en-US" sz="3600" dirty="0"/>
                <a:t>, communities etc</a:t>
              </a:r>
              <a:endParaRPr lang="en-US" sz="36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27808" y="3170765"/>
              <a:ext cx="5959695" cy="991304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ln cmpd="thickThin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2" tIns="205740" rIns="384048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/>
                <a:t>Issues, situations, needs, profiles, etc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27808" y="4228156"/>
              <a:ext cx="5959695" cy="1057391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2" tIns="205741" rIns="384048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/>
                <a:t> Contents, structure, outcomes, satisfaction, etc 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1147713" y="4228156"/>
              <a:ext cx="2670142" cy="11102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FF00"/>
                  </a:solidFill>
                </a:rPr>
                <a:t>Program</a:t>
              </a:r>
              <a:endParaRPr lang="en-US" sz="2500" b="1" dirty="0">
                <a:solidFill>
                  <a:srgbClr val="FFFF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066800" y="3104678"/>
              <a:ext cx="2670142" cy="11102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FF00"/>
                  </a:solidFill>
                </a:rPr>
                <a:t>Problem</a:t>
              </a:r>
              <a:endParaRPr lang="en-US" sz="2500" b="1" dirty="0">
                <a:solidFill>
                  <a:srgbClr val="FFFF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1981200"/>
              <a:ext cx="2670142" cy="11102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FFFF00"/>
                  </a:solidFill>
                </a:rPr>
                <a:t>People</a:t>
              </a:r>
              <a:endParaRPr lang="en-US" sz="25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B20E-8871-4076-B43C-FDDE962EC48D}" type="datetime1">
              <a:rPr lang="en-US" smtClean="0"/>
              <a:t>11/30/2023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>
                <a:solidFill>
                  <a:srgbClr val="0000FF"/>
                </a:solidFill>
                <a:effectLst/>
              </a:rPr>
              <a:t>Selecting the problem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As a researcher, note that </a:t>
            </a:r>
          </a:p>
          <a:p>
            <a:pPr lvl="1" algn="just"/>
            <a:r>
              <a:rPr lang="en-US" sz="2600" dirty="0"/>
              <a:t>Topic which is </a:t>
            </a:r>
            <a:r>
              <a:rPr lang="en-US" sz="2600" b="1" dirty="0"/>
              <a:t>overdone</a:t>
            </a:r>
            <a:r>
              <a:rPr lang="en-US" sz="2600" dirty="0"/>
              <a:t> should not be normally chosen, for it will be a difficult task to throw any new light in such a case.</a:t>
            </a:r>
          </a:p>
          <a:p>
            <a:pPr lvl="1" algn="just"/>
            <a:endParaRPr lang="en-US" sz="2600" dirty="0"/>
          </a:p>
          <a:p>
            <a:pPr lvl="1" algn="just"/>
            <a:r>
              <a:rPr lang="en-US" sz="2600" dirty="0"/>
              <a:t>The topic selected for research needs </a:t>
            </a:r>
            <a:r>
              <a:rPr lang="en-US" sz="2600" b="1" i="1" dirty="0"/>
              <a:t>familiarity</a:t>
            </a:r>
            <a:r>
              <a:rPr lang="en-US" sz="2600" dirty="0"/>
              <a:t> and </a:t>
            </a:r>
            <a:r>
              <a:rPr lang="en-US" sz="2600" b="1" i="1" dirty="0"/>
              <a:t>feasibility</a:t>
            </a:r>
            <a:r>
              <a:rPr lang="en-US" sz="2600" dirty="0"/>
              <a:t> so that the related research material or sources of research are </a:t>
            </a:r>
            <a:r>
              <a:rPr lang="en-US" sz="2600" b="1" dirty="0"/>
              <a:t>within one’s reach.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A904-2C43-4785-A12E-5D2193E62575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en-US" sz="2600" b="1" dirty="0"/>
              <a:t>Controversial</a:t>
            </a:r>
            <a:r>
              <a:rPr lang="en-US" sz="2600" dirty="0"/>
              <a:t> </a:t>
            </a:r>
            <a:r>
              <a:rPr lang="en-US" sz="2600" b="1" dirty="0"/>
              <a:t>subject</a:t>
            </a:r>
            <a:r>
              <a:rPr lang="en-US" sz="2600" dirty="0"/>
              <a:t> should not become the choice of an average researcher.</a:t>
            </a:r>
          </a:p>
          <a:p>
            <a:pPr lvl="1" algn="just"/>
            <a:endParaRPr lang="en-US" sz="2600" b="1" dirty="0"/>
          </a:p>
          <a:p>
            <a:pPr lvl="1" algn="just"/>
            <a:r>
              <a:rPr lang="en-US" sz="2600" b="1" dirty="0"/>
              <a:t>Too narrow</a:t>
            </a:r>
            <a:r>
              <a:rPr lang="en-US" sz="2600" dirty="0"/>
              <a:t> or </a:t>
            </a:r>
            <a:r>
              <a:rPr lang="en-US" sz="2600" b="1" dirty="0"/>
              <a:t>too vague</a:t>
            </a:r>
            <a:r>
              <a:rPr lang="en-US" sz="2600" dirty="0"/>
              <a:t> problems should be avoided.</a:t>
            </a:r>
          </a:p>
          <a:p>
            <a:pPr lvl="1" algn="just"/>
            <a:endParaRPr lang="en-US" sz="2600" dirty="0"/>
          </a:p>
          <a:p>
            <a:pPr lvl="1" algn="just"/>
            <a:r>
              <a:rPr lang="en-US" sz="2600" dirty="0"/>
              <a:t>Take into account the </a:t>
            </a:r>
            <a:r>
              <a:rPr lang="en-US" sz="2600" b="1" i="1" dirty="0"/>
              <a:t>importance</a:t>
            </a:r>
            <a:r>
              <a:rPr lang="en-US" sz="2600" dirty="0"/>
              <a:t> of the subject, the </a:t>
            </a:r>
            <a:r>
              <a:rPr lang="en-US" sz="2600" b="1" i="1" dirty="0"/>
              <a:t>qualifications</a:t>
            </a:r>
            <a:r>
              <a:rPr lang="en-US" sz="2600" dirty="0"/>
              <a:t> and the </a:t>
            </a:r>
            <a:r>
              <a:rPr lang="en-US" sz="2600" b="1" i="1" dirty="0"/>
              <a:t>training</a:t>
            </a:r>
            <a:r>
              <a:rPr lang="en-US" sz="2600" dirty="0"/>
              <a:t> of a researcher, the </a:t>
            </a:r>
            <a:r>
              <a:rPr lang="en-US" sz="2600" b="1" i="1" dirty="0"/>
              <a:t>costs</a:t>
            </a:r>
            <a:r>
              <a:rPr lang="en-US" sz="2600" dirty="0"/>
              <a:t> involved, </a:t>
            </a:r>
            <a:r>
              <a:rPr lang="en-US" sz="2600" b="1" i="1" dirty="0"/>
              <a:t>time</a:t>
            </a:r>
            <a:r>
              <a:rPr lang="en-US" sz="2600" dirty="0"/>
              <a:t> factor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B7A3-644F-47CD-B381-6F8336A5ED24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9130" indent="-476250" algn="just">
              <a:buFont typeface="Wingdings" pitchFamily="2" charset="2"/>
              <a:buAutoNum type="arabicPeriod"/>
            </a:pPr>
            <a:r>
              <a:rPr lang="en-US" sz="2500" dirty="0"/>
              <a:t>Identify the problem in a general way. </a:t>
            </a:r>
          </a:p>
          <a:p>
            <a:pPr marL="659130" indent="-476250" algn="just">
              <a:buFont typeface="Wingdings" pitchFamily="2" charset="2"/>
              <a:buAutoNum type="arabicPeriod"/>
            </a:pPr>
            <a:endParaRPr lang="en-US" sz="2500" dirty="0"/>
          </a:p>
          <a:p>
            <a:pPr marL="659130" indent="-476250" algn="just">
              <a:buFont typeface="Wingdings" pitchFamily="2" charset="2"/>
              <a:buAutoNum type="arabicPeriod"/>
            </a:pPr>
            <a:r>
              <a:rPr lang="en-US" sz="2500" dirty="0"/>
              <a:t>Identify and select a narrow problem within the broad topic.</a:t>
            </a:r>
          </a:p>
          <a:p>
            <a:pPr marL="659130" indent="-476250" algn="just">
              <a:buFont typeface="Wingdings" pitchFamily="2" charset="2"/>
              <a:buAutoNum type="arabicPeriod"/>
            </a:pPr>
            <a:endParaRPr lang="en-US" sz="2500" dirty="0"/>
          </a:p>
          <a:p>
            <a:pPr marL="659130" indent="-476250" algn="just">
              <a:buFont typeface="Wingdings" pitchFamily="2" charset="2"/>
              <a:buAutoNum type="arabicPeriod"/>
            </a:pPr>
            <a:r>
              <a:rPr lang="en-US" sz="2500" dirty="0"/>
              <a:t>Raise questions to be asked. </a:t>
            </a:r>
          </a:p>
          <a:p>
            <a:pPr marL="659130" indent="-476250" algn="just">
              <a:buFont typeface="Wingdings" pitchFamily="2" charset="2"/>
              <a:buAutoNum type="arabicPeriod"/>
            </a:pPr>
            <a:endParaRPr lang="en-US" sz="2500" dirty="0"/>
          </a:p>
          <a:p>
            <a:pPr marL="659130" indent="-476250" algn="just">
              <a:buFont typeface="Wingdings" pitchFamily="2" charset="2"/>
              <a:buAutoNum type="arabicPeriod"/>
            </a:pPr>
            <a:r>
              <a:rPr lang="en-US" sz="2500" dirty="0"/>
              <a:t>Formulate objectives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5A79-944A-48C6-8435-0402DCD00E13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>
                <a:schemeClr val="accent5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3600" dirty="0"/>
              <a:t>Identify a broad field/area that faces problem</a:t>
            </a:r>
          </a:p>
          <a:p>
            <a:pPr marL="514350" indent="-514350">
              <a:buClr>
                <a:schemeClr val="accent5">
                  <a:lumMod val="75000"/>
                </a:schemeClr>
              </a:buClr>
              <a:buSzPct val="100000"/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2A7-CFA7-47EC-88B1-F635A6066E19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C8B3-F682-4F5D-A6E2-D7299A958FB7}" type="slidenum">
              <a:rPr lang="en-US"/>
              <a:pPr/>
              <a:t>35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43200" y="3200400"/>
            <a:ext cx="4419600" cy="1905000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Linguistics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DD868-7112-4EB4-B519-EB7C53A0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For next lesson &gt;&gt; divide the broad field of LINGUISTICS into sub-categories and branches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6E4B3-1E28-475B-B66C-80BE331A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8D1E-DB8F-45F4-8072-062A8074FABD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B9779-186B-463F-9A50-1B7D08D3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Rashwan Ramadan Salih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A412D-81CB-484B-82E8-BC0FF5C9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sz="6000">
                <a:solidFill>
                  <a:srgbClr val="0000FF"/>
                </a:solidFill>
              </a:rPr>
              <a:t>		Course Content</a:t>
            </a:r>
            <a:endParaRPr lang="en-US" sz="6000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"/>
            <a:ext cx="2590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Diagram 18"/>
          <p:cNvGraphicFramePr/>
          <p:nvPr/>
        </p:nvGraphicFramePr>
        <p:xfrm>
          <a:off x="1295400" y="12954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F84-00CC-4AFC-A5E9-33A122CF54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8E19-C3BC-416C-BD8E-C52099B94D3C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sz="6000">
                <a:solidFill>
                  <a:srgbClr val="0000FF"/>
                </a:solidFill>
              </a:rPr>
              <a:t>		Course Content</a:t>
            </a:r>
            <a:endParaRPr lang="en-US" sz="6000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1"/>
            <a:ext cx="2590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Diagram 18"/>
          <p:cNvGraphicFramePr/>
          <p:nvPr/>
        </p:nvGraphicFramePr>
        <p:xfrm>
          <a:off x="1295400" y="12954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F84-00CC-4AFC-A5E9-33A122CF54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0B8-E33E-484C-A17D-86EF2FE824CB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Course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Lectures shall be the principle delivery method.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Discussions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Class works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1CC-21A7-4D25-99DC-568914C5A42F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graphicFrame>
        <p:nvGraphicFramePr>
          <p:cNvPr id="188417" name="Object 4"/>
          <p:cNvGraphicFramePr>
            <a:graphicFrameLocks/>
          </p:cNvGraphicFramePr>
          <p:nvPr/>
        </p:nvGraphicFramePr>
        <p:xfrm>
          <a:off x="5848350" y="2222500"/>
          <a:ext cx="3055938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399540" imgH="999490" progId="">
                  <p:embed/>
                </p:oleObj>
              </mc:Choice>
              <mc:Fallback>
                <p:oleObj name="Clip" r:id="rId2" imgW="1399540" imgH="999490" progId="">
                  <p:embed/>
                  <p:pic>
                    <p:nvPicPr>
                      <p:cNvPr id="188417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2222500"/>
                        <a:ext cx="3055938" cy="394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Course evaluation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Attendance &amp; participation 		5%</a:t>
            </a:r>
          </a:p>
          <a:p>
            <a:endParaRPr lang="en-US" sz="2400" dirty="0"/>
          </a:p>
          <a:p>
            <a:r>
              <a:rPr lang="en-US" sz="2400" dirty="0"/>
              <a:t>Quizzes				5% </a:t>
            </a:r>
          </a:p>
          <a:p>
            <a:endParaRPr lang="en-US" sz="2400" dirty="0"/>
          </a:p>
          <a:p>
            <a:r>
              <a:rPr lang="en-US" sz="2400" dirty="0"/>
              <a:t>Class works 				10%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Research proposal 			10%</a:t>
            </a:r>
          </a:p>
          <a:p>
            <a:endParaRPr lang="en-US" sz="2400" dirty="0"/>
          </a:p>
          <a:p>
            <a:r>
              <a:rPr lang="en-US" sz="2400" dirty="0"/>
              <a:t>Midterm Exam			20%</a:t>
            </a:r>
          </a:p>
          <a:p>
            <a:endParaRPr lang="en-US" sz="2400" dirty="0"/>
          </a:p>
          <a:p>
            <a:r>
              <a:rPr lang="en-US" sz="2400" dirty="0"/>
              <a:t>Final exam				 50%</a:t>
            </a:r>
          </a:p>
          <a:p>
            <a:endParaRPr lang="en-US" sz="2400" dirty="0"/>
          </a:p>
          <a:p>
            <a:r>
              <a:rPr lang="en-US" sz="2400" dirty="0"/>
              <a:t>Total : 				100%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4A8B-12E8-4F78-8C48-BE128703D829}" type="datetime1">
              <a:rPr lang="en-US" smtClean="0"/>
              <a:t>11/30/2023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ECC4AE-A273-45A7-A31F-49886D326744}"/>
              </a:ext>
            </a:extLst>
          </p:cNvPr>
          <p:cNvCxnSpPr/>
          <p:nvPr/>
        </p:nvCxnSpPr>
        <p:spPr>
          <a:xfrm>
            <a:off x="1524000" y="5410200"/>
            <a:ext cx="5562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438400"/>
            <a:ext cx="7406640" cy="16764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sz="5600" dirty="0">
                <a:solidFill>
                  <a:srgbClr val="008000"/>
                </a:solidFill>
              </a:rPr>
              <a:t>  </a:t>
            </a:r>
            <a:br>
              <a:rPr sz="60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sz="5400" dirty="0">
                <a:solidFill>
                  <a:srgbClr val="008000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C</a:t>
            </a:r>
            <a:r>
              <a:rPr sz="4800" dirty="0">
                <a:solidFill>
                  <a:schemeClr val="bg1"/>
                </a:solidFill>
              </a:rPr>
              <a:t>hapter One- Introduction to Research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F84-00CC-4AFC-A5E9-33A122CF54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4189-8455-49C9-80A5-7C4274A26C6B}" type="datetime1">
              <a:rPr lang="en-US" smtClean="0"/>
              <a:t>11/30/2023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438400"/>
            <a:ext cx="7406640" cy="16764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W</a:t>
            </a:r>
            <a:r>
              <a:rPr sz="5400" dirty="0">
                <a:solidFill>
                  <a:srgbClr val="FFFF00"/>
                </a:solidFill>
              </a:rPr>
              <a:t>hy study Methods of Research?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3886200"/>
            <a:ext cx="7406640" cy="29718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F84-00CC-4AFC-A5E9-33A122CF54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1276-2A34-4F1C-A167-9A755BC94203}" type="datetime1">
              <a:rPr lang="en-US" smtClean="0"/>
              <a:t>11/30/2023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Monetary policy_FINAL COURSE MATERIAL</Template>
  <TotalTime>11427</TotalTime>
  <Words>1582</Words>
  <Application>Microsoft Office PowerPoint</Application>
  <PresentationFormat>On-screen Show (4:3)</PresentationFormat>
  <Paragraphs>338</Paragraphs>
  <Slides>36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Britannic Bold</vt:lpstr>
      <vt:lpstr>Calibri</vt:lpstr>
      <vt:lpstr>Gill Sans MT</vt:lpstr>
      <vt:lpstr>Verdana</vt:lpstr>
      <vt:lpstr>Wingdings</vt:lpstr>
      <vt:lpstr>Wingdings 2</vt:lpstr>
      <vt:lpstr>Solstice</vt:lpstr>
      <vt:lpstr>Clip</vt:lpstr>
      <vt:lpstr>About the Course</vt:lpstr>
      <vt:lpstr>PowerPoint Presentation</vt:lpstr>
      <vt:lpstr>PowerPoint Presentation</vt:lpstr>
      <vt:lpstr>  Course Content</vt:lpstr>
      <vt:lpstr>  Course Content</vt:lpstr>
      <vt:lpstr>Course delivery</vt:lpstr>
      <vt:lpstr>Course evaluation methods </vt:lpstr>
      <vt:lpstr>    Chapter One- Introduction to Research </vt:lpstr>
      <vt:lpstr>Why study Methods of Research?</vt:lpstr>
      <vt:lpstr>Session outline</vt:lpstr>
      <vt:lpstr>Research defined</vt:lpstr>
      <vt:lpstr>Why conduct research?</vt:lpstr>
      <vt:lpstr>Types of Researches </vt:lpstr>
      <vt:lpstr>Descriptive and analytical researches</vt:lpstr>
      <vt:lpstr>PowerPoint Presentation</vt:lpstr>
      <vt:lpstr>Applied and basic researches</vt:lpstr>
      <vt:lpstr>PowerPoint Presentation</vt:lpstr>
      <vt:lpstr>One-time and longtudinial researches</vt:lpstr>
      <vt:lpstr>Exploratory and formulized researches</vt:lpstr>
      <vt:lpstr>Approaches of Research </vt:lpstr>
      <vt:lpstr>1) Quantitative Approach </vt:lpstr>
      <vt:lpstr>Similarities </vt:lpstr>
      <vt:lpstr>Differences </vt:lpstr>
      <vt:lpstr>Research methods and research methodology</vt:lpstr>
      <vt:lpstr>PowerPoint Presentation</vt:lpstr>
      <vt:lpstr>Research methodology  </vt:lpstr>
      <vt:lpstr>PowerPoint Presentation</vt:lpstr>
      <vt:lpstr>  Title Identification and Research Problem </vt:lpstr>
      <vt:lpstr>Research problem defined </vt:lpstr>
      <vt:lpstr>When does a research problem exist?</vt:lpstr>
      <vt:lpstr>Sources of a research problem</vt:lpstr>
      <vt:lpstr>Selecting the problem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Abdihakim</dc:creator>
  <cp:lastModifiedBy>Rashwan Salih</cp:lastModifiedBy>
  <cp:revision>1191</cp:revision>
  <dcterms:created xsi:type="dcterms:W3CDTF">2013-08-15T06:05:19Z</dcterms:created>
  <dcterms:modified xsi:type="dcterms:W3CDTF">2023-11-30T10:51:24Z</dcterms:modified>
</cp:coreProperties>
</file>