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875" r:id="rId2"/>
    <p:sldId id="876" r:id="rId3"/>
    <p:sldId id="877" r:id="rId4"/>
    <p:sldId id="878" r:id="rId5"/>
    <p:sldId id="880" r:id="rId6"/>
    <p:sldId id="881" r:id="rId7"/>
    <p:sldId id="882" r:id="rId8"/>
    <p:sldId id="883" r:id="rId9"/>
    <p:sldId id="884" r:id="rId10"/>
    <p:sldId id="885" r:id="rId11"/>
    <p:sldId id="476" r:id="rId12"/>
    <p:sldId id="955" r:id="rId13"/>
    <p:sldId id="680" r:id="rId14"/>
    <p:sldId id="681" r:id="rId15"/>
    <p:sldId id="864" r:id="rId16"/>
    <p:sldId id="956" r:id="rId17"/>
    <p:sldId id="957" r:id="rId18"/>
    <p:sldId id="958" r:id="rId19"/>
    <p:sldId id="959" r:id="rId20"/>
    <p:sldId id="960" r:id="rId21"/>
    <p:sldId id="961" r:id="rId22"/>
    <p:sldId id="962" r:id="rId23"/>
    <p:sldId id="963" r:id="rId24"/>
    <p:sldId id="964" r:id="rId25"/>
    <p:sldId id="965" r:id="rId26"/>
    <p:sldId id="966" r:id="rId27"/>
    <p:sldId id="967" r:id="rId28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8" autoAdjust="0"/>
    <p:restoredTop sz="85484" autoAdjust="0"/>
  </p:normalViewPr>
  <p:slideViewPr>
    <p:cSldViewPr>
      <p:cViewPr varScale="1">
        <p:scale>
          <a:sx n="56" d="100"/>
          <a:sy n="56" d="100"/>
        </p:scale>
        <p:origin x="16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30"/>
    </p:cViewPr>
  </p:sorterViewPr>
  <p:notesViewPr>
    <p:cSldViewPr>
      <p:cViewPr varScale="1">
        <p:scale>
          <a:sx n="62" d="100"/>
          <a:sy n="62" d="100"/>
        </p:scale>
        <p:origin x="-2874" y="-78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BEDC2-EA65-46B0-8E4E-9F2DF5C43976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92474-1375-4C25-9A03-40610164F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73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F01BCABD-07E2-467E-84FD-D61ECC3826C2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177F7CBD-DF83-4B41-9631-B14835C0B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D35598-E9AD-477B-A7E8-9F5D67DD5A0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860687"/>
            <a:ext cx="5208482" cy="4604861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Examples of variables,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gender, marital status,  family income, person’s attitude toward women empowerment.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way the variation can be in quantity, intensity, amount, or type; the examples can be production units, absenteeism, gender, religion, motivation, grade, and 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120F3-A217-4A3F-8FEA-B3FB4233A19C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13BA7-CB2C-474A-ABD1-4D74F295E2F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9302"/>
          </a:xfrm>
        </p:spPr>
        <p:txBody>
          <a:bodyPr anchor="b"/>
          <a:lstStyle>
            <a:lvl1pPr algn="l">
              <a:defRPr kumimoji="0" lang="en-US" sz="4300" kern="12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A5A1-615D-4689-87CE-62AF08D9CA41}" type="datetime1">
              <a:rPr lang="en-US" smtClean="0"/>
              <a:t>11/11/2023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0A31-98F8-4D1E-9F39-75E304AAE0A2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101-A39B-4293-AEE2-60B835E8CABE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Britannic Bold" pitchFamily="34" charset="0"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8D1E-DB8F-45F4-8072-062A8074FABD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600200" y="121920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1C61-19D1-426A-ABA8-E17E304586F6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81E7-71C2-4E61-B011-D032810338CC}" type="datetime1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EBE6-1946-484B-AB06-6147B675D95A}" type="datetime1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5ED-AD50-4C5B-831B-697B653BB922}" type="datetime1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575C-091F-459B-A1CA-42669D2FB484}" type="datetime1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AFF-E386-4C28-9CDF-E75FECA52FAC}" type="datetime1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EDD5-FBE7-4E5C-AB5A-C326ACF4FBCA}" type="datetime1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F494EE-C6D4-4CE1-939E-71D79E49DFAE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/>
              <a:t>Dr Rashwan Ramadan Salih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300" kern="1200" smtClean="0">
          <a:solidFill>
            <a:srgbClr val="00206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Britannic Bold" pitchFamily="34" charset="0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solidFill>
                  <a:srgbClr val="0000FF"/>
                </a:solidFill>
              </a:rPr>
              <a:t>When must we provide citation?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714488" cy="480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600" b="1" dirty="0"/>
              <a:t>Quote directly</a:t>
            </a:r>
          </a:p>
          <a:p>
            <a:pPr>
              <a:lnSpc>
                <a:spcPct val="120000"/>
              </a:lnSpc>
            </a:pPr>
            <a:r>
              <a:rPr lang="en-GB" sz="2600" b="1" dirty="0"/>
              <a:t>Paraphrase</a:t>
            </a:r>
          </a:p>
          <a:p>
            <a:pPr>
              <a:lnSpc>
                <a:spcPct val="120000"/>
              </a:lnSpc>
            </a:pPr>
            <a:r>
              <a:rPr lang="en-GB" sz="2600" b="1" dirty="0"/>
              <a:t>Summarise</a:t>
            </a:r>
            <a:endParaRPr lang="en-US" sz="2600" dirty="0"/>
          </a:p>
          <a:p>
            <a:pPr>
              <a:lnSpc>
                <a:spcPct val="120000"/>
              </a:lnSpc>
            </a:pPr>
            <a:r>
              <a:rPr lang="en-GB" sz="2600" dirty="0"/>
              <a:t>Use</a:t>
            </a:r>
            <a:r>
              <a:rPr lang="en-GB" sz="2600" b="1" dirty="0"/>
              <a:t> ideas</a:t>
            </a:r>
            <a:r>
              <a:rPr lang="en-GB" sz="2600" dirty="0"/>
              <a:t>, </a:t>
            </a:r>
            <a:r>
              <a:rPr lang="en-GB" sz="2600" b="1" dirty="0"/>
              <a:t>theories</a:t>
            </a:r>
            <a:r>
              <a:rPr lang="en-GB" sz="2600" dirty="0"/>
              <a:t>, </a:t>
            </a:r>
            <a:r>
              <a:rPr lang="en-GB" sz="2600" b="1" dirty="0"/>
              <a:t>facts</a:t>
            </a:r>
            <a:r>
              <a:rPr lang="en-GB" sz="2600" dirty="0"/>
              <a:t>, </a:t>
            </a:r>
            <a:r>
              <a:rPr lang="en-GB" sz="2600" b="1" dirty="0"/>
              <a:t>experiments</a:t>
            </a:r>
            <a:r>
              <a:rPr lang="en-GB" sz="2600" dirty="0"/>
              <a:t>, </a:t>
            </a:r>
            <a:r>
              <a:rPr lang="en-GB" sz="2600" b="1" dirty="0"/>
              <a:t>case studies</a:t>
            </a:r>
            <a:r>
              <a:rPr lang="en-GB" sz="2600" dirty="0"/>
              <a:t>, from a source</a:t>
            </a:r>
            <a:endParaRPr lang="en-US" sz="2600" dirty="0"/>
          </a:p>
          <a:p>
            <a:pPr>
              <a:lnSpc>
                <a:spcPct val="120000"/>
              </a:lnSpc>
            </a:pPr>
            <a:r>
              <a:rPr lang="en-GB" sz="2600" dirty="0"/>
              <a:t>Adopt another person’s</a:t>
            </a:r>
            <a:r>
              <a:rPr lang="en-GB" sz="2600" b="1" dirty="0"/>
              <a:t> research method, survey </a:t>
            </a:r>
            <a:r>
              <a:rPr lang="en-GB" sz="2600" dirty="0"/>
              <a:t>or</a:t>
            </a:r>
            <a:r>
              <a:rPr lang="en-GB" sz="2600" b="1" dirty="0"/>
              <a:t> experiment design  </a:t>
            </a:r>
          </a:p>
          <a:p>
            <a:pPr>
              <a:lnSpc>
                <a:spcPct val="120000"/>
              </a:lnSpc>
            </a:pPr>
            <a:r>
              <a:rPr lang="en-GB" sz="2600" dirty="0"/>
              <a:t>Use </a:t>
            </a:r>
            <a:r>
              <a:rPr lang="en-GB" sz="2600" b="1" dirty="0"/>
              <a:t>statistics, tables, diagrams</a:t>
            </a:r>
            <a:r>
              <a:rPr lang="en-GB" sz="2600" dirty="0"/>
              <a:t> etc. </a:t>
            </a:r>
            <a:endParaRPr lang="en-US" sz="26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B9B-FCFB-41E0-A2FE-0A40C9EC0451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If certain bibliographic details are missing, use:-</a:t>
            </a:r>
          </a:p>
          <a:p>
            <a:pPr lvl="1" algn="just"/>
            <a:r>
              <a:rPr lang="en-US" sz="2400" dirty="0"/>
              <a:t>Anon author anonymous or not identifiable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 err="1"/>
              <a:t>s.l</a:t>
            </a:r>
            <a:r>
              <a:rPr lang="en-US" sz="2400" dirty="0"/>
              <a:t>. no place of publication (Latin: </a:t>
            </a:r>
            <a:r>
              <a:rPr lang="en-US" sz="2400" i="1" dirty="0"/>
              <a:t>sine loco)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 err="1"/>
              <a:t>s.n</a:t>
            </a:r>
            <a:r>
              <a:rPr lang="en-US" sz="2400" dirty="0"/>
              <a:t>. no named publisher (Latin: </a:t>
            </a:r>
            <a:r>
              <a:rPr lang="en-US" sz="2400" i="1" dirty="0"/>
              <a:t>sine nomine)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 err="1"/>
              <a:t>n.d</a:t>
            </a:r>
            <a:r>
              <a:rPr lang="en-US" sz="2400" dirty="0"/>
              <a:t>. no date</a:t>
            </a:r>
          </a:p>
          <a:p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BFE6-672C-4412-B4FD-61E6E6DE924E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600200"/>
            <a:ext cx="7406640" cy="2895600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sz="5500" dirty="0">
                <a:solidFill>
                  <a:srgbClr val="008000"/>
                </a:solidFill>
              </a:rPr>
              <a:t>   </a:t>
            </a:r>
            <a:br>
              <a:rPr sz="5500" dirty="0">
                <a:solidFill>
                  <a:srgbClr val="008000"/>
                </a:solidFill>
              </a:rPr>
            </a:br>
            <a:br>
              <a:rPr sz="5500" dirty="0">
                <a:solidFill>
                  <a:srgbClr val="008000"/>
                </a:solidFill>
              </a:rPr>
            </a:br>
            <a:br>
              <a:rPr sz="5500" dirty="0">
                <a:solidFill>
                  <a:srgbClr val="008000"/>
                </a:solidFill>
              </a:rPr>
            </a:br>
            <a:br>
              <a:rPr sz="5500" dirty="0">
                <a:solidFill>
                  <a:srgbClr val="008000"/>
                </a:solidFill>
              </a:rPr>
            </a:br>
            <a:br>
              <a:rPr sz="5500" dirty="0">
                <a:solidFill>
                  <a:srgbClr val="008000"/>
                </a:solidFill>
              </a:rPr>
            </a:br>
            <a:r>
              <a:rPr sz="5500" dirty="0">
                <a:solidFill>
                  <a:srgbClr val="008000"/>
                </a:solidFill>
              </a:rPr>
              <a:t>  </a:t>
            </a:r>
            <a:br>
              <a:rPr sz="54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sz="24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sz="4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sz="4800" dirty="0">
                <a:solidFill>
                  <a:srgbClr val="008000"/>
                </a:solidFill>
              </a:rPr>
            </a:br>
            <a:r>
              <a:rPr sz="6000" dirty="0">
                <a:solidFill>
                  <a:schemeClr val="tx1"/>
                </a:solidFill>
              </a:rPr>
              <a:t>Chapter Four: Res</a:t>
            </a:r>
            <a:r>
              <a:rPr lang="en-US" sz="6000" dirty="0">
                <a:solidFill>
                  <a:schemeClr val="tx1"/>
                </a:solidFill>
              </a:rPr>
              <a:t>ear</a:t>
            </a:r>
            <a:r>
              <a:rPr sz="6000" dirty="0">
                <a:solidFill>
                  <a:schemeClr val="tx1"/>
                </a:solidFill>
              </a:rPr>
              <a:t>ch Design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1F84-00CC-4AFC-A5E9-33A122CF546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30EC-2E0E-4374-A638-567C73EDDC34}" type="datetime1">
              <a:rPr lang="en-US" smtClean="0"/>
              <a:t>11/11/2023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33CC"/>
                </a:solidFill>
                <a:effectLst/>
              </a:rPr>
              <a:t>C</a:t>
            </a:r>
            <a:r>
              <a:rPr sz="3600">
                <a:solidFill>
                  <a:srgbClr val="0033CC"/>
                </a:solidFill>
                <a:effectLst/>
              </a:rPr>
              <a:t>hapter III: Research Design</a:t>
            </a:r>
            <a:endParaRPr lang="en-US" sz="3600" dirty="0">
              <a:solidFill>
                <a:srgbClr val="0033CC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790688" cy="4800600"/>
          </a:xfrm>
        </p:spPr>
        <p:txBody>
          <a:bodyPr>
            <a:noAutofit/>
          </a:bodyPr>
          <a:lstStyle/>
          <a:p>
            <a:r>
              <a:rPr lang="en-US" sz="2500" dirty="0"/>
              <a:t>Variable Definition/</a:t>
            </a:r>
            <a:r>
              <a:rPr lang="en-US" sz="2500" dirty="0" err="1"/>
              <a:t>Operationalization</a:t>
            </a:r>
            <a:r>
              <a:rPr lang="en-US" sz="2500" dirty="0"/>
              <a:t> of Variables</a:t>
            </a:r>
          </a:p>
          <a:p>
            <a:r>
              <a:rPr lang="en-US" sz="2500" b="1" dirty="0"/>
              <a:t>Research Types</a:t>
            </a:r>
          </a:p>
          <a:p>
            <a:r>
              <a:rPr lang="en-US" sz="2500" b="1" dirty="0"/>
              <a:t>Research Approach </a:t>
            </a:r>
          </a:p>
          <a:p>
            <a:r>
              <a:rPr lang="en-US" sz="2500" dirty="0"/>
              <a:t>Sample Design </a:t>
            </a:r>
          </a:p>
          <a:p>
            <a:pPr lvl="1"/>
            <a:r>
              <a:rPr lang="en-US" sz="2500" dirty="0"/>
              <a:t>Population </a:t>
            </a:r>
          </a:p>
          <a:p>
            <a:pPr lvl="1"/>
            <a:r>
              <a:rPr lang="en-US" sz="2500" dirty="0"/>
              <a:t>Sample size</a:t>
            </a:r>
          </a:p>
          <a:p>
            <a:pPr lvl="1"/>
            <a:r>
              <a:rPr lang="en-US" sz="2500" dirty="0"/>
              <a:t>Sampling techniques </a:t>
            </a:r>
          </a:p>
          <a:p>
            <a:r>
              <a:rPr lang="en-US" sz="2500" dirty="0"/>
              <a:t>Sources of Data </a:t>
            </a:r>
          </a:p>
          <a:p>
            <a:r>
              <a:rPr lang="en-US" sz="2500" dirty="0"/>
              <a:t>Data Collection Instruments</a:t>
            </a:r>
          </a:p>
          <a:p>
            <a:r>
              <a:rPr lang="en-US" sz="2500" dirty="0"/>
              <a:t>Data Presentation Tools </a:t>
            </a:r>
          </a:p>
          <a:p>
            <a:r>
              <a:rPr lang="en-US" sz="2500" dirty="0"/>
              <a:t>Data Analysis and Interpretation</a:t>
            </a:r>
          </a:p>
          <a:p>
            <a:r>
              <a:rPr lang="en-US" sz="2500" dirty="0"/>
              <a:t>Ethical Consideration </a:t>
            </a:r>
          </a:p>
          <a:p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4EF2-E328-4C7F-9593-21E171DB7783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700088"/>
            <a:ext cx="7770813" cy="5700712"/>
            <a:chOff x="428" y="640"/>
            <a:chExt cx="4895" cy="3591"/>
          </a:xfrm>
        </p:grpSpPr>
        <p:sp>
          <p:nvSpPr>
            <p:cNvPr id="5718" name="Rectangle 4"/>
            <p:cNvSpPr>
              <a:spLocks noChangeArrowheads="1"/>
            </p:cNvSpPr>
            <p:nvPr/>
          </p:nvSpPr>
          <p:spPr bwMode="auto">
            <a:xfrm>
              <a:off x="1475" y="648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19" name="Freeform 5"/>
            <p:cNvSpPr>
              <a:spLocks/>
            </p:cNvSpPr>
            <p:nvPr/>
          </p:nvSpPr>
          <p:spPr bwMode="auto">
            <a:xfrm>
              <a:off x="2779" y="3692"/>
              <a:ext cx="116" cy="105"/>
            </a:xfrm>
            <a:custGeom>
              <a:avLst/>
              <a:gdLst>
                <a:gd name="T0" fmla="*/ 0 w 348"/>
                <a:gd name="T1" fmla="*/ 0 h 315"/>
                <a:gd name="T2" fmla="*/ 0 w 348"/>
                <a:gd name="T3" fmla="*/ 0 h 315"/>
                <a:gd name="T4" fmla="*/ 0 w 348"/>
                <a:gd name="T5" fmla="*/ 0 h 315"/>
                <a:gd name="T6" fmla="*/ 0 w 348"/>
                <a:gd name="T7" fmla="*/ 0 h 315"/>
                <a:gd name="T8" fmla="*/ 0 w 348"/>
                <a:gd name="T9" fmla="*/ 0 h 315"/>
                <a:gd name="T10" fmla="*/ 0 w 348"/>
                <a:gd name="T11" fmla="*/ 0 h 315"/>
                <a:gd name="T12" fmla="*/ 0 w 348"/>
                <a:gd name="T13" fmla="*/ 0 h 315"/>
                <a:gd name="T14" fmla="*/ 0 w 348"/>
                <a:gd name="T15" fmla="*/ 0 h 315"/>
                <a:gd name="T16" fmla="*/ 0 w 348"/>
                <a:gd name="T17" fmla="*/ 0 h 315"/>
                <a:gd name="T18" fmla="*/ 0 w 348"/>
                <a:gd name="T19" fmla="*/ 0 h 315"/>
                <a:gd name="T20" fmla="*/ 0 w 348"/>
                <a:gd name="T21" fmla="*/ 0 h 315"/>
                <a:gd name="T22" fmla="*/ 0 w 348"/>
                <a:gd name="T23" fmla="*/ 0 h 315"/>
                <a:gd name="T24" fmla="*/ 0 w 348"/>
                <a:gd name="T25" fmla="*/ 0 h 315"/>
                <a:gd name="T26" fmla="*/ 0 w 348"/>
                <a:gd name="T27" fmla="*/ 0 h 315"/>
                <a:gd name="T28" fmla="*/ 0 w 348"/>
                <a:gd name="T29" fmla="*/ 0 h 315"/>
                <a:gd name="T30" fmla="*/ 0 w 348"/>
                <a:gd name="T31" fmla="*/ 0 h 315"/>
                <a:gd name="T32" fmla="*/ 0 w 348"/>
                <a:gd name="T33" fmla="*/ 0 h 315"/>
                <a:gd name="T34" fmla="*/ 0 w 348"/>
                <a:gd name="T35" fmla="*/ 0 h 315"/>
                <a:gd name="T36" fmla="*/ 0 w 348"/>
                <a:gd name="T37" fmla="*/ 0 h 315"/>
                <a:gd name="T38" fmla="*/ 0 w 348"/>
                <a:gd name="T39" fmla="*/ 0 h 315"/>
                <a:gd name="T40" fmla="*/ 0 w 348"/>
                <a:gd name="T41" fmla="*/ 0 h 315"/>
                <a:gd name="T42" fmla="*/ 0 w 348"/>
                <a:gd name="T43" fmla="*/ 0 h 315"/>
                <a:gd name="T44" fmla="*/ 0 w 348"/>
                <a:gd name="T45" fmla="*/ 0 h 315"/>
                <a:gd name="T46" fmla="*/ 0 w 348"/>
                <a:gd name="T47" fmla="*/ 0 h 315"/>
                <a:gd name="T48" fmla="*/ 0 w 348"/>
                <a:gd name="T49" fmla="*/ 0 h 315"/>
                <a:gd name="T50" fmla="*/ 0 w 348"/>
                <a:gd name="T51" fmla="*/ 0 h 315"/>
                <a:gd name="T52" fmla="*/ 0 w 348"/>
                <a:gd name="T53" fmla="*/ 0 h 315"/>
                <a:gd name="T54" fmla="*/ 0 w 348"/>
                <a:gd name="T55" fmla="*/ 0 h 315"/>
                <a:gd name="T56" fmla="*/ 0 w 348"/>
                <a:gd name="T57" fmla="*/ 0 h 315"/>
                <a:gd name="T58" fmla="*/ 0 w 348"/>
                <a:gd name="T59" fmla="*/ 0 h 315"/>
                <a:gd name="T60" fmla="*/ 0 w 348"/>
                <a:gd name="T61" fmla="*/ 0 h 315"/>
                <a:gd name="T62" fmla="*/ 0 w 348"/>
                <a:gd name="T63" fmla="*/ 0 h 315"/>
                <a:gd name="T64" fmla="*/ 0 w 348"/>
                <a:gd name="T65" fmla="*/ 0 h 315"/>
                <a:gd name="T66" fmla="*/ 0 w 348"/>
                <a:gd name="T67" fmla="*/ 0 h 315"/>
                <a:gd name="T68" fmla="*/ 0 w 348"/>
                <a:gd name="T69" fmla="*/ 0 h 315"/>
                <a:gd name="T70" fmla="*/ 0 w 348"/>
                <a:gd name="T71" fmla="*/ 0 h 315"/>
                <a:gd name="T72" fmla="*/ 0 w 348"/>
                <a:gd name="T73" fmla="*/ 0 h 315"/>
                <a:gd name="T74" fmla="*/ 0 w 348"/>
                <a:gd name="T75" fmla="*/ 0 h 315"/>
                <a:gd name="T76" fmla="*/ 0 w 348"/>
                <a:gd name="T77" fmla="*/ 0 h 315"/>
                <a:gd name="T78" fmla="*/ 0 w 348"/>
                <a:gd name="T79" fmla="*/ 0 h 315"/>
                <a:gd name="T80" fmla="*/ 0 w 348"/>
                <a:gd name="T81" fmla="*/ 0 h 315"/>
                <a:gd name="T82" fmla="*/ 0 w 348"/>
                <a:gd name="T83" fmla="*/ 0 h 315"/>
                <a:gd name="T84" fmla="*/ 0 w 348"/>
                <a:gd name="T85" fmla="*/ 0 h 315"/>
                <a:gd name="T86" fmla="*/ 0 w 348"/>
                <a:gd name="T87" fmla="*/ 0 h 315"/>
                <a:gd name="T88" fmla="*/ 0 w 348"/>
                <a:gd name="T89" fmla="*/ 0 h 315"/>
                <a:gd name="T90" fmla="*/ 0 w 348"/>
                <a:gd name="T91" fmla="*/ 0 h 315"/>
                <a:gd name="T92" fmla="*/ 0 w 348"/>
                <a:gd name="T93" fmla="*/ 0 h 315"/>
                <a:gd name="T94" fmla="*/ 0 w 348"/>
                <a:gd name="T95" fmla="*/ 0 h 3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8" h="315">
                  <a:moveTo>
                    <a:pt x="258" y="315"/>
                  </a:moveTo>
                  <a:lnTo>
                    <a:pt x="253" y="291"/>
                  </a:lnTo>
                  <a:lnTo>
                    <a:pt x="246" y="277"/>
                  </a:lnTo>
                  <a:lnTo>
                    <a:pt x="232" y="266"/>
                  </a:lnTo>
                  <a:lnTo>
                    <a:pt x="215" y="258"/>
                  </a:lnTo>
                  <a:lnTo>
                    <a:pt x="198" y="249"/>
                  </a:lnTo>
                  <a:lnTo>
                    <a:pt x="184" y="240"/>
                  </a:lnTo>
                  <a:lnTo>
                    <a:pt x="178" y="231"/>
                  </a:lnTo>
                  <a:lnTo>
                    <a:pt x="174" y="219"/>
                  </a:lnTo>
                  <a:lnTo>
                    <a:pt x="173" y="201"/>
                  </a:lnTo>
                  <a:lnTo>
                    <a:pt x="171" y="190"/>
                  </a:lnTo>
                  <a:lnTo>
                    <a:pt x="168" y="181"/>
                  </a:lnTo>
                  <a:lnTo>
                    <a:pt x="159" y="170"/>
                  </a:lnTo>
                  <a:lnTo>
                    <a:pt x="143" y="158"/>
                  </a:lnTo>
                  <a:lnTo>
                    <a:pt x="127" y="150"/>
                  </a:lnTo>
                  <a:lnTo>
                    <a:pt x="106" y="142"/>
                  </a:lnTo>
                  <a:lnTo>
                    <a:pt x="85" y="134"/>
                  </a:lnTo>
                  <a:lnTo>
                    <a:pt x="67" y="123"/>
                  </a:lnTo>
                  <a:lnTo>
                    <a:pt x="57" y="113"/>
                  </a:lnTo>
                  <a:lnTo>
                    <a:pt x="48" y="100"/>
                  </a:lnTo>
                  <a:lnTo>
                    <a:pt x="40" y="81"/>
                  </a:lnTo>
                  <a:lnTo>
                    <a:pt x="32" y="58"/>
                  </a:lnTo>
                  <a:lnTo>
                    <a:pt x="24" y="43"/>
                  </a:lnTo>
                  <a:lnTo>
                    <a:pt x="15" y="32"/>
                  </a:lnTo>
                  <a:lnTo>
                    <a:pt x="6" y="24"/>
                  </a:lnTo>
                  <a:lnTo>
                    <a:pt x="0" y="20"/>
                  </a:lnTo>
                  <a:lnTo>
                    <a:pt x="14" y="17"/>
                  </a:lnTo>
                  <a:lnTo>
                    <a:pt x="22" y="24"/>
                  </a:lnTo>
                  <a:lnTo>
                    <a:pt x="30" y="34"/>
                  </a:lnTo>
                  <a:lnTo>
                    <a:pt x="38" y="47"/>
                  </a:lnTo>
                  <a:lnTo>
                    <a:pt x="45" y="66"/>
                  </a:lnTo>
                  <a:lnTo>
                    <a:pt x="54" y="83"/>
                  </a:lnTo>
                  <a:lnTo>
                    <a:pt x="61" y="97"/>
                  </a:lnTo>
                  <a:lnTo>
                    <a:pt x="73" y="108"/>
                  </a:lnTo>
                  <a:lnTo>
                    <a:pt x="81" y="113"/>
                  </a:lnTo>
                  <a:lnTo>
                    <a:pt x="84" y="100"/>
                  </a:lnTo>
                  <a:lnTo>
                    <a:pt x="90" y="88"/>
                  </a:lnTo>
                  <a:lnTo>
                    <a:pt x="97" y="75"/>
                  </a:lnTo>
                  <a:lnTo>
                    <a:pt x="104" y="62"/>
                  </a:lnTo>
                  <a:lnTo>
                    <a:pt x="108" y="48"/>
                  </a:lnTo>
                  <a:lnTo>
                    <a:pt x="111" y="34"/>
                  </a:lnTo>
                  <a:lnTo>
                    <a:pt x="115" y="21"/>
                  </a:lnTo>
                  <a:lnTo>
                    <a:pt x="116" y="14"/>
                  </a:lnTo>
                  <a:lnTo>
                    <a:pt x="115" y="9"/>
                  </a:lnTo>
                  <a:lnTo>
                    <a:pt x="112" y="2"/>
                  </a:lnTo>
                  <a:lnTo>
                    <a:pt x="119" y="0"/>
                  </a:lnTo>
                  <a:lnTo>
                    <a:pt x="124" y="9"/>
                  </a:lnTo>
                  <a:lnTo>
                    <a:pt x="124" y="14"/>
                  </a:lnTo>
                  <a:lnTo>
                    <a:pt x="124" y="22"/>
                  </a:lnTo>
                  <a:lnTo>
                    <a:pt x="120" y="35"/>
                  </a:lnTo>
                  <a:lnTo>
                    <a:pt x="117" y="50"/>
                  </a:lnTo>
                  <a:lnTo>
                    <a:pt x="115" y="66"/>
                  </a:lnTo>
                  <a:lnTo>
                    <a:pt x="109" y="79"/>
                  </a:lnTo>
                  <a:lnTo>
                    <a:pt x="103" y="92"/>
                  </a:lnTo>
                  <a:lnTo>
                    <a:pt x="99" y="102"/>
                  </a:lnTo>
                  <a:lnTo>
                    <a:pt x="99" y="108"/>
                  </a:lnTo>
                  <a:lnTo>
                    <a:pt x="101" y="112"/>
                  </a:lnTo>
                  <a:lnTo>
                    <a:pt x="106" y="115"/>
                  </a:lnTo>
                  <a:lnTo>
                    <a:pt x="117" y="117"/>
                  </a:lnTo>
                  <a:lnTo>
                    <a:pt x="131" y="116"/>
                  </a:lnTo>
                  <a:lnTo>
                    <a:pt x="145" y="116"/>
                  </a:lnTo>
                  <a:lnTo>
                    <a:pt x="152" y="119"/>
                  </a:lnTo>
                  <a:lnTo>
                    <a:pt x="161" y="125"/>
                  </a:lnTo>
                  <a:lnTo>
                    <a:pt x="170" y="130"/>
                  </a:lnTo>
                  <a:lnTo>
                    <a:pt x="182" y="138"/>
                  </a:lnTo>
                  <a:lnTo>
                    <a:pt x="195" y="146"/>
                  </a:lnTo>
                  <a:lnTo>
                    <a:pt x="196" y="136"/>
                  </a:lnTo>
                  <a:lnTo>
                    <a:pt x="199" y="128"/>
                  </a:lnTo>
                  <a:lnTo>
                    <a:pt x="206" y="123"/>
                  </a:lnTo>
                  <a:lnTo>
                    <a:pt x="215" y="117"/>
                  </a:lnTo>
                  <a:lnTo>
                    <a:pt x="225" y="113"/>
                  </a:lnTo>
                  <a:lnTo>
                    <a:pt x="236" y="107"/>
                  </a:lnTo>
                  <a:lnTo>
                    <a:pt x="243" y="100"/>
                  </a:lnTo>
                  <a:lnTo>
                    <a:pt x="250" y="91"/>
                  </a:lnTo>
                  <a:lnTo>
                    <a:pt x="253" y="81"/>
                  </a:lnTo>
                  <a:lnTo>
                    <a:pt x="261" y="83"/>
                  </a:lnTo>
                  <a:lnTo>
                    <a:pt x="258" y="92"/>
                  </a:lnTo>
                  <a:lnTo>
                    <a:pt x="252" y="103"/>
                  </a:lnTo>
                  <a:lnTo>
                    <a:pt x="243" y="112"/>
                  </a:lnTo>
                  <a:lnTo>
                    <a:pt x="232" y="119"/>
                  </a:lnTo>
                  <a:lnTo>
                    <a:pt x="219" y="126"/>
                  </a:lnTo>
                  <a:lnTo>
                    <a:pt x="213" y="133"/>
                  </a:lnTo>
                  <a:lnTo>
                    <a:pt x="206" y="142"/>
                  </a:lnTo>
                  <a:lnTo>
                    <a:pt x="206" y="145"/>
                  </a:lnTo>
                  <a:lnTo>
                    <a:pt x="208" y="147"/>
                  </a:lnTo>
                  <a:lnTo>
                    <a:pt x="219" y="150"/>
                  </a:lnTo>
                  <a:lnTo>
                    <a:pt x="235" y="153"/>
                  </a:lnTo>
                  <a:lnTo>
                    <a:pt x="247" y="157"/>
                  </a:lnTo>
                  <a:lnTo>
                    <a:pt x="255" y="161"/>
                  </a:lnTo>
                  <a:lnTo>
                    <a:pt x="262" y="168"/>
                  </a:lnTo>
                  <a:lnTo>
                    <a:pt x="266" y="176"/>
                  </a:lnTo>
                  <a:lnTo>
                    <a:pt x="270" y="192"/>
                  </a:lnTo>
                  <a:lnTo>
                    <a:pt x="271" y="168"/>
                  </a:lnTo>
                  <a:lnTo>
                    <a:pt x="272" y="162"/>
                  </a:lnTo>
                  <a:lnTo>
                    <a:pt x="274" y="156"/>
                  </a:lnTo>
                  <a:lnTo>
                    <a:pt x="282" y="146"/>
                  </a:lnTo>
                  <a:lnTo>
                    <a:pt x="289" y="130"/>
                  </a:lnTo>
                  <a:lnTo>
                    <a:pt x="295" y="111"/>
                  </a:lnTo>
                  <a:lnTo>
                    <a:pt x="295" y="91"/>
                  </a:lnTo>
                  <a:lnTo>
                    <a:pt x="294" y="74"/>
                  </a:lnTo>
                  <a:lnTo>
                    <a:pt x="294" y="71"/>
                  </a:lnTo>
                  <a:lnTo>
                    <a:pt x="292" y="49"/>
                  </a:lnTo>
                  <a:lnTo>
                    <a:pt x="288" y="37"/>
                  </a:lnTo>
                  <a:lnTo>
                    <a:pt x="284" y="26"/>
                  </a:lnTo>
                  <a:lnTo>
                    <a:pt x="277" y="17"/>
                  </a:lnTo>
                  <a:lnTo>
                    <a:pt x="289" y="22"/>
                  </a:lnTo>
                  <a:lnTo>
                    <a:pt x="294" y="29"/>
                  </a:lnTo>
                  <a:lnTo>
                    <a:pt x="299" y="39"/>
                  </a:lnTo>
                  <a:lnTo>
                    <a:pt x="301" y="54"/>
                  </a:lnTo>
                  <a:lnTo>
                    <a:pt x="304" y="71"/>
                  </a:lnTo>
                  <a:lnTo>
                    <a:pt x="304" y="82"/>
                  </a:lnTo>
                  <a:lnTo>
                    <a:pt x="306" y="97"/>
                  </a:lnTo>
                  <a:lnTo>
                    <a:pt x="306" y="113"/>
                  </a:lnTo>
                  <a:lnTo>
                    <a:pt x="307" y="125"/>
                  </a:lnTo>
                  <a:lnTo>
                    <a:pt x="310" y="142"/>
                  </a:lnTo>
                  <a:lnTo>
                    <a:pt x="319" y="130"/>
                  </a:lnTo>
                  <a:lnTo>
                    <a:pt x="325" y="118"/>
                  </a:lnTo>
                  <a:lnTo>
                    <a:pt x="329" y="107"/>
                  </a:lnTo>
                  <a:lnTo>
                    <a:pt x="331" y="93"/>
                  </a:lnTo>
                  <a:lnTo>
                    <a:pt x="331" y="78"/>
                  </a:lnTo>
                  <a:lnTo>
                    <a:pt x="331" y="66"/>
                  </a:lnTo>
                  <a:lnTo>
                    <a:pt x="330" y="60"/>
                  </a:lnTo>
                  <a:lnTo>
                    <a:pt x="328" y="43"/>
                  </a:lnTo>
                  <a:lnTo>
                    <a:pt x="326" y="34"/>
                  </a:lnTo>
                  <a:lnTo>
                    <a:pt x="342" y="34"/>
                  </a:lnTo>
                  <a:lnTo>
                    <a:pt x="343" y="48"/>
                  </a:lnTo>
                  <a:lnTo>
                    <a:pt x="345" y="62"/>
                  </a:lnTo>
                  <a:lnTo>
                    <a:pt x="348" y="80"/>
                  </a:lnTo>
                  <a:lnTo>
                    <a:pt x="348" y="96"/>
                  </a:lnTo>
                  <a:lnTo>
                    <a:pt x="345" y="117"/>
                  </a:lnTo>
                  <a:lnTo>
                    <a:pt x="340" y="135"/>
                  </a:lnTo>
                  <a:lnTo>
                    <a:pt x="331" y="154"/>
                  </a:lnTo>
                  <a:lnTo>
                    <a:pt x="326" y="170"/>
                  </a:lnTo>
                  <a:lnTo>
                    <a:pt x="322" y="187"/>
                  </a:lnTo>
                  <a:lnTo>
                    <a:pt x="321" y="207"/>
                  </a:lnTo>
                  <a:lnTo>
                    <a:pt x="323" y="229"/>
                  </a:lnTo>
                  <a:lnTo>
                    <a:pt x="328" y="246"/>
                  </a:lnTo>
                  <a:lnTo>
                    <a:pt x="335" y="262"/>
                  </a:lnTo>
                  <a:lnTo>
                    <a:pt x="344" y="271"/>
                  </a:lnTo>
                  <a:lnTo>
                    <a:pt x="258" y="3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0" name="Freeform 6"/>
            <p:cNvSpPr>
              <a:spLocks/>
            </p:cNvSpPr>
            <p:nvPr/>
          </p:nvSpPr>
          <p:spPr bwMode="auto">
            <a:xfrm>
              <a:off x="2833" y="3782"/>
              <a:ext cx="101" cy="160"/>
            </a:xfrm>
            <a:custGeom>
              <a:avLst/>
              <a:gdLst>
                <a:gd name="T0" fmla="*/ 0 w 304"/>
                <a:gd name="T1" fmla="*/ 0 h 479"/>
                <a:gd name="T2" fmla="*/ 0 w 304"/>
                <a:gd name="T3" fmla="*/ 0 h 479"/>
                <a:gd name="T4" fmla="*/ 0 w 304"/>
                <a:gd name="T5" fmla="*/ 0 h 479"/>
                <a:gd name="T6" fmla="*/ 0 w 304"/>
                <a:gd name="T7" fmla="*/ 0 h 479"/>
                <a:gd name="T8" fmla="*/ 0 w 304"/>
                <a:gd name="T9" fmla="*/ 0 h 479"/>
                <a:gd name="T10" fmla="*/ 0 w 304"/>
                <a:gd name="T11" fmla="*/ 0 h 479"/>
                <a:gd name="T12" fmla="*/ 0 w 304"/>
                <a:gd name="T13" fmla="*/ 0 h 479"/>
                <a:gd name="T14" fmla="*/ 0 w 304"/>
                <a:gd name="T15" fmla="*/ 0 h 479"/>
                <a:gd name="T16" fmla="*/ 0 w 304"/>
                <a:gd name="T17" fmla="*/ 0 h 479"/>
                <a:gd name="T18" fmla="*/ 0 w 304"/>
                <a:gd name="T19" fmla="*/ 0 h 479"/>
                <a:gd name="T20" fmla="*/ 0 w 304"/>
                <a:gd name="T21" fmla="*/ 1 h 479"/>
                <a:gd name="T22" fmla="*/ 0 w 304"/>
                <a:gd name="T23" fmla="*/ 1 h 479"/>
                <a:gd name="T24" fmla="*/ 0 w 304"/>
                <a:gd name="T25" fmla="*/ 1 h 479"/>
                <a:gd name="T26" fmla="*/ 0 w 304"/>
                <a:gd name="T27" fmla="*/ 1 h 479"/>
                <a:gd name="T28" fmla="*/ 0 w 304"/>
                <a:gd name="T29" fmla="*/ 1 h 479"/>
                <a:gd name="T30" fmla="*/ 0 w 304"/>
                <a:gd name="T31" fmla="*/ 1 h 479"/>
                <a:gd name="T32" fmla="*/ 0 w 304"/>
                <a:gd name="T33" fmla="*/ 1 h 479"/>
                <a:gd name="T34" fmla="*/ 0 w 304"/>
                <a:gd name="T35" fmla="*/ 1 h 479"/>
                <a:gd name="T36" fmla="*/ 0 w 304"/>
                <a:gd name="T37" fmla="*/ 1 h 479"/>
                <a:gd name="T38" fmla="*/ 0 w 304"/>
                <a:gd name="T39" fmla="*/ 1 h 479"/>
                <a:gd name="T40" fmla="*/ 0 w 304"/>
                <a:gd name="T41" fmla="*/ 1 h 479"/>
                <a:gd name="T42" fmla="*/ 0 w 304"/>
                <a:gd name="T43" fmla="*/ 1 h 479"/>
                <a:gd name="T44" fmla="*/ 0 w 304"/>
                <a:gd name="T45" fmla="*/ 1 h 479"/>
                <a:gd name="T46" fmla="*/ 0 w 304"/>
                <a:gd name="T47" fmla="*/ 1 h 479"/>
                <a:gd name="T48" fmla="*/ 0 w 304"/>
                <a:gd name="T49" fmla="*/ 1 h 479"/>
                <a:gd name="T50" fmla="*/ 0 w 304"/>
                <a:gd name="T51" fmla="*/ 1 h 479"/>
                <a:gd name="T52" fmla="*/ 0 w 304"/>
                <a:gd name="T53" fmla="*/ 1 h 479"/>
                <a:gd name="T54" fmla="*/ 0 w 304"/>
                <a:gd name="T55" fmla="*/ 1 h 479"/>
                <a:gd name="T56" fmla="*/ 0 w 304"/>
                <a:gd name="T57" fmla="*/ 1 h 479"/>
                <a:gd name="T58" fmla="*/ 0 w 304"/>
                <a:gd name="T59" fmla="*/ 0 h 479"/>
                <a:gd name="T60" fmla="*/ 0 w 304"/>
                <a:gd name="T61" fmla="*/ 0 h 479"/>
                <a:gd name="T62" fmla="*/ 0 w 304"/>
                <a:gd name="T63" fmla="*/ 0 h 479"/>
                <a:gd name="T64" fmla="*/ 0 w 304"/>
                <a:gd name="T65" fmla="*/ 0 h 479"/>
                <a:gd name="T66" fmla="*/ 0 w 304"/>
                <a:gd name="T67" fmla="*/ 0 h 479"/>
                <a:gd name="T68" fmla="*/ 0 w 304"/>
                <a:gd name="T69" fmla="*/ 0 h 479"/>
                <a:gd name="T70" fmla="*/ 0 w 304"/>
                <a:gd name="T71" fmla="*/ 0 h 479"/>
                <a:gd name="T72" fmla="*/ 0 w 304"/>
                <a:gd name="T73" fmla="*/ 0 h 479"/>
                <a:gd name="T74" fmla="*/ 0 w 304"/>
                <a:gd name="T75" fmla="*/ 0 h 4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4" h="479">
                  <a:moveTo>
                    <a:pt x="216" y="28"/>
                  </a:moveTo>
                  <a:lnTo>
                    <a:pt x="211" y="42"/>
                  </a:lnTo>
                  <a:lnTo>
                    <a:pt x="208" y="55"/>
                  </a:lnTo>
                  <a:lnTo>
                    <a:pt x="213" y="67"/>
                  </a:lnTo>
                  <a:lnTo>
                    <a:pt x="221" y="79"/>
                  </a:lnTo>
                  <a:lnTo>
                    <a:pt x="229" y="93"/>
                  </a:lnTo>
                  <a:lnTo>
                    <a:pt x="236" y="110"/>
                  </a:lnTo>
                  <a:lnTo>
                    <a:pt x="238" y="129"/>
                  </a:lnTo>
                  <a:lnTo>
                    <a:pt x="237" y="146"/>
                  </a:lnTo>
                  <a:lnTo>
                    <a:pt x="233" y="162"/>
                  </a:lnTo>
                  <a:lnTo>
                    <a:pt x="229" y="174"/>
                  </a:lnTo>
                  <a:lnTo>
                    <a:pt x="230" y="184"/>
                  </a:lnTo>
                  <a:lnTo>
                    <a:pt x="236" y="198"/>
                  </a:lnTo>
                  <a:lnTo>
                    <a:pt x="239" y="214"/>
                  </a:lnTo>
                  <a:lnTo>
                    <a:pt x="241" y="230"/>
                  </a:lnTo>
                  <a:lnTo>
                    <a:pt x="240" y="254"/>
                  </a:lnTo>
                  <a:lnTo>
                    <a:pt x="241" y="275"/>
                  </a:lnTo>
                  <a:lnTo>
                    <a:pt x="241" y="292"/>
                  </a:lnTo>
                  <a:lnTo>
                    <a:pt x="237" y="313"/>
                  </a:lnTo>
                  <a:lnTo>
                    <a:pt x="235" y="329"/>
                  </a:lnTo>
                  <a:lnTo>
                    <a:pt x="233" y="350"/>
                  </a:lnTo>
                  <a:lnTo>
                    <a:pt x="234" y="380"/>
                  </a:lnTo>
                  <a:lnTo>
                    <a:pt x="238" y="400"/>
                  </a:lnTo>
                  <a:lnTo>
                    <a:pt x="244" y="416"/>
                  </a:lnTo>
                  <a:lnTo>
                    <a:pt x="255" y="428"/>
                  </a:lnTo>
                  <a:lnTo>
                    <a:pt x="269" y="439"/>
                  </a:lnTo>
                  <a:lnTo>
                    <a:pt x="304" y="459"/>
                  </a:lnTo>
                  <a:lnTo>
                    <a:pt x="285" y="453"/>
                  </a:lnTo>
                  <a:lnTo>
                    <a:pt x="267" y="452"/>
                  </a:lnTo>
                  <a:lnTo>
                    <a:pt x="246" y="453"/>
                  </a:lnTo>
                  <a:lnTo>
                    <a:pt x="226" y="457"/>
                  </a:lnTo>
                  <a:lnTo>
                    <a:pt x="208" y="462"/>
                  </a:lnTo>
                  <a:lnTo>
                    <a:pt x="194" y="464"/>
                  </a:lnTo>
                  <a:lnTo>
                    <a:pt x="183" y="462"/>
                  </a:lnTo>
                  <a:lnTo>
                    <a:pt x="174" y="456"/>
                  </a:lnTo>
                  <a:lnTo>
                    <a:pt x="167" y="445"/>
                  </a:lnTo>
                  <a:lnTo>
                    <a:pt x="158" y="426"/>
                  </a:lnTo>
                  <a:lnTo>
                    <a:pt x="162" y="445"/>
                  </a:lnTo>
                  <a:lnTo>
                    <a:pt x="164" y="460"/>
                  </a:lnTo>
                  <a:lnTo>
                    <a:pt x="167" y="475"/>
                  </a:lnTo>
                  <a:lnTo>
                    <a:pt x="167" y="479"/>
                  </a:lnTo>
                  <a:lnTo>
                    <a:pt x="159" y="471"/>
                  </a:lnTo>
                  <a:lnTo>
                    <a:pt x="150" y="459"/>
                  </a:lnTo>
                  <a:lnTo>
                    <a:pt x="140" y="448"/>
                  </a:lnTo>
                  <a:lnTo>
                    <a:pt x="126" y="439"/>
                  </a:lnTo>
                  <a:lnTo>
                    <a:pt x="112" y="434"/>
                  </a:lnTo>
                  <a:lnTo>
                    <a:pt x="92" y="432"/>
                  </a:lnTo>
                  <a:lnTo>
                    <a:pt x="74" y="433"/>
                  </a:lnTo>
                  <a:lnTo>
                    <a:pt x="54" y="434"/>
                  </a:lnTo>
                  <a:lnTo>
                    <a:pt x="37" y="438"/>
                  </a:lnTo>
                  <a:lnTo>
                    <a:pt x="17" y="442"/>
                  </a:lnTo>
                  <a:lnTo>
                    <a:pt x="0" y="445"/>
                  </a:lnTo>
                  <a:lnTo>
                    <a:pt x="17" y="438"/>
                  </a:lnTo>
                  <a:lnTo>
                    <a:pt x="31" y="427"/>
                  </a:lnTo>
                  <a:lnTo>
                    <a:pt x="38" y="419"/>
                  </a:lnTo>
                  <a:lnTo>
                    <a:pt x="43" y="412"/>
                  </a:lnTo>
                  <a:lnTo>
                    <a:pt x="56" y="389"/>
                  </a:lnTo>
                  <a:lnTo>
                    <a:pt x="64" y="367"/>
                  </a:lnTo>
                  <a:lnTo>
                    <a:pt x="70" y="346"/>
                  </a:lnTo>
                  <a:lnTo>
                    <a:pt x="78" y="324"/>
                  </a:lnTo>
                  <a:lnTo>
                    <a:pt x="89" y="304"/>
                  </a:lnTo>
                  <a:lnTo>
                    <a:pt x="104" y="280"/>
                  </a:lnTo>
                  <a:lnTo>
                    <a:pt x="125" y="250"/>
                  </a:lnTo>
                  <a:lnTo>
                    <a:pt x="144" y="218"/>
                  </a:lnTo>
                  <a:lnTo>
                    <a:pt x="146" y="197"/>
                  </a:lnTo>
                  <a:lnTo>
                    <a:pt x="146" y="179"/>
                  </a:lnTo>
                  <a:lnTo>
                    <a:pt x="144" y="160"/>
                  </a:lnTo>
                  <a:lnTo>
                    <a:pt x="139" y="144"/>
                  </a:lnTo>
                  <a:lnTo>
                    <a:pt x="131" y="126"/>
                  </a:lnTo>
                  <a:lnTo>
                    <a:pt x="121" y="112"/>
                  </a:lnTo>
                  <a:lnTo>
                    <a:pt x="113" y="100"/>
                  </a:lnTo>
                  <a:lnTo>
                    <a:pt x="109" y="88"/>
                  </a:lnTo>
                  <a:lnTo>
                    <a:pt x="103" y="62"/>
                  </a:lnTo>
                  <a:lnTo>
                    <a:pt x="97" y="44"/>
                  </a:lnTo>
                  <a:lnTo>
                    <a:pt x="183" y="0"/>
                  </a:lnTo>
                  <a:lnTo>
                    <a:pt x="216" y="28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1" name="Freeform 7"/>
            <p:cNvSpPr>
              <a:spLocks/>
            </p:cNvSpPr>
            <p:nvPr/>
          </p:nvSpPr>
          <p:spPr bwMode="auto">
            <a:xfrm>
              <a:off x="2894" y="3690"/>
              <a:ext cx="228" cy="101"/>
            </a:xfrm>
            <a:custGeom>
              <a:avLst/>
              <a:gdLst>
                <a:gd name="T0" fmla="*/ 0 w 684"/>
                <a:gd name="T1" fmla="*/ 0 h 303"/>
                <a:gd name="T2" fmla="*/ 0 w 684"/>
                <a:gd name="T3" fmla="*/ 0 h 303"/>
                <a:gd name="T4" fmla="*/ 0 w 684"/>
                <a:gd name="T5" fmla="*/ 0 h 303"/>
                <a:gd name="T6" fmla="*/ 0 w 684"/>
                <a:gd name="T7" fmla="*/ 0 h 303"/>
                <a:gd name="T8" fmla="*/ 1 w 684"/>
                <a:gd name="T9" fmla="*/ 0 h 303"/>
                <a:gd name="T10" fmla="*/ 1 w 684"/>
                <a:gd name="T11" fmla="*/ 0 h 303"/>
                <a:gd name="T12" fmla="*/ 1 w 684"/>
                <a:gd name="T13" fmla="*/ 0 h 303"/>
                <a:gd name="T14" fmla="*/ 1 w 684"/>
                <a:gd name="T15" fmla="*/ 0 h 303"/>
                <a:gd name="T16" fmla="*/ 1 w 684"/>
                <a:gd name="T17" fmla="*/ 0 h 303"/>
                <a:gd name="T18" fmla="*/ 1 w 684"/>
                <a:gd name="T19" fmla="*/ 0 h 303"/>
                <a:gd name="T20" fmla="*/ 1 w 684"/>
                <a:gd name="T21" fmla="*/ 0 h 303"/>
                <a:gd name="T22" fmla="*/ 1 w 684"/>
                <a:gd name="T23" fmla="*/ 0 h 303"/>
                <a:gd name="T24" fmla="*/ 1 w 684"/>
                <a:gd name="T25" fmla="*/ 0 h 303"/>
                <a:gd name="T26" fmla="*/ 1 w 684"/>
                <a:gd name="T27" fmla="*/ 0 h 303"/>
                <a:gd name="T28" fmla="*/ 1 w 684"/>
                <a:gd name="T29" fmla="*/ 0 h 303"/>
                <a:gd name="T30" fmla="*/ 1 w 684"/>
                <a:gd name="T31" fmla="*/ 0 h 303"/>
                <a:gd name="T32" fmla="*/ 1 w 684"/>
                <a:gd name="T33" fmla="*/ 0 h 303"/>
                <a:gd name="T34" fmla="*/ 1 w 684"/>
                <a:gd name="T35" fmla="*/ 0 h 303"/>
                <a:gd name="T36" fmla="*/ 1 w 684"/>
                <a:gd name="T37" fmla="*/ 0 h 303"/>
                <a:gd name="T38" fmla="*/ 1 w 684"/>
                <a:gd name="T39" fmla="*/ 0 h 303"/>
                <a:gd name="T40" fmla="*/ 1 w 684"/>
                <a:gd name="T41" fmla="*/ 0 h 303"/>
                <a:gd name="T42" fmla="*/ 0 w 684"/>
                <a:gd name="T43" fmla="*/ 0 h 303"/>
                <a:gd name="T44" fmla="*/ 1 w 684"/>
                <a:gd name="T45" fmla="*/ 0 h 303"/>
                <a:gd name="T46" fmla="*/ 1 w 684"/>
                <a:gd name="T47" fmla="*/ 0 h 303"/>
                <a:gd name="T48" fmla="*/ 1 w 684"/>
                <a:gd name="T49" fmla="*/ 0 h 303"/>
                <a:gd name="T50" fmla="*/ 1 w 684"/>
                <a:gd name="T51" fmla="*/ 0 h 303"/>
                <a:gd name="T52" fmla="*/ 1 w 684"/>
                <a:gd name="T53" fmla="*/ 0 h 303"/>
                <a:gd name="T54" fmla="*/ 0 w 684"/>
                <a:gd name="T55" fmla="*/ 0 h 303"/>
                <a:gd name="T56" fmla="*/ 0 w 684"/>
                <a:gd name="T57" fmla="*/ 0 h 303"/>
                <a:gd name="T58" fmla="*/ 0 w 684"/>
                <a:gd name="T59" fmla="*/ 0 h 303"/>
                <a:gd name="T60" fmla="*/ 0 w 684"/>
                <a:gd name="T61" fmla="*/ 0 h 303"/>
                <a:gd name="T62" fmla="*/ 0 w 684"/>
                <a:gd name="T63" fmla="*/ 0 h 303"/>
                <a:gd name="T64" fmla="*/ 0 w 684"/>
                <a:gd name="T65" fmla="*/ 0 h 303"/>
                <a:gd name="T66" fmla="*/ 0 w 684"/>
                <a:gd name="T67" fmla="*/ 0 h 303"/>
                <a:gd name="T68" fmla="*/ 0 w 684"/>
                <a:gd name="T69" fmla="*/ 0 h 303"/>
                <a:gd name="T70" fmla="*/ 0 w 684"/>
                <a:gd name="T71" fmla="*/ 0 h 303"/>
                <a:gd name="T72" fmla="*/ 0 w 684"/>
                <a:gd name="T73" fmla="*/ 0 h 303"/>
                <a:gd name="T74" fmla="*/ 0 w 684"/>
                <a:gd name="T75" fmla="*/ 0 h 303"/>
                <a:gd name="T76" fmla="*/ 0 w 684"/>
                <a:gd name="T77" fmla="*/ 0 h 303"/>
                <a:gd name="T78" fmla="*/ 0 w 684"/>
                <a:gd name="T79" fmla="*/ 0 h 303"/>
                <a:gd name="T80" fmla="*/ 0 w 684"/>
                <a:gd name="T81" fmla="*/ 0 h 303"/>
                <a:gd name="T82" fmla="*/ 0 w 684"/>
                <a:gd name="T83" fmla="*/ 0 h 303"/>
                <a:gd name="T84" fmla="*/ 0 w 684"/>
                <a:gd name="T85" fmla="*/ 0 h 303"/>
                <a:gd name="T86" fmla="*/ 0 w 684"/>
                <a:gd name="T87" fmla="*/ 0 h 303"/>
                <a:gd name="T88" fmla="*/ 0 w 684"/>
                <a:gd name="T89" fmla="*/ 0 h 303"/>
                <a:gd name="T90" fmla="*/ 0 w 684"/>
                <a:gd name="T91" fmla="*/ 0 h 303"/>
                <a:gd name="T92" fmla="*/ 0 w 684"/>
                <a:gd name="T93" fmla="*/ 0 h 303"/>
                <a:gd name="T94" fmla="*/ 0 w 684"/>
                <a:gd name="T95" fmla="*/ 0 h 30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84" h="303">
                  <a:moveTo>
                    <a:pt x="33" y="303"/>
                  </a:moveTo>
                  <a:lnTo>
                    <a:pt x="43" y="292"/>
                  </a:lnTo>
                  <a:lnTo>
                    <a:pt x="65" y="277"/>
                  </a:lnTo>
                  <a:lnTo>
                    <a:pt x="89" y="263"/>
                  </a:lnTo>
                  <a:lnTo>
                    <a:pt x="117" y="251"/>
                  </a:lnTo>
                  <a:lnTo>
                    <a:pt x="140" y="244"/>
                  </a:lnTo>
                  <a:lnTo>
                    <a:pt x="159" y="241"/>
                  </a:lnTo>
                  <a:lnTo>
                    <a:pt x="179" y="235"/>
                  </a:lnTo>
                  <a:lnTo>
                    <a:pt x="199" y="228"/>
                  </a:lnTo>
                  <a:lnTo>
                    <a:pt x="217" y="218"/>
                  </a:lnTo>
                  <a:lnTo>
                    <a:pt x="230" y="209"/>
                  </a:lnTo>
                  <a:lnTo>
                    <a:pt x="246" y="196"/>
                  </a:lnTo>
                  <a:lnTo>
                    <a:pt x="262" y="179"/>
                  </a:lnTo>
                  <a:lnTo>
                    <a:pt x="280" y="162"/>
                  </a:lnTo>
                  <a:lnTo>
                    <a:pt x="293" y="153"/>
                  </a:lnTo>
                  <a:lnTo>
                    <a:pt x="309" y="146"/>
                  </a:lnTo>
                  <a:lnTo>
                    <a:pt x="326" y="140"/>
                  </a:lnTo>
                  <a:lnTo>
                    <a:pt x="346" y="138"/>
                  </a:lnTo>
                  <a:lnTo>
                    <a:pt x="367" y="135"/>
                  </a:lnTo>
                  <a:lnTo>
                    <a:pt x="388" y="137"/>
                  </a:lnTo>
                  <a:lnTo>
                    <a:pt x="413" y="139"/>
                  </a:lnTo>
                  <a:lnTo>
                    <a:pt x="437" y="141"/>
                  </a:lnTo>
                  <a:lnTo>
                    <a:pt x="460" y="146"/>
                  </a:lnTo>
                  <a:lnTo>
                    <a:pt x="484" y="150"/>
                  </a:lnTo>
                  <a:lnTo>
                    <a:pt x="505" y="150"/>
                  </a:lnTo>
                  <a:lnTo>
                    <a:pt x="526" y="146"/>
                  </a:lnTo>
                  <a:lnTo>
                    <a:pt x="543" y="140"/>
                  </a:lnTo>
                  <a:lnTo>
                    <a:pt x="560" y="130"/>
                  </a:lnTo>
                  <a:lnTo>
                    <a:pt x="575" y="118"/>
                  </a:lnTo>
                  <a:lnTo>
                    <a:pt x="589" y="107"/>
                  </a:lnTo>
                  <a:lnTo>
                    <a:pt x="604" y="98"/>
                  </a:lnTo>
                  <a:lnTo>
                    <a:pt x="619" y="93"/>
                  </a:lnTo>
                  <a:lnTo>
                    <a:pt x="638" y="87"/>
                  </a:lnTo>
                  <a:lnTo>
                    <a:pt x="657" y="82"/>
                  </a:lnTo>
                  <a:lnTo>
                    <a:pt x="668" y="77"/>
                  </a:lnTo>
                  <a:lnTo>
                    <a:pt x="675" y="72"/>
                  </a:lnTo>
                  <a:lnTo>
                    <a:pt x="679" y="66"/>
                  </a:lnTo>
                  <a:lnTo>
                    <a:pt x="684" y="53"/>
                  </a:lnTo>
                  <a:lnTo>
                    <a:pt x="676" y="51"/>
                  </a:lnTo>
                  <a:lnTo>
                    <a:pt x="673" y="61"/>
                  </a:lnTo>
                  <a:lnTo>
                    <a:pt x="668" y="67"/>
                  </a:lnTo>
                  <a:lnTo>
                    <a:pt x="660" y="72"/>
                  </a:lnTo>
                  <a:lnTo>
                    <a:pt x="638" y="78"/>
                  </a:lnTo>
                  <a:lnTo>
                    <a:pt x="614" y="85"/>
                  </a:lnTo>
                  <a:lnTo>
                    <a:pt x="597" y="88"/>
                  </a:lnTo>
                  <a:lnTo>
                    <a:pt x="592" y="90"/>
                  </a:lnTo>
                  <a:lnTo>
                    <a:pt x="593" y="79"/>
                  </a:lnTo>
                  <a:lnTo>
                    <a:pt x="593" y="67"/>
                  </a:lnTo>
                  <a:lnTo>
                    <a:pt x="593" y="51"/>
                  </a:lnTo>
                  <a:lnTo>
                    <a:pt x="592" y="33"/>
                  </a:lnTo>
                  <a:lnTo>
                    <a:pt x="592" y="20"/>
                  </a:lnTo>
                  <a:lnTo>
                    <a:pt x="585" y="20"/>
                  </a:lnTo>
                  <a:lnTo>
                    <a:pt x="586" y="31"/>
                  </a:lnTo>
                  <a:lnTo>
                    <a:pt x="586" y="50"/>
                  </a:lnTo>
                  <a:lnTo>
                    <a:pt x="584" y="69"/>
                  </a:lnTo>
                  <a:lnTo>
                    <a:pt x="580" y="84"/>
                  </a:lnTo>
                  <a:lnTo>
                    <a:pt x="573" y="92"/>
                  </a:lnTo>
                  <a:lnTo>
                    <a:pt x="565" y="97"/>
                  </a:lnTo>
                  <a:lnTo>
                    <a:pt x="554" y="104"/>
                  </a:lnTo>
                  <a:lnTo>
                    <a:pt x="541" y="109"/>
                  </a:lnTo>
                  <a:lnTo>
                    <a:pt x="526" y="114"/>
                  </a:lnTo>
                  <a:lnTo>
                    <a:pt x="508" y="117"/>
                  </a:lnTo>
                  <a:lnTo>
                    <a:pt x="496" y="117"/>
                  </a:lnTo>
                  <a:lnTo>
                    <a:pt x="508" y="108"/>
                  </a:lnTo>
                  <a:lnTo>
                    <a:pt x="522" y="97"/>
                  </a:lnTo>
                  <a:lnTo>
                    <a:pt x="533" y="86"/>
                  </a:lnTo>
                  <a:lnTo>
                    <a:pt x="542" y="72"/>
                  </a:lnTo>
                  <a:lnTo>
                    <a:pt x="547" y="60"/>
                  </a:lnTo>
                  <a:lnTo>
                    <a:pt x="550" y="44"/>
                  </a:lnTo>
                  <a:lnTo>
                    <a:pt x="551" y="33"/>
                  </a:lnTo>
                  <a:lnTo>
                    <a:pt x="550" y="22"/>
                  </a:lnTo>
                  <a:lnTo>
                    <a:pt x="542" y="22"/>
                  </a:lnTo>
                  <a:lnTo>
                    <a:pt x="542" y="30"/>
                  </a:lnTo>
                  <a:lnTo>
                    <a:pt x="542" y="44"/>
                  </a:lnTo>
                  <a:lnTo>
                    <a:pt x="539" y="59"/>
                  </a:lnTo>
                  <a:lnTo>
                    <a:pt x="532" y="71"/>
                  </a:lnTo>
                  <a:lnTo>
                    <a:pt x="521" y="84"/>
                  </a:lnTo>
                  <a:lnTo>
                    <a:pt x="509" y="95"/>
                  </a:lnTo>
                  <a:lnTo>
                    <a:pt x="494" y="104"/>
                  </a:lnTo>
                  <a:lnTo>
                    <a:pt x="479" y="111"/>
                  </a:lnTo>
                  <a:lnTo>
                    <a:pt x="464" y="112"/>
                  </a:lnTo>
                  <a:lnTo>
                    <a:pt x="448" y="108"/>
                  </a:lnTo>
                  <a:lnTo>
                    <a:pt x="429" y="101"/>
                  </a:lnTo>
                  <a:lnTo>
                    <a:pt x="408" y="96"/>
                  </a:lnTo>
                  <a:lnTo>
                    <a:pt x="385" y="90"/>
                  </a:lnTo>
                  <a:lnTo>
                    <a:pt x="371" y="90"/>
                  </a:lnTo>
                  <a:lnTo>
                    <a:pt x="355" y="92"/>
                  </a:lnTo>
                  <a:lnTo>
                    <a:pt x="334" y="96"/>
                  </a:lnTo>
                  <a:lnTo>
                    <a:pt x="355" y="79"/>
                  </a:lnTo>
                  <a:lnTo>
                    <a:pt x="367" y="71"/>
                  </a:lnTo>
                  <a:lnTo>
                    <a:pt x="382" y="63"/>
                  </a:lnTo>
                  <a:lnTo>
                    <a:pt x="396" y="58"/>
                  </a:lnTo>
                  <a:lnTo>
                    <a:pt x="404" y="52"/>
                  </a:lnTo>
                  <a:lnTo>
                    <a:pt x="409" y="48"/>
                  </a:lnTo>
                  <a:lnTo>
                    <a:pt x="412" y="44"/>
                  </a:lnTo>
                  <a:lnTo>
                    <a:pt x="417" y="33"/>
                  </a:lnTo>
                  <a:lnTo>
                    <a:pt x="422" y="24"/>
                  </a:lnTo>
                  <a:lnTo>
                    <a:pt x="426" y="15"/>
                  </a:lnTo>
                  <a:lnTo>
                    <a:pt x="434" y="3"/>
                  </a:lnTo>
                  <a:lnTo>
                    <a:pt x="428" y="0"/>
                  </a:lnTo>
                  <a:lnTo>
                    <a:pt x="420" y="10"/>
                  </a:lnTo>
                  <a:lnTo>
                    <a:pt x="416" y="19"/>
                  </a:lnTo>
                  <a:lnTo>
                    <a:pt x="412" y="28"/>
                  </a:lnTo>
                  <a:lnTo>
                    <a:pt x="408" y="36"/>
                  </a:lnTo>
                  <a:lnTo>
                    <a:pt x="401" y="44"/>
                  </a:lnTo>
                  <a:lnTo>
                    <a:pt x="391" y="50"/>
                  </a:lnTo>
                  <a:lnTo>
                    <a:pt x="375" y="58"/>
                  </a:lnTo>
                  <a:lnTo>
                    <a:pt x="358" y="65"/>
                  </a:lnTo>
                  <a:lnTo>
                    <a:pt x="341" y="75"/>
                  </a:lnTo>
                  <a:lnTo>
                    <a:pt x="329" y="84"/>
                  </a:lnTo>
                  <a:lnTo>
                    <a:pt x="313" y="96"/>
                  </a:lnTo>
                  <a:lnTo>
                    <a:pt x="317" y="79"/>
                  </a:lnTo>
                  <a:lnTo>
                    <a:pt x="320" y="66"/>
                  </a:lnTo>
                  <a:lnTo>
                    <a:pt x="317" y="54"/>
                  </a:lnTo>
                  <a:lnTo>
                    <a:pt x="314" y="41"/>
                  </a:lnTo>
                  <a:lnTo>
                    <a:pt x="313" y="29"/>
                  </a:lnTo>
                  <a:lnTo>
                    <a:pt x="314" y="20"/>
                  </a:lnTo>
                  <a:lnTo>
                    <a:pt x="302" y="24"/>
                  </a:lnTo>
                  <a:lnTo>
                    <a:pt x="302" y="29"/>
                  </a:lnTo>
                  <a:lnTo>
                    <a:pt x="303" y="42"/>
                  </a:lnTo>
                  <a:lnTo>
                    <a:pt x="306" y="59"/>
                  </a:lnTo>
                  <a:lnTo>
                    <a:pt x="306" y="71"/>
                  </a:lnTo>
                  <a:lnTo>
                    <a:pt x="302" y="87"/>
                  </a:lnTo>
                  <a:lnTo>
                    <a:pt x="294" y="103"/>
                  </a:lnTo>
                  <a:lnTo>
                    <a:pt x="287" y="112"/>
                  </a:lnTo>
                  <a:lnTo>
                    <a:pt x="275" y="121"/>
                  </a:lnTo>
                  <a:lnTo>
                    <a:pt x="259" y="127"/>
                  </a:lnTo>
                  <a:lnTo>
                    <a:pt x="228" y="137"/>
                  </a:lnTo>
                  <a:lnTo>
                    <a:pt x="205" y="146"/>
                  </a:lnTo>
                  <a:lnTo>
                    <a:pt x="198" y="152"/>
                  </a:lnTo>
                  <a:lnTo>
                    <a:pt x="190" y="160"/>
                  </a:lnTo>
                  <a:lnTo>
                    <a:pt x="182" y="163"/>
                  </a:lnTo>
                  <a:lnTo>
                    <a:pt x="175" y="167"/>
                  </a:lnTo>
                  <a:lnTo>
                    <a:pt x="144" y="177"/>
                  </a:lnTo>
                  <a:lnTo>
                    <a:pt x="119" y="186"/>
                  </a:lnTo>
                  <a:lnTo>
                    <a:pt x="99" y="195"/>
                  </a:lnTo>
                  <a:lnTo>
                    <a:pt x="75" y="208"/>
                  </a:lnTo>
                  <a:lnTo>
                    <a:pt x="63" y="217"/>
                  </a:lnTo>
                  <a:lnTo>
                    <a:pt x="63" y="212"/>
                  </a:lnTo>
                  <a:lnTo>
                    <a:pt x="67" y="205"/>
                  </a:lnTo>
                  <a:lnTo>
                    <a:pt x="75" y="191"/>
                  </a:lnTo>
                  <a:lnTo>
                    <a:pt x="88" y="179"/>
                  </a:lnTo>
                  <a:lnTo>
                    <a:pt x="100" y="168"/>
                  </a:lnTo>
                  <a:lnTo>
                    <a:pt x="110" y="160"/>
                  </a:lnTo>
                  <a:lnTo>
                    <a:pt x="118" y="150"/>
                  </a:lnTo>
                  <a:lnTo>
                    <a:pt x="123" y="135"/>
                  </a:lnTo>
                  <a:lnTo>
                    <a:pt x="124" y="120"/>
                  </a:lnTo>
                  <a:lnTo>
                    <a:pt x="122" y="104"/>
                  </a:lnTo>
                  <a:lnTo>
                    <a:pt x="118" y="90"/>
                  </a:lnTo>
                  <a:lnTo>
                    <a:pt x="117" y="83"/>
                  </a:lnTo>
                  <a:lnTo>
                    <a:pt x="115" y="76"/>
                  </a:lnTo>
                  <a:lnTo>
                    <a:pt x="119" y="67"/>
                  </a:lnTo>
                  <a:lnTo>
                    <a:pt x="123" y="62"/>
                  </a:lnTo>
                  <a:lnTo>
                    <a:pt x="137" y="50"/>
                  </a:lnTo>
                  <a:lnTo>
                    <a:pt x="153" y="34"/>
                  </a:lnTo>
                  <a:lnTo>
                    <a:pt x="143" y="33"/>
                  </a:lnTo>
                  <a:lnTo>
                    <a:pt x="133" y="42"/>
                  </a:lnTo>
                  <a:lnTo>
                    <a:pt x="122" y="51"/>
                  </a:lnTo>
                  <a:lnTo>
                    <a:pt x="115" y="59"/>
                  </a:lnTo>
                  <a:lnTo>
                    <a:pt x="108" y="67"/>
                  </a:lnTo>
                  <a:lnTo>
                    <a:pt x="106" y="78"/>
                  </a:lnTo>
                  <a:lnTo>
                    <a:pt x="106" y="96"/>
                  </a:lnTo>
                  <a:lnTo>
                    <a:pt x="99" y="83"/>
                  </a:lnTo>
                  <a:lnTo>
                    <a:pt x="91" y="69"/>
                  </a:lnTo>
                  <a:lnTo>
                    <a:pt x="86" y="53"/>
                  </a:lnTo>
                  <a:lnTo>
                    <a:pt x="81" y="42"/>
                  </a:lnTo>
                  <a:lnTo>
                    <a:pt x="76" y="32"/>
                  </a:lnTo>
                  <a:lnTo>
                    <a:pt x="69" y="36"/>
                  </a:lnTo>
                  <a:lnTo>
                    <a:pt x="64" y="41"/>
                  </a:lnTo>
                  <a:lnTo>
                    <a:pt x="69" y="50"/>
                  </a:lnTo>
                  <a:lnTo>
                    <a:pt x="76" y="65"/>
                  </a:lnTo>
                  <a:lnTo>
                    <a:pt x="83" y="82"/>
                  </a:lnTo>
                  <a:lnTo>
                    <a:pt x="90" y="99"/>
                  </a:lnTo>
                  <a:lnTo>
                    <a:pt x="97" y="112"/>
                  </a:lnTo>
                  <a:lnTo>
                    <a:pt x="100" y="124"/>
                  </a:lnTo>
                  <a:lnTo>
                    <a:pt x="100" y="138"/>
                  </a:lnTo>
                  <a:lnTo>
                    <a:pt x="96" y="150"/>
                  </a:lnTo>
                  <a:lnTo>
                    <a:pt x="88" y="161"/>
                  </a:lnTo>
                  <a:lnTo>
                    <a:pt x="76" y="171"/>
                  </a:lnTo>
                  <a:lnTo>
                    <a:pt x="64" y="184"/>
                  </a:lnTo>
                  <a:lnTo>
                    <a:pt x="50" y="199"/>
                  </a:lnTo>
                  <a:lnTo>
                    <a:pt x="38" y="212"/>
                  </a:lnTo>
                  <a:lnTo>
                    <a:pt x="24" y="228"/>
                  </a:lnTo>
                  <a:lnTo>
                    <a:pt x="17" y="240"/>
                  </a:lnTo>
                  <a:lnTo>
                    <a:pt x="10" y="251"/>
                  </a:lnTo>
                  <a:lnTo>
                    <a:pt x="5" y="263"/>
                  </a:lnTo>
                  <a:lnTo>
                    <a:pt x="0" y="275"/>
                  </a:lnTo>
                  <a:lnTo>
                    <a:pt x="33" y="30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2" name="Freeform 8"/>
            <p:cNvSpPr>
              <a:spLocks/>
            </p:cNvSpPr>
            <p:nvPr/>
          </p:nvSpPr>
          <p:spPr bwMode="auto">
            <a:xfrm>
              <a:off x="2881" y="3842"/>
              <a:ext cx="5" cy="13"/>
            </a:xfrm>
            <a:custGeom>
              <a:avLst/>
              <a:gdLst>
                <a:gd name="T0" fmla="*/ 0 w 14"/>
                <a:gd name="T1" fmla="*/ 0 h 39"/>
                <a:gd name="T2" fmla="*/ 0 w 14"/>
                <a:gd name="T3" fmla="*/ 0 h 39"/>
                <a:gd name="T4" fmla="*/ 0 w 14"/>
                <a:gd name="T5" fmla="*/ 0 h 39"/>
                <a:gd name="T6" fmla="*/ 0 w 14"/>
                <a:gd name="T7" fmla="*/ 0 h 39"/>
                <a:gd name="T8" fmla="*/ 0 w 14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9">
                  <a:moveTo>
                    <a:pt x="0" y="39"/>
                  </a:moveTo>
                  <a:lnTo>
                    <a:pt x="5" y="25"/>
                  </a:lnTo>
                  <a:lnTo>
                    <a:pt x="12" y="16"/>
                  </a:lnTo>
                  <a:lnTo>
                    <a:pt x="14" y="8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3" name="Freeform 9"/>
            <p:cNvSpPr>
              <a:spLocks/>
            </p:cNvSpPr>
            <p:nvPr/>
          </p:nvSpPr>
          <p:spPr bwMode="auto">
            <a:xfrm>
              <a:off x="3006" y="3692"/>
              <a:ext cx="69" cy="36"/>
            </a:xfrm>
            <a:custGeom>
              <a:avLst/>
              <a:gdLst>
                <a:gd name="T0" fmla="*/ 0 w 207"/>
                <a:gd name="T1" fmla="*/ 0 h 108"/>
                <a:gd name="T2" fmla="*/ 0 w 207"/>
                <a:gd name="T3" fmla="*/ 0 h 108"/>
                <a:gd name="T4" fmla="*/ 0 w 207"/>
                <a:gd name="T5" fmla="*/ 0 h 108"/>
                <a:gd name="T6" fmla="*/ 0 w 207"/>
                <a:gd name="T7" fmla="*/ 0 h 108"/>
                <a:gd name="T8" fmla="*/ 0 w 207"/>
                <a:gd name="T9" fmla="*/ 0 h 108"/>
                <a:gd name="T10" fmla="*/ 0 w 207"/>
                <a:gd name="T11" fmla="*/ 0 h 108"/>
                <a:gd name="T12" fmla="*/ 0 w 207"/>
                <a:gd name="T13" fmla="*/ 0 h 108"/>
                <a:gd name="T14" fmla="*/ 0 w 207"/>
                <a:gd name="T15" fmla="*/ 0 h 108"/>
                <a:gd name="T16" fmla="*/ 0 w 207"/>
                <a:gd name="T17" fmla="*/ 0 h 108"/>
                <a:gd name="T18" fmla="*/ 0 w 207"/>
                <a:gd name="T19" fmla="*/ 0 h 108"/>
                <a:gd name="T20" fmla="*/ 0 w 207"/>
                <a:gd name="T21" fmla="*/ 0 h 108"/>
                <a:gd name="T22" fmla="*/ 0 w 207"/>
                <a:gd name="T23" fmla="*/ 0 h 108"/>
                <a:gd name="T24" fmla="*/ 0 w 207"/>
                <a:gd name="T25" fmla="*/ 0 h 108"/>
                <a:gd name="T26" fmla="*/ 0 w 207"/>
                <a:gd name="T27" fmla="*/ 0 h 108"/>
                <a:gd name="T28" fmla="*/ 0 w 207"/>
                <a:gd name="T29" fmla="*/ 0 h 108"/>
                <a:gd name="T30" fmla="*/ 0 w 207"/>
                <a:gd name="T31" fmla="*/ 0 h 108"/>
                <a:gd name="T32" fmla="*/ 0 w 207"/>
                <a:gd name="T33" fmla="*/ 0 h 108"/>
                <a:gd name="T34" fmla="*/ 0 w 207"/>
                <a:gd name="T35" fmla="*/ 0 h 108"/>
                <a:gd name="T36" fmla="*/ 0 w 207"/>
                <a:gd name="T37" fmla="*/ 0 h 108"/>
                <a:gd name="T38" fmla="*/ 0 w 207"/>
                <a:gd name="T39" fmla="*/ 0 h 108"/>
                <a:gd name="T40" fmla="*/ 0 w 207"/>
                <a:gd name="T41" fmla="*/ 0 h 108"/>
                <a:gd name="T42" fmla="*/ 0 w 207"/>
                <a:gd name="T43" fmla="*/ 0 h 108"/>
                <a:gd name="T44" fmla="*/ 0 w 207"/>
                <a:gd name="T45" fmla="*/ 0 h 108"/>
                <a:gd name="T46" fmla="*/ 0 w 207"/>
                <a:gd name="T47" fmla="*/ 0 h 108"/>
                <a:gd name="T48" fmla="*/ 0 w 207"/>
                <a:gd name="T49" fmla="*/ 0 h 108"/>
                <a:gd name="T50" fmla="*/ 0 w 207"/>
                <a:gd name="T51" fmla="*/ 0 h 108"/>
                <a:gd name="T52" fmla="*/ 0 w 207"/>
                <a:gd name="T53" fmla="*/ 0 h 108"/>
                <a:gd name="T54" fmla="*/ 0 w 207"/>
                <a:gd name="T55" fmla="*/ 0 h 1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07" h="108">
                  <a:moveTo>
                    <a:pt x="207" y="20"/>
                  </a:moveTo>
                  <a:lnTo>
                    <a:pt x="207" y="27"/>
                  </a:lnTo>
                  <a:lnTo>
                    <a:pt x="207" y="41"/>
                  </a:lnTo>
                  <a:lnTo>
                    <a:pt x="204" y="55"/>
                  </a:lnTo>
                  <a:lnTo>
                    <a:pt x="197" y="67"/>
                  </a:lnTo>
                  <a:lnTo>
                    <a:pt x="186" y="80"/>
                  </a:lnTo>
                  <a:lnTo>
                    <a:pt x="174" y="91"/>
                  </a:lnTo>
                  <a:lnTo>
                    <a:pt x="159" y="100"/>
                  </a:lnTo>
                  <a:lnTo>
                    <a:pt x="144" y="107"/>
                  </a:lnTo>
                  <a:lnTo>
                    <a:pt x="129" y="108"/>
                  </a:lnTo>
                  <a:lnTo>
                    <a:pt x="113" y="104"/>
                  </a:lnTo>
                  <a:lnTo>
                    <a:pt x="95" y="97"/>
                  </a:lnTo>
                  <a:lnTo>
                    <a:pt x="74" y="92"/>
                  </a:lnTo>
                  <a:lnTo>
                    <a:pt x="51" y="86"/>
                  </a:lnTo>
                  <a:lnTo>
                    <a:pt x="37" y="86"/>
                  </a:lnTo>
                  <a:lnTo>
                    <a:pt x="21" y="88"/>
                  </a:lnTo>
                  <a:lnTo>
                    <a:pt x="0" y="92"/>
                  </a:lnTo>
                  <a:lnTo>
                    <a:pt x="21" y="75"/>
                  </a:lnTo>
                  <a:lnTo>
                    <a:pt x="33" y="67"/>
                  </a:lnTo>
                  <a:lnTo>
                    <a:pt x="48" y="59"/>
                  </a:lnTo>
                  <a:lnTo>
                    <a:pt x="62" y="54"/>
                  </a:lnTo>
                  <a:lnTo>
                    <a:pt x="70" y="49"/>
                  </a:lnTo>
                  <a:lnTo>
                    <a:pt x="76" y="45"/>
                  </a:lnTo>
                  <a:lnTo>
                    <a:pt x="78" y="41"/>
                  </a:lnTo>
                  <a:lnTo>
                    <a:pt x="83" y="30"/>
                  </a:lnTo>
                  <a:lnTo>
                    <a:pt x="88" y="21"/>
                  </a:lnTo>
                  <a:lnTo>
                    <a:pt x="92" y="1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4" name="Freeform 10"/>
            <p:cNvSpPr>
              <a:spLocks/>
            </p:cNvSpPr>
            <p:nvPr/>
          </p:nvSpPr>
          <p:spPr bwMode="auto">
            <a:xfrm>
              <a:off x="3059" y="3697"/>
              <a:ext cx="30" cy="32"/>
            </a:xfrm>
            <a:custGeom>
              <a:avLst/>
              <a:gdLst>
                <a:gd name="T0" fmla="*/ 0 w 90"/>
                <a:gd name="T1" fmla="*/ 0 h 97"/>
                <a:gd name="T2" fmla="*/ 0 w 90"/>
                <a:gd name="T3" fmla="*/ 0 h 97"/>
                <a:gd name="T4" fmla="*/ 0 w 90"/>
                <a:gd name="T5" fmla="*/ 0 h 97"/>
                <a:gd name="T6" fmla="*/ 0 w 90"/>
                <a:gd name="T7" fmla="*/ 0 h 97"/>
                <a:gd name="T8" fmla="*/ 0 w 90"/>
                <a:gd name="T9" fmla="*/ 0 h 97"/>
                <a:gd name="T10" fmla="*/ 0 w 90"/>
                <a:gd name="T11" fmla="*/ 0 h 97"/>
                <a:gd name="T12" fmla="*/ 0 w 90"/>
                <a:gd name="T13" fmla="*/ 0 h 97"/>
                <a:gd name="T14" fmla="*/ 0 w 90"/>
                <a:gd name="T15" fmla="*/ 0 h 97"/>
                <a:gd name="T16" fmla="*/ 0 w 90"/>
                <a:gd name="T17" fmla="*/ 0 h 97"/>
                <a:gd name="T18" fmla="*/ 0 w 90"/>
                <a:gd name="T19" fmla="*/ 0 h 97"/>
                <a:gd name="T20" fmla="*/ 0 w 90"/>
                <a:gd name="T21" fmla="*/ 0 h 97"/>
                <a:gd name="T22" fmla="*/ 0 w 90"/>
                <a:gd name="T23" fmla="*/ 0 h 97"/>
                <a:gd name="T24" fmla="*/ 0 w 90"/>
                <a:gd name="T25" fmla="*/ 0 h 97"/>
                <a:gd name="T26" fmla="*/ 0 w 90"/>
                <a:gd name="T27" fmla="*/ 0 h 97"/>
                <a:gd name="T28" fmla="*/ 0 w 90"/>
                <a:gd name="T29" fmla="*/ 0 h 97"/>
                <a:gd name="T30" fmla="*/ 0 w 90"/>
                <a:gd name="T31" fmla="*/ 0 h 97"/>
                <a:gd name="T32" fmla="*/ 0 w 90"/>
                <a:gd name="T33" fmla="*/ 0 h 97"/>
                <a:gd name="T34" fmla="*/ 0 w 90"/>
                <a:gd name="T35" fmla="*/ 0 h 97"/>
                <a:gd name="T36" fmla="*/ 0 w 90"/>
                <a:gd name="T37" fmla="*/ 0 h 97"/>
                <a:gd name="T38" fmla="*/ 0 w 90"/>
                <a:gd name="T39" fmla="*/ 0 h 9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0" h="97">
                  <a:moveTo>
                    <a:pt x="54" y="4"/>
                  </a:moveTo>
                  <a:lnTo>
                    <a:pt x="55" y="13"/>
                  </a:lnTo>
                  <a:lnTo>
                    <a:pt x="54" y="24"/>
                  </a:lnTo>
                  <a:lnTo>
                    <a:pt x="51" y="41"/>
                  </a:lnTo>
                  <a:lnTo>
                    <a:pt x="46" y="52"/>
                  </a:lnTo>
                  <a:lnTo>
                    <a:pt x="37" y="66"/>
                  </a:lnTo>
                  <a:lnTo>
                    <a:pt x="28" y="77"/>
                  </a:lnTo>
                  <a:lnTo>
                    <a:pt x="12" y="88"/>
                  </a:lnTo>
                  <a:lnTo>
                    <a:pt x="0" y="97"/>
                  </a:lnTo>
                  <a:lnTo>
                    <a:pt x="12" y="97"/>
                  </a:lnTo>
                  <a:lnTo>
                    <a:pt x="30" y="94"/>
                  </a:lnTo>
                  <a:lnTo>
                    <a:pt x="45" y="89"/>
                  </a:lnTo>
                  <a:lnTo>
                    <a:pt x="58" y="84"/>
                  </a:lnTo>
                  <a:lnTo>
                    <a:pt x="69" y="77"/>
                  </a:lnTo>
                  <a:lnTo>
                    <a:pt x="77" y="72"/>
                  </a:lnTo>
                  <a:lnTo>
                    <a:pt x="84" y="64"/>
                  </a:lnTo>
                  <a:lnTo>
                    <a:pt x="88" y="49"/>
                  </a:lnTo>
                  <a:lnTo>
                    <a:pt x="90" y="30"/>
                  </a:lnTo>
                  <a:lnTo>
                    <a:pt x="90" y="12"/>
                  </a:lnTo>
                  <a:lnTo>
                    <a:pt x="8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5" name="Freeform 11"/>
            <p:cNvSpPr>
              <a:spLocks/>
            </p:cNvSpPr>
            <p:nvPr/>
          </p:nvSpPr>
          <p:spPr bwMode="auto">
            <a:xfrm>
              <a:off x="3092" y="3697"/>
              <a:ext cx="27" cy="23"/>
            </a:xfrm>
            <a:custGeom>
              <a:avLst/>
              <a:gdLst>
                <a:gd name="T0" fmla="*/ 0 w 83"/>
                <a:gd name="T1" fmla="*/ 0 h 70"/>
                <a:gd name="T2" fmla="*/ 0 w 83"/>
                <a:gd name="T3" fmla="*/ 0 h 70"/>
                <a:gd name="T4" fmla="*/ 0 w 83"/>
                <a:gd name="T5" fmla="*/ 0 h 70"/>
                <a:gd name="T6" fmla="*/ 0 w 83"/>
                <a:gd name="T7" fmla="*/ 0 h 70"/>
                <a:gd name="T8" fmla="*/ 0 w 83"/>
                <a:gd name="T9" fmla="*/ 0 h 70"/>
                <a:gd name="T10" fmla="*/ 0 w 83"/>
                <a:gd name="T11" fmla="*/ 0 h 70"/>
                <a:gd name="T12" fmla="*/ 0 w 83"/>
                <a:gd name="T13" fmla="*/ 0 h 70"/>
                <a:gd name="T14" fmla="*/ 0 w 83"/>
                <a:gd name="T15" fmla="*/ 0 h 70"/>
                <a:gd name="T16" fmla="*/ 0 w 83"/>
                <a:gd name="T17" fmla="*/ 0 h 70"/>
                <a:gd name="T18" fmla="*/ 0 w 83"/>
                <a:gd name="T19" fmla="*/ 0 h 70"/>
                <a:gd name="T20" fmla="*/ 0 w 83"/>
                <a:gd name="T21" fmla="*/ 0 h 70"/>
                <a:gd name="T22" fmla="*/ 0 w 83"/>
                <a:gd name="T23" fmla="*/ 0 h 70"/>
                <a:gd name="T24" fmla="*/ 0 w 83"/>
                <a:gd name="T25" fmla="*/ 0 h 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3" h="70">
                  <a:moveTo>
                    <a:pt x="0" y="0"/>
                  </a:moveTo>
                  <a:lnTo>
                    <a:pt x="0" y="13"/>
                  </a:lnTo>
                  <a:lnTo>
                    <a:pt x="0" y="31"/>
                  </a:lnTo>
                  <a:lnTo>
                    <a:pt x="0" y="47"/>
                  </a:lnTo>
                  <a:lnTo>
                    <a:pt x="0" y="59"/>
                  </a:lnTo>
                  <a:lnTo>
                    <a:pt x="0" y="70"/>
                  </a:lnTo>
                  <a:lnTo>
                    <a:pt x="4" y="68"/>
                  </a:lnTo>
                  <a:lnTo>
                    <a:pt x="21" y="65"/>
                  </a:lnTo>
                  <a:lnTo>
                    <a:pt x="45" y="58"/>
                  </a:lnTo>
                  <a:lnTo>
                    <a:pt x="67" y="52"/>
                  </a:lnTo>
                  <a:lnTo>
                    <a:pt x="75" y="47"/>
                  </a:lnTo>
                  <a:lnTo>
                    <a:pt x="80" y="41"/>
                  </a:lnTo>
                  <a:lnTo>
                    <a:pt x="83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6" name="Freeform 12"/>
            <p:cNvSpPr>
              <a:spLocks/>
            </p:cNvSpPr>
            <p:nvPr/>
          </p:nvSpPr>
          <p:spPr bwMode="auto">
            <a:xfrm>
              <a:off x="2999" y="3690"/>
              <a:ext cx="38" cy="32"/>
            </a:xfrm>
            <a:custGeom>
              <a:avLst/>
              <a:gdLst>
                <a:gd name="T0" fmla="*/ 0 w 114"/>
                <a:gd name="T1" fmla="*/ 0 h 96"/>
                <a:gd name="T2" fmla="*/ 0 w 114"/>
                <a:gd name="T3" fmla="*/ 0 h 96"/>
                <a:gd name="T4" fmla="*/ 0 w 114"/>
                <a:gd name="T5" fmla="*/ 0 h 96"/>
                <a:gd name="T6" fmla="*/ 0 w 114"/>
                <a:gd name="T7" fmla="*/ 0 h 96"/>
                <a:gd name="T8" fmla="*/ 0 w 114"/>
                <a:gd name="T9" fmla="*/ 0 h 96"/>
                <a:gd name="T10" fmla="*/ 0 w 114"/>
                <a:gd name="T11" fmla="*/ 0 h 96"/>
                <a:gd name="T12" fmla="*/ 0 w 114"/>
                <a:gd name="T13" fmla="*/ 0 h 96"/>
                <a:gd name="T14" fmla="*/ 0 w 114"/>
                <a:gd name="T15" fmla="*/ 0 h 96"/>
                <a:gd name="T16" fmla="*/ 0 w 114"/>
                <a:gd name="T17" fmla="*/ 0 h 96"/>
                <a:gd name="T18" fmla="*/ 0 w 114"/>
                <a:gd name="T19" fmla="*/ 0 h 96"/>
                <a:gd name="T20" fmla="*/ 0 w 114"/>
                <a:gd name="T21" fmla="*/ 0 h 96"/>
                <a:gd name="T22" fmla="*/ 0 w 114"/>
                <a:gd name="T23" fmla="*/ 0 h 96"/>
                <a:gd name="T24" fmla="*/ 0 w 114"/>
                <a:gd name="T25" fmla="*/ 0 h 96"/>
                <a:gd name="T26" fmla="*/ 0 w 114"/>
                <a:gd name="T27" fmla="*/ 0 h 96"/>
                <a:gd name="T28" fmla="*/ 0 w 114"/>
                <a:gd name="T29" fmla="*/ 0 h 96"/>
                <a:gd name="T30" fmla="*/ 0 w 114"/>
                <a:gd name="T31" fmla="*/ 0 h 96"/>
                <a:gd name="T32" fmla="*/ 0 w 114"/>
                <a:gd name="T33" fmla="*/ 0 h 96"/>
                <a:gd name="T34" fmla="*/ 0 w 114"/>
                <a:gd name="T35" fmla="*/ 0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4" h="96">
                  <a:moveTo>
                    <a:pt x="114" y="0"/>
                  </a:moveTo>
                  <a:lnTo>
                    <a:pt x="106" y="11"/>
                  </a:lnTo>
                  <a:lnTo>
                    <a:pt x="102" y="19"/>
                  </a:lnTo>
                  <a:lnTo>
                    <a:pt x="98" y="28"/>
                  </a:lnTo>
                  <a:lnTo>
                    <a:pt x="94" y="36"/>
                  </a:lnTo>
                  <a:lnTo>
                    <a:pt x="87" y="44"/>
                  </a:lnTo>
                  <a:lnTo>
                    <a:pt x="77" y="50"/>
                  </a:lnTo>
                  <a:lnTo>
                    <a:pt x="61" y="58"/>
                  </a:lnTo>
                  <a:lnTo>
                    <a:pt x="44" y="65"/>
                  </a:lnTo>
                  <a:lnTo>
                    <a:pt x="29" y="75"/>
                  </a:lnTo>
                  <a:lnTo>
                    <a:pt x="15" y="84"/>
                  </a:lnTo>
                  <a:lnTo>
                    <a:pt x="0" y="96"/>
                  </a:lnTo>
                  <a:lnTo>
                    <a:pt x="3" y="79"/>
                  </a:lnTo>
                  <a:lnTo>
                    <a:pt x="6" y="66"/>
                  </a:lnTo>
                  <a:lnTo>
                    <a:pt x="3" y="54"/>
                  </a:lnTo>
                  <a:lnTo>
                    <a:pt x="1" y="41"/>
                  </a:lnTo>
                  <a:lnTo>
                    <a:pt x="0" y="29"/>
                  </a:lnTo>
                  <a:lnTo>
                    <a:pt x="1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7" name="Freeform 13"/>
            <p:cNvSpPr>
              <a:spLocks/>
            </p:cNvSpPr>
            <p:nvPr/>
          </p:nvSpPr>
          <p:spPr bwMode="auto">
            <a:xfrm>
              <a:off x="2919" y="3701"/>
              <a:ext cx="23" cy="21"/>
            </a:xfrm>
            <a:custGeom>
              <a:avLst/>
              <a:gdLst>
                <a:gd name="T0" fmla="*/ 0 w 67"/>
                <a:gd name="T1" fmla="*/ 0 h 64"/>
                <a:gd name="T2" fmla="*/ 0 w 67"/>
                <a:gd name="T3" fmla="*/ 0 h 64"/>
                <a:gd name="T4" fmla="*/ 0 w 67"/>
                <a:gd name="T5" fmla="*/ 0 h 64"/>
                <a:gd name="T6" fmla="*/ 0 w 67"/>
                <a:gd name="T7" fmla="*/ 0 h 64"/>
                <a:gd name="T8" fmla="*/ 0 w 67"/>
                <a:gd name="T9" fmla="*/ 0 h 64"/>
                <a:gd name="T10" fmla="*/ 0 w 67"/>
                <a:gd name="T11" fmla="*/ 0 h 64"/>
                <a:gd name="T12" fmla="*/ 0 w 67"/>
                <a:gd name="T13" fmla="*/ 0 h 64"/>
                <a:gd name="T14" fmla="*/ 0 w 67"/>
                <a:gd name="T15" fmla="*/ 0 h 64"/>
                <a:gd name="T16" fmla="*/ 0 w 67"/>
                <a:gd name="T17" fmla="*/ 0 h 64"/>
                <a:gd name="T18" fmla="*/ 0 w 67"/>
                <a:gd name="T19" fmla="*/ 0 h 64"/>
                <a:gd name="T20" fmla="*/ 0 w 67"/>
                <a:gd name="T21" fmla="*/ 0 h 64"/>
                <a:gd name="T22" fmla="*/ 0 w 67"/>
                <a:gd name="T23" fmla="*/ 0 h 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7" h="64">
                  <a:moveTo>
                    <a:pt x="0" y="0"/>
                  </a:moveTo>
                  <a:lnTo>
                    <a:pt x="5" y="10"/>
                  </a:lnTo>
                  <a:lnTo>
                    <a:pt x="10" y="21"/>
                  </a:lnTo>
                  <a:lnTo>
                    <a:pt x="15" y="37"/>
                  </a:lnTo>
                  <a:lnTo>
                    <a:pt x="23" y="51"/>
                  </a:lnTo>
                  <a:lnTo>
                    <a:pt x="30" y="64"/>
                  </a:lnTo>
                  <a:lnTo>
                    <a:pt x="30" y="46"/>
                  </a:lnTo>
                  <a:lnTo>
                    <a:pt x="32" y="35"/>
                  </a:lnTo>
                  <a:lnTo>
                    <a:pt x="39" y="27"/>
                  </a:lnTo>
                  <a:lnTo>
                    <a:pt x="46" y="19"/>
                  </a:lnTo>
                  <a:lnTo>
                    <a:pt x="57" y="10"/>
                  </a:lnTo>
                  <a:lnTo>
                    <a:pt x="67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8" name="Freeform 14"/>
            <p:cNvSpPr>
              <a:spLocks/>
            </p:cNvSpPr>
            <p:nvPr/>
          </p:nvSpPr>
          <p:spPr bwMode="auto">
            <a:xfrm>
              <a:off x="2915" y="3699"/>
              <a:ext cx="81" cy="64"/>
            </a:xfrm>
            <a:custGeom>
              <a:avLst/>
              <a:gdLst>
                <a:gd name="T0" fmla="*/ 0 w 243"/>
                <a:gd name="T1" fmla="*/ 0 h 192"/>
                <a:gd name="T2" fmla="*/ 0 w 243"/>
                <a:gd name="T3" fmla="*/ 0 h 192"/>
                <a:gd name="T4" fmla="*/ 0 w 243"/>
                <a:gd name="T5" fmla="*/ 0 h 192"/>
                <a:gd name="T6" fmla="*/ 0 w 243"/>
                <a:gd name="T7" fmla="*/ 0 h 192"/>
                <a:gd name="T8" fmla="*/ 0 w 243"/>
                <a:gd name="T9" fmla="*/ 0 h 192"/>
                <a:gd name="T10" fmla="*/ 0 w 243"/>
                <a:gd name="T11" fmla="*/ 0 h 192"/>
                <a:gd name="T12" fmla="*/ 0 w 243"/>
                <a:gd name="T13" fmla="*/ 0 h 192"/>
                <a:gd name="T14" fmla="*/ 0 w 243"/>
                <a:gd name="T15" fmla="*/ 0 h 192"/>
                <a:gd name="T16" fmla="*/ 0 w 243"/>
                <a:gd name="T17" fmla="*/ 0 h 192"/>
                <a:gd name="T18" fmla="*/ 0 w 243"/>
                <a:gd name="T19" fmla="*/ 0 h 192"/>
                <a:gd name="T20" fmla="*/ 0 w 243"/>
                <a:gd name="T21" fmla="*/ 0 h 192"/>
                <a:gd name="T22" fmla="*/ 0 w 243"/>
                <a:gd name="T23" fmla="*/ 0 h 192"/>
                <a:gd name="T24" fmla="*/ 0 w 243"/>
                <a:gd name="T25" fmla="*/ 0 h 192"/>
                <a:gd name="T26" fmla="*/ 0 w 243"/>
                <a:gd name="T27" fmla="*/ 0 h 192"/>
                <a:gd name="T28" fmla="*/ 0 w 243"/>
                <a:gd name="T29" fmla="*/ 0 h 192"/>
                <a:gd name="T30" fmla="*/ 0 w 243"/>
                <a:gd name="T31" fmla="*/ 0 h 192"/>
                <a:gd name="T32" fmla="*/ 0 w 243"/>
                <a:gd name="T33" fmla="*/ 0 h 192"/>
                <a:gd name="T34" fmla="*/ 0 w 243"/>
                <a:gd name="T35" fmla="*/ 0 h 192"/>
                <a:gd name="T36" fmla="*/ 0 w 243"/>
                <a:gd name="T37" fmla="*/ 0 h 192"/>
                <a:gd name="T38" fmla="*/ 0 w 243"/>
                <a:gd name="T39" fmla="*/ 0 h 192"/>
                <a:gd name="T40" fmla="*/ 0 w 243"/>
                <a:gd name="T41" fmla="*/ 0 h 192"/>
                <a:gd name="T42" fmla="*/ 0 w 243"/>
                <a:gd name="T43" fmla="*/ 0 h 192"/>
                <a:gd name="T44" fmla="*/ 0 w 243"/>
                <a:gd name="T45" fmla="*/ 0 h 192"/>
                <a:gd name="T46" fmla="*/ 0 w 243"/>
                <a:gd name="T47" fmla="*/ 0 h 192"/>
                <a:gd name="T48" fmla="*/ 0 w 243"/>
                <a:gd name="T49" fmla="*/ 0 h 192"/>
                <a:gd name="T50" fmla="*/ 0 w 243"/>
                <a:gd name="T51" fmla="*/ 0 h 192"/>
                <a:gd name="T52" fmla="*/ 0 w 243"/>
                <a:gd name="T53" fmla="*/ 0 h 192"/>
                <a:gd name="T54" fmla="*/ 0 w 243"/>
                <a:gd name="T55" fmla="*/ 0 h 192"/>
                <a:gd name="T56" fmla="*/ 0 w 243"/>
                <a:gd name="T57" fmla="*/ 0 h 192"/>
                <a:gd name="T58" fmla="*/ 0 w 243"/>
                <a:gd name="T59" fmla="*/ 0 h 192"/>
                <a:gd name="T60" fmla="*/ 0 w 243"/>
                <a:gd name="T61" fmla="*/ 0 h 192"/>
                <a:gd name="T62" fmla="*/ 0 w 243"/>
                <a:gd name="T63" fmla="*/ 0 h 192"/>
                <a:gd name="T64" fmla="*/ 0 w 243"/>
                <a:gd name="T65" fmla="*/ 0 h 192"/>
                <a:gd name="T66" fmla="*/ 0 w 243"/>
                <a:gd name="T67" fmla="*/ 0 h 192"/>
                <a:gd name="T68" fmla="*/ 0 w 243"/>
                <a:gd name="T69" fmla="*/ 0 h 192"/>
                <a:gd name="T70" fmla="*/ 0 w 243"/>
                <a:gd name="T71" fmla="*/ 0 h 192"/>
                <a:gd name="T72" fmla="*/ 0 w 243"/>
                <a:gd name="T73" fmla="*/ 0 h 192"/>
                <a:gd name="T74" fmla="*/ 0 w 243"/>
                <a:gd name="T75" fmla="*/ 0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43" h="192">
                  <a:moveTo>
                    <a:pt x="90" y="11"/>
                  </a:moveTo>
                  <a:lnTo>
                    <a:pt x="74" y="26"/>
                  </a:lnTo>
                  <a:lnTo>
                    <a:pt x="60" y="38"/>
                  </a:lnTo>
                  <a:lnTo>
                    <a:pt x="56" y="42"/>
                  </a:lnTo>
                  <a:lnTo>
                    <a:pt x="52" y="52"/>
                  </a:lnTo>
                  <a:lnTo>
                    <a:pt x="54" y="59"/>
                  </a:lnTo>
                  <a:lnTo>
                    <a:pt x="55" y="67"/>
                  </a:lnTo>
                  <a:lnTo>
                    <a:pt x="59" y="80"/>
                  </a:lnTo>
                  <a:lnTo>
                    <a:pt x="61" y="95"/>
                  </a:lnTo>
                  <a:lnTo>
                    <a:pt x="60" y="110"/>
                  </a:lnTo>
                  <a:lnTo>
                    <a:pt x="55" y="125"/>
                  </a:lnTo>
                  <a:lnTo>
                    <a:pt x="47" y="135"/>
                  </a:lnTo>
                  <a:lnTo>
                    <a:pt x="37" y="143"/>
                  </a:lnTo>
                  <a:lnTo>
                    <a:pt x="25" y="154"/>
                  </a:lnTo>
                  <a:lnTo>
                    <a:pt x="12" y="166"/>
                  </a:lnTo>
                  <a:lnTo>
                    <a:pt x="4" y="180"/>
                  </a:lnTo>
                  <a:lnTo>
                    <a:pt x="0" y="187"/>
                  </a:lnTo>
                  <a:lnTo>
                    <a:pt x="0" y="192"/>
                  </a:lnTo>
                  <a:lnTo>
                    <a:pt x="12" y="183"/>
                  </a:lnTo>
                  <a:lnTo>
                    <a:pt x="36" y="170"/>
                  </a:lnTo>
                  <a:lnTo>
                    <a:pt x="56" y="161"/>
                  </a:lnTo>
                  <a:lnTo>
                    <a:pt x="81" y="152"/>
                  </a:lnTo>
                  <a:lnTo>
                    <a:pt x="112" y="142"/>
                  </a:lnTo>
                  <a:lnTo>
                    <a:pt x="119" y="138"/>
                  </a:lnTo>
                  <a:lnTo>
                    <a:pt x="127" y="135"/>
                  </a:lnTo>
                  <a:lnTo>
                    <a:pt x="135" y="127"/>
                  </a:lnTo>
                  <a:lnTo>
                    <a:pt x="142" y="121"/>
                  </a:lnTo>
                  <a:lnTo>
                    <a:pt x="165" y="112"/>
                  </a:lnTo>
                  <a:lnTo>
                    <a:pt x="196" y="102"/>
                  </a:lnTo>
                  <a:lnTo>
                    <a:pt x="212" y="96"/>
                  </a:lnTo>
                  <a:lnTo>
                    <a:pt x="224" y="89"/>
                  </a:lnTo>
                  <a:lnTo>
                    <a:pt x="231" y="79"/>
                  </a:lnTo>
                  <a:lnTo>
                    <a:pt x="239" y="63"/>
                  </a:lnTo>
                  <a:lnTo>
                    <a:pt x="243" y="47"/>
                  </a:lnTo>
                  <a:lnTo>
                    <a:pt x="243" y="35"/>
                  </a:lnTo>
                  <a:lnTo>
                    <a:pt x="240" y="18"/>
                  </a:lnTo>
                  <a:lnTo>
                    <a:pt x="239" y="5"/>
                  </a:lnTo>
                  <a:lnTo>
                    <a:pt x="239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9" name="Freeform 15"/>
            <p:cNvSpPr>
              <a:spLocks/>
            </p:cNvSpPr>
            <p:nvPr/>
          </p:nvSpPr>
          <p:spPr bwMode="auto">
            <a:xfrm>
              <a:off x="2812" y="3692"/>
              <a:ext cx="52" cy="48"/>
            </a:xfrm>
            <a:custGeom>
              <a:avLst/>
              <a:gdLst>
                <a:gd name="T0" fmla="*/ 0 w 154"/>
                <a:gd name="T1" fmla="*/ 0 h 146"/>
                <a:gd name="T2" fmla="*/ 0 w 154"/>
                <a:gd name="T3" fmla="*/ 0 h 146"/>
                <a:gd name="T4" fmla="*/ 0 w 154"/>
                <a:gd name="T5" fmla="*/ 0 h 146"/>
                <a:gd name="T6" fmla="*/ 0 w 154"/>
                <a:gd name="T7" fmla="*/ 0 h 146"/>
                <a:gd name="T8" fmla="*/ 0 w 154"/>
                <a:gd name="T9" fmla="*/ 0 h 146"/>
                <a:gd name="T10" fmla="*/ 0 w 154"/>
                <a:gd name="T11" fmla="*/ 0 h 146"/>
                <a:gd name="T12" fmla="*/ 0 w 154"/>
                <a:gd name="T13" fmla="*/ 0 h 146"/>
                <a:gd name="T14" fmla="*/ 0 w 154"/>
                <a:gd name="T15" fmla="*/ 0 h 146"/>
                <a:gd name="T16" fmla="*/ 0 w 154"/>
                <a:gd name="T17" fmla="*/ 0 h 146"/>
                <a:gd name="T18" fmla="*/ 0 w 154"/>
                <a:gd name="T19" fmla="*/ 0 h 146"/>
                <a:gd name="T20" fmla="*/ 0 w 154"/>
                <a:gd name="T21" fmla="*/ 0 h 146"/>
                <a:gd name="T22" fmla="*/ 0 w 154"/>
                <a:gd name="T23" fmla="*/ 0 h 146"/>
                <a:gd name="T24" fmla="*/ 0 w 154"/>
                <a:gd name="T25" fmla="*/ 0 h 146"/>
                <a:gd name="T26" fmla="*/ 0 w 154"/>
                <a:gd name="T27" fmla="*/ 0 h 146"/>
                <a:gd name="T28" fmla="*/ 0 w 154"/>
                <a:gd name="T29" fmla="*/ 0 h 146"/>
                <a:gd name="T30" fmla="*/ 0 w 154"/>
                <a:gd name="T31" fmla="*/ 0 h 146"/>
                <a:gd name="T32" fmla="*/ 0 w 154"/>
                <a:gd name="T33" fmla="*/ 0 h 146"/>
                <a:gd name="T34" fmla="*/ 0 w 154"/>
                <a:gd name="T35" fmla="*/ 0 h 146"/>
                <a:gd name="T36" fmla="*/ 0 w 154"/>
                <a:gd name="T37" fmla="*/ 0 h 146"/>
                <a:gd name="T38" fmla="*/ 0 w 154"/>
                <a:gd name="T39" fmla="*/ 0 h 146"/>
                <a:gd name="T40" fmla="*/ 0 w 154"/>
                <a:gd name="T41" fmla="*/ 0 h 146"/>
                <a:gd name="T42" fmla="*/ 0 w 154"/>
                <a:gd name="T43" fmla="*/ 0 h 146"/>
                <a:gd name="T44" fmla="*/ 0 w 154"/>
                <a:gd name="T45" fmla="*/ 0 h 146"/>
                <a:gd name="T46" fmla="*/ 0 w 154"/>
                <a:gd name="T47" fmla="*/ 0 h 146"/>
                <a:gd name="T48" fmla="*/ 0 w 154"/>
                <a:gd name="T49" fmla="*/ 0 h 146"/>
                <a:gd name="T50" fmla="*/ 0 w 154"/>
                <a:gd name="T51" fmla="*/ 0 h 146"/>
                <a:gd name="T52" fmla="*/ 0 w 154"/>
                <a:gd name="T53" fmla="*/ 0 h 146"/>
                <a:gd name="T54" fmla="*/ 0 w 154"/>
                <a:gd name="T55" fmla="*/ 0 h 146"/>
                <a:gd name="T56" fmla="*/ 0 w 154"/>
                <a:gd name="T57" fmla="*/ 0 h 146"/>
                <a:gd name="T58" fmla="*/ 0 w 154"/>
                <a:gd name="T59" fmla="*/ 0 h 1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54" h="146">
                  <a:moveTo>
                    <a:pt x="21" y="0"/>
                  </a:moveTo>
                  <a:lnTo>
                    <a:pt x="26" y="9"/>
                  </a:lnTo>
                  <a:lnTo>
                    <a:pt x="26" y="15"/>
                  </a:lnTo>
                  <a:lnTo>
                    <a:pt x="26" y="22"/>
                  </a:lnTo>
                  <a:lnTo>
                    <a:pt x="23" y="36"/>
                  </a:lnTo>
                  <a:lnTo>
                    <a:pt x="18" y="51"/>
                  </a:lnTo>
                  <a:lnTo>
                    <a:pt x="17" y="67"/>
                  </a:lnTo>
                  <a:lnTo>
                    <a:pt x="10" y="79"/>
                  </a:lnTo>
                  <a:lnTo>
                    <a:pt x="5" y="92"/>
                  </a:lnTo>
                  <a:lnTo>
                    <a:pt x="0" y="102"/>
                  </a:lnTo>
                  <a:lnTo>
                    <a:pt x="0" y="108"/>
                  </a:lnTo>
                  <a:lnTo>
                    <a:pt x="3" y="112"/>
                  </a:lnTo>
                  <a:lnTo>
                    <a:pt x="8" y="115"/>
                  </a:lnTo>
                  <a:lnTo>
                    <a:pt x="18" y="117"/>
                  </a:lnTo>
                  <a:lnTo>
                    <a:pt x="34" y="116"/>
                  </a:lnTo>
                  <a:lnTo>
                    <a:pt x="47" y="116"/>
                  </a:lnTo>
                  <a:lnTo>
                    <a:pt x="53" y="119"/>
                  </a:lnTo>
                  <a:lnTo>
                    <a:pt x="63" y="125"/>
                  </a:lnTo>
                  <a:lnTo>
                    <a:pt x="72" y="130"/>
                  </a:lnTo>
                  <a:lnTo>
                    <a:pt x="83" y="138"/>
                  </a:lnTo>
                  <a:lnTo>
                    <a:pt x="96" y="146"/>
                  </a:lnTo>
                  <a:lnTo>
                    <a:pt x="97" y="136"/>
                  </a:lnTo>
                  <a:lnTo>
                    <a:pt x="100" y="128"/>
                  </a:lnTo>
                  <a:lnTo>
                    <a:pt x="107" y="123"/>
                  </a:lnTo>
                  <a:lnTo>
                    <a:pt x="116" y="117"/>
                  </a:lnTo>
                  <a:lnTo>
                    <a:pt x="126" y="113"/>
                  </a:lnTo>
                  <a:lnTo>
                    <a:pt x="137" y="107"/>
                  </a:lnTo>
                  <a:lnTo>
                    <a:pt x="144" y="100"/>
                  </a:lnTo>
                  <a:lnTo>
                    <a:pt x="151" y="91"/>
                  </a:lnTo>
                  <a:lnTo>
                    <a:pt x="154" y="8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0" name="Freeform 16"/>
            <p:cNvSpPr>
              <a:spLocks/>
            </p:cNvSpPr>
            <p:nvPr/>
          </p:nvSpPr>
          <p:spPr bwMode="auto">
            <a:xfrm>
              <a:off x="2784" y="3693"/>
              <a:ext cx="34" cy="36"/>
            </a:xfrm>
            <a:custGeom>
              <a:avLst/>
              <a:gdLst>
                <a:gd name="T0" fmla="*/ 0 w 102"/>
                <a:gd name="T1" fmla="*/ 0 h 110"/>
                <a:gd name="T2" fmla="*/ 0 w 102"/>
                <a:gd name="T3" fmla="*/ 0 h 110"/>
                <a:gd name="T4" fmla="*/ 0 w 102"/>
                <a:gd name="T5" fmla="*/ 0 h 110"/>
                <a:gd name="T6" fmla="*/ 0 w 102"/>
                <a:gd name="T7" fmla="*/ 0 h 110"/>
                <a:gd name="T8" fmla="*/ 0 w 102"/>
                <a:gd name="T9" fmla="*/ 0 h 110"/>
                <a:gd name="T10" fmla="*/ 0 w 102"/>
                <a:gd name="T11" fmla="*/ 0 h 110"/>
                <a:gd name="T12" fmla="*/ 0 w 102"/>
                <a:gd name="T13" fmla="*/ 0 h 110"/>
                <a:gd name="T14" fmla="*/ 0 w 102"/>
                <a:gd name="T15" fmla="*/ 0 h 110"/>
                <a:gd name="T16" fmla="*/ 0 w 102"/>
                <a:gd name="T17" fmla="*/ 0 h 110"/>
                <a:gd name="T18" fmla="*/ 0 w 102"/>
                <a:gd name="T19" fmla="*/ 0 h 110"/>
                <a:gd name="T20" fmla="*/ 0 w 102"/>
                <a:gd name="T21" fmla="*/ 0 h 110"/>
                <a:gd name="T22" fmla="*/ 0 w 102"/>
                <a:gd name="T23" fmla="*/ 0 h 110"/>
                <a:gd name="T24" fmla="*/ 0 w 102"/>
                <a:gd name="T25" fmla="*/ 0 h 110"/>
                <a:gd name="T26" fmla="*/ 0 w 102"/>
                <a:gd name="T27" fmla="*/ 0 h 110"/>
                <a:gd name="T28" fmla="*/ 0 w 102"/>
                <a:gd name="T29" fmla="*/ 0 h 110"/>
                <a:gd name="T30" fmla="*/ 0 w 102"/>
                <a:gd name="T31" fmla="*/ 0 h 110"/>
                <a:gd name="T32" fmla="*/ 0 w 102"/>
                <a:gd name="T33" fmla="*/ 0 h 110"/>
                <a:gd name="T34" fmla="*/ 0 w 102"/>
                <a:gd name="T35" fmla="*/ 0 h 110"/>
                <a:gd name="T36" fmla="*/ 0 w 102"/>
                <a:gd name="T37" fmla="*/ 0 h 1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2" h="110">
                  <a:moveTo>
                    <a:pt x="0" y="14"/>
                  </a:moveTo>
                  <a:lnTo>
                    <a:pt x="8" y="21"/>
                  </a:lnTo>
                  <a:lnTo>
                    <a:pt x="16" y="32"/>
                  </a:lnTo>
                  <a:lnTo>
                    <a:pt x="25" y="44"/>
                  </a:lnTo>
                  <a:lnTo>
                    <a:pt x="32" y="63"/>
                  </a:lnTo>
                  <a:lnTo>
                    <a:pt x="41" y="80"/>
                  </a:lnTo>
                  <a:lnTo>
                    <a:pt x="48" y="94"/>
                  </a:lnTo>
                  <a:lnTo>
                    <a:pt x="59" y="105"/>
                  </a:lnTo>
                  <a:lnTo>
                    <a:pt x="67" y="110"/>
                  </a:lnTo>
                  <a:lnTo>
                    <a:pt x="70" y="97"/>
                  </a:lnTo>
                  <a:lnTo>
                    <a:pt x="76" y="85"/>
                  </a:lnTo>
                  <a:lnTo>
                    <a:pt x="83" y="72"/>
                  </a:lnTo>
                  <a:lnTo>
                    <a:pt x="90" y="59"/>
                  </a:lnTo>
                  <a:lnTo>
                    <a:pt x="94" y="45"/>
                  </a:lnTo>
                  <a:lnTo>
                    <a:pt x="97" y="32"/>
                  </a:lnTo>
                  <a:lnTo>
                    <a:pt x="101" y="18"/>
                  </a:lnTo>
                  <a:lnTo>
                    <a:pt x="102" y="12"/>
                  </a:lnTo>
                  <a:lnTo>
                    <a:pt x="101" y="7"/>
                  </a:lnTo>
                  <a:lnTo>
                    <a:pt x="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1" name="Freeform 17"/>
            <p:cNvSpPr>
              <a:spLocks/>
            </p:cNvSpPr>
            <p:nvPr/>
          </p:nvSpPr>
          <p:spPr bwMode="auto">
            <a:xfrm>
              <a:off x="2779" y="3698"/>
              <a:ext cx="343" cy="244"/>
            </a:xfrm>
            <a:custGeom>
              <a:avLst/>
              <a:gdLst>
                <a:gd name="T0" fmla="*/ 0 w 1028"/>
                <a:gd name="T1" fmla="*/ 0 h 730"/>
                <a:gd name="T2" fmla="*/ 0 w 1028"/>
                <a:gd name="T3" fmla="*/ 0 h 730"/>
                <a:gd name="T4" fmla="*/ 0 w 1028"/>
                <a:gd name="T5" fmla="*/ 0 h 730"/>
                <a:gd name="T6" fmla="*/ 0 w 1028"/>
                <a:gd name="T7" fmla="*/ 0 h 730"/>
                <a:gd name="T8" fmla="*/ 0 w 1028"/>
                <a:gd name="T9" fmla="*/ 0 h 730"/>
                <a:gd name="T10" fmla="*/ 0 w 1028"/>
                <a:gd name="T11" fmla="*/ 0 h 730"/>
                <a:gd name="T12" fmla="*/ 0 w 1028"/>
                <a:gd name="T13" fmla="*/ 0 h 730"/>
                <a:gd name="T14" fmla="*/ 0 w 1028"/>
                <a:gd name="T15" fmla="*/ 0 h 730"/>
                <a:gd name="T16" fmla="*/ 0 w 1028"/>
                <a:gd name="T17" fmla="*/ 0 h 730"/>
                <a:gd name="T18" fmla="*/ 0 w 1028"/>
                <a:gd name="T19" fmla="*/ 0 h 730"/>
                <a:gd name="T20" fmla="*/ 0 w 1028"/>
                <a:gd name="T21" fmla="*/ 1 h 730"/>
                <a:gd name="T22" fmla="*/ 0 w 1028"/>
                <a:gd name="T23" fmla="*/ 1 h 730"/>
                <a:gd name="T24" fmla="*/ 0 w 1028"/>
                <a:gd name="T25" fmla="*/ 1 h 730"/>
                <a:gd name="T26" fmla="*/ 0 w 1028"/>
                <a:gd name="T27" fmla="*/ 1 h 730"/>
                <a:gd name="T28" fmla="*/ 0 w 1028"/>
                <a:gd name="T29" fmla="*/ 1 h 730"/>
                <a:gd name="T30" fmla="*/ 0 w 1028"/>
                <a:gd name="T31" fmla="*/ 1 h 730"/>
                <a:gd name="T32" fmla="*/ 0 w 1028"/>
                <a:gd name="T33" fmla="*/ 1 h 730"/>
                <a:gd name="T34" fmla="*/ 0 w 1028"/>
                <a:gd name="T35" fmla="*/ 1 h 730"/>
                <a:gd name="T36" fmla="*/ 0 w 1028"/>
                <a:gd name="T37" fmla="*/ 1 h 730"/>
                <a:gd name="T38" fmla="*/ 0 w 1028"/>
                <a:gd name="T39" fmla="*/ 1 h 730"/>
                <a:gd name="T40" fmla="*/ 0 w 1028"/>
                <a:gd name="T41" fmla="*/ 1 h 730"/>
                <a:gd name="T42" fmla="*/ 0 w 1028"/>
                <a:gd name="T43" fmla="*/ 1 h 730"/>
                <a:gd name="T44" fmla="*/ 1 w 1028"/>
                <a:gd name="T45" fmla="*/ 1 h 730"/>
                <a:gd name="T46" fmla="*/ 1 w 1028"/>
                <a:gd name="T47" fmla="*/ 1 h 730"/>
                <a:gd name="T48" fmla="*/ 1 w 1028"/>
                <a:gd name="T49" fmla="*/ 1 h 730"/>
                <a:gd name="T50" fmla="*/ 1 w 1028"/>
                <a:gd name="T51" fmla="*/ 1 h 730"/>
                <a:gd name="T52" fmla="*/ 1 w 1028"/>
                <a:gd name="T53" fmla="*/ 1 h 730"/>
                <a:gd name="T54" fmla="*/ 1 w 1028"/>
                <a:gd name="T55" fmla="*/ 1 h 730"/>
                <a:gd name="T56" fmla="*/ 1 w 1028"/>
                <a:gd name="T57" fmla="*/ 1 h 730"/>
                <a:gd name="T58" fmla="*/ 1 w 1028"/>
                <a:gd name="T59" fmla="*/ 1 h 730"/>
                <a:gd name="T60" fmla="*/ 1 w 1028"/>
                <a:gd name="T61" fmla="*/ 0 h 730"/>
                <a:gd name="T62" fmla="*/ 1 w 1028"/>
                <a:gd name="T63" fmla="*/ 0 h 730"/>
                <a:gd name="T64" fmla="*/ 1 w 1028"/>
                <a:gd name="T65" fmla="*/ 0 h 730"/>
                <a:gd name="T66" fmla="*/ 1 w 1028"/>
                <a:gd name="T67" fmla="*/ 0 h 730"/>
                <a:gd name="T68" fmla="*/ 1 w 1028"/>
                <a:gd name="T69" fmla="*/ 0 h 730"/>
                <a:gd name="T70" fmla="*/ 1 w 1028"/>
                <a:gd name="T71" fmla="*/ 0 h 730"/>
                <a:gd name="T72" fmla="*/ 1 w 1028"/>
                <a:gd name="T73" fmla="*/ 0 h 730"/>
                <a:gd name="T74" fmla="*/ 1 w 1028"/>
                <a:gd name="T75" fmla="*/ 0 h 730"/>
                <a:gd name="T76" fmla="*/ 1 w 1028"/>
                <a:gd name="T77" fmla="*/ 0 h 730"/>
                <a:gd name="T78" fmla="*/ 1 w 1028"/>
                <a:gd name="T79" fmla="*/ 0 h 730"/>
                <a:gd name="T80" fmla="*/ 1 w 1028"/>
                <a:gd name="T81" fmla="*/ 0 h 730"/>
                <a:gd name="T82" fmla="*/ 1 w 1028"/>
                <a:gd name="T83" fmla="*/ 0 h 730"/>
                <a:gd name="T84" fmla="*/ 1 w 1028"/>
                <a:gd name="T85" fmla="*/ 0 h 730"/>
                <a:gd name="T86" fmla="*/ 1 w 1028"/>
                <a:gd name="T87" fmla="*/ 0 h 730"/>
                <a:gd name="T88" fmla="*/ 1 w 1028"/>
                <a:gd name="T89" fmla="*/ 0 h 73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28" h="730">
                  <a:moveTo>
                    <a:pt x="0" y="0"/>
                  </a:moveTo>
                  <a:lnTo>
                    <a:pt x="6" y="4"/>
                  </a:lnTo>
                  <a:lnTo>
                    <a:pt x="15" y="12"/>
                  </a:lnTo>
                  <a:lnTo>
                    <a:pt x="24" y="23"/>
                  </a:lnTo>
                  <a:lnTo>
                    <a:pt x="32" y="38"/>
                  </a:lnTo>
                  <a:lnTo>
                    <a:pt x="40" y="61"/>
                  </a:lnTo>
                  <a:lnTo>
                    <a:pt x="48" y="80"/>
                  </a:lnTo>
                  <a:lnTo>
                    <a:pt x="57" y="93"/>
                  </a:lnTo>
                  <a:lnTo>
                    <a:pt x="67" y="103"/>
                  </a:lnTo>
                  <a:lnTo>
                    <a:pt x="85" y="114"/>
                  </a:lnTo>
                  <a:lnTo>
                    <a:pt x="106" y="122"/>
                  </a:lnTo>
                  <a:lnTo>
                    <a:pt x="127" y="130"/>
                  </a:lnTo>
                  <a:lnTo>
                    <a:pt x="143" y="138"/>
                  </a:lnTo>
                  <a:lnTo>
                    <a:pt x="159" y="150"/>
                  </a:lnTo>
                  <a:lnTo>
                    <a:pt x="168" y="161"/>
                  </a:lnTo>
                  <a:lnTo>
                    <a:pt x="171" y="170"/>
                  </a:lnTo>
                  <a:lnTo>
                    <a:pt x="173" y="181"/>
                  </a:lnTo>
                  <a:lnTo>
                    <a:pt x="174" y="199"/>
                  </a:lnTo>
                  <a:lnTo>
                    <a:pt x="178" y="211"/>
                  </a:lnTo>
                  <a:lnTo>
                    <a:pt x="184" y="220"/>
                  </a:lnTo>
                  <a:lnTo>
                    <a:pt x="198" y="229"/>
                  </a:lnTo>
                  <a:lnTo>
                    <a:pt x="215" y="238"/>
                  </a:lnTo>
                  <a:lnTo>
                    <a:pt x="232" y="246"/>
                  </a:lnTo>
                  <a:lnTo>
                    <a:pt x="246" y="257"/>
                  </a:lnTo>
                  <a:lnTo>
                    <a:pt x="253" y="271"/>
                  </a:lnTo>
                  <a:lnTo>
                    <a:pt x="258" y="295"/>
                  </a:lnTo>
                  <a:lnTo>
                    <a:pt x="264" y="313"/>
                  </a:lnTo>
                  <a:lnTo>
                    <a:pt x="270" y="339"/>
                  </a:lnTo>
                  <a:lnTo>
                    <a:pt x="274" y="351"/>
                  </a:lnTo>
                  <a:lnTo>
                    <a:pt x="282" y="363"/>
                  </a:lnTo>
                  <a:lnTo>
                    <a:pt x="292" y="377"/>
                  </a:lnTo>
                  <a:lnTo>
                    <a:pt x="300" y="395"/>
                  </a:lnTo>
                  <a:lnTo>
                    <a:pt x="305" y="411"/>
                  </a:lnTo>
                  <a:lnTo>
                    <a:pt x="307" y="430"/>
                  </a:lnTo>
                  <a:lnTo>
                    <a:pt x="307" y="448"/>
                  </a:lnTo>
                  <a:lnTo>
                    <a:pt x="305" y="469"/>
                  </a:lnTo>
                  <a:lnTo>
                    <a:pt x="286" y="501"/>
                  </a:lnTo>
                  <a:lnTo>
                    <a:pt x="265" y="531"/>
                  </a:lnTo>
                  <a:lnTo>
                    <a:pt x="250" y="555"/>
                  </a:lnTo>
                  <a:lnTo>
                    <a:pt x="239" y="575"/>
                  </a:lnTo>
                  <a:lnTo>
                    <a:pt x="231" y="597"/>
                  </a:lnTo>
                  <a:lnTo>
                    <a:pt x="225" y="618"/>
                  </a:lnTo>
                  <a:lnTo>
                    <a:pt x="217" y="640"/>
                  </a:lnTo>
                  <a:lnTo>
                    <a:pt x="204" y="663"/>
                  </a:lnTo>
                  <a:lnTo>
                    <a:pt x="199" y="670"/>
                  </a:lnTo>
                  <a:lnTo>
                    <a:pt x="192" y="678"/>
                  </a:lnTo>
                  <a:lnTo>
                    <a:pt x="178" y="689"/>
                  </a:lnTo>
                  <a:lnTo>
                    <a:pt x="161" y="696"/>
                  </a:lnTo>
                  <a:lnTo>
                    <a:pt x="178" y="693"/>
                  </a:lnTo>
                  <a:lnTo>
                    <a:pt x="198" y="689"/>
                  </a:lnTo>
                  <a:lnTo>
                    <a:pt x="215" y="685"/>
                  </a:lnTo>
                  <a:lnTo>
                    <a:pt x="235" y="684"/>
                  </a:lnTo>
                  <a:lnTo>
                    <a:pt x="253" y="683"/>
                  </a:lnTo>
                  <a:lnTo>
                    <a:pt x="273" y="685"/>
                  </a:lnTo>
                  <a:lnTo>
                    <a:pt x="287" y="690"/>
                  </a:lnTo>
                  <a:lnTo>
                    <a:pt x="301" y="699"/>
                  </a:lnTo>
                  <a:lnTo>
                    <a:pt x="311" y="710"/>
                  </a:lnTo>
                  <a:lnTo>
                    <a:pt x="320" y="722"/>
                  </a:lnTo>
                  <a:lnTo>
                    <a:pt x="328" y="730"/>
                  </a:lnTo>
                  <a:lnTo>
                    <a:pt x="328" y="726"/>
                  </a:lnTo>
                  <a:lnTo>
                    <a:pt x="325" y="711"/>
                  </a:lnTo>
                  <a:lnTo>
                    <a:pt x="323" y="696"/>
                  </a:lnTo>
                  <a:lnTo>
                    <a:pt x="319" y="677"/>
                  </a:lnTo>
                  <a:lnTo>
                    <a:pt x="328" y="696"/>
                  </a:lnTo>
                  <a:lnTo>
                    <a:pt x="335" y="707"/>
                  </a:lnTo>
                  <a:lnTo>
                    <a:pt x="344" y="713"/>
                  </a:lnTo>
                  <a:lnTo>
                    <a:pt x="355" y="715"/>
                  </a:lnTo>
                  <a:lnTo>
                    <a:pt x="369" y="713"/>
                  </a:lnTo>
                  <a:lnTo>
                    <a:pt x="387" y="708"/>
                  </a:lnTo>
                  <a:lnTo>
                    <a:pt x="407" y="704"/>
                  </a:lnTo>
                  <a:lnTo>
                    <a:pt x="428" y="703"/>
                  </a:lnTo>
                  <a:lnTo>
                    <a:pt x="446" y="704"/>
                  </a:lnTo>
                  <a:lnTo>
                    <a:pt x="465" y="710"/>
                  </a:lnTo>
                  <a:lnTo>
                    <a:pt x="430" y="690"/>
                  </a:lnTo>
                  <a:lnTo>
                    <a:pt x="416" y="679"/>
                  </a:lnTo>
                  <a:lnTo>
                    <a:pt x="405" y="667"/>
                  </a:lnTo>
                  <a:lnTo>
                    <a:pt x="399" y="651"/>
                  </a:lnTo>
                  <a:lnTo>
                    <a:pt x="395" y="631"/>
                  </a:lnTo>
                  <a:lnTo>
                    <a:pt x="394" y="601"/>
                  </a:lnTo>
                  <a:lnTo>
                    <a:pt x="396" y="580"/>
                  </a:lnTo>
                  <a:lnTo>
                    <a:pt x="398" y="564"/>
                  </a:lnTo>
                  <a:lnTo>
                    <a:pt x="402" y="543"/>
                  </a:lnTo>
                  <a:lnTo>
                    <a:pt x="402" y="526"/>
                  </a:lnTo>
                  <a:lnTo>
                    <a:pt x="401" y="505"/>
                  </a:lnTo>
                  <a:lnTo>
                    <a:pt x="402" y="481"/>
                  </a:lnTo>
                  <a:lnTo>
                    <a:pt x="400" y="465"/>
                  </a:lnTo>
                  <a:lnTo>
                    <a:pt x="397" y="449"/>
                  </a:lnTo>
                  <a:lnTo>
                    <a:pt x="391" y="435"/>
                  </a:lnTo>
                  <a:lnTo>
                    <a:pt x="390" y="425"/>
                  </a:lnTo>
                  <a:lnTo>
                    <a:pt x="394" y="413"/>
                  </a:lnTo>
                  <a:lnTo>
                    <a:pt x="398" y="397"/>
                  </a:lnTo>
                  <a:lnTo>
                    <a:pt x="399" y="380"/>
                  </a:lnTo>
                  <a:lnTo>
                    <a:pt x="397" y="361"/>
                  </a:lnTo>
                  <a:lnTo>
                    <a:pt x="390" y="344"/>
                  </a:lnTo>
                  <a:lnTo>
                    <a:pt x="382" y="330"/>
                  </a:lnTo>
                  <a:lnTo>
                    <a:pt x="374" y="318"/>
                  </a:lnTo>
                  <a:lnTo>
                    <a:pt x="369" y="306"/>
                  </a:lnTo>
                  <a:lnTo>
                    <a:pt x="372" y="293"/>
                  </a:lnTo>
                  <a:lnTo>
                    <a:pt x="377" y="279"/>
                  </a:lnTo>
                  <a:lnTo>
                    <a:pt x="387" y="268"/>
                  </a:lnTo>
                  <a:lnTo>
                    <a:pt x="409" y="253"/>
                  </a:lnTo>
                  <a:lnTo>
                    <a:pt x="433" y="239"/>
                  </a:lnTo>
                  <a:lnTo>
                    <a:pt x="461" y="227"/>
                  </a:lnTo>
                  <a:lnTo>
                    <a:pt x="484" y="220"/>
                  </a:lnTo>
                  <a:lnTo>
                    <a:pt x="503" y="217"/>
                  </a:lnTo>
                  <a:lnTo>
                    <a:pt x="523" y="211"/>
                  </a:lnTo>
                  <a:lnTo>
                    <a:pt x="543" y="204"/>
                  </a:lnTo>
                  <a:lnTo>
                    <a:pt x="561" y="194"/>
                  </a:lnTo>
                  <a:lnTo>
                    <a:pt x="574" y="185"/>
                  </a:lnTo>
                  <a:lnTo>
                    <a:pt x="590" y="172"/>
                  </a:lnTo>
                  <a:lnTo>
                    <a:pt x="606" y="155"/>
                  </a:lnTo>
                  <a:lnTo>
                    <a:pt x="624" y="138"/>
                  </a:lnTo>
                  <a:lnTo>
                    <a:pt x="637" y="129"/>
                  </a:lnTo>
                  <a:lnTo>
                    <a:pt x="653" y="122"/>
                  </a:lnTo>
                  <a:lnTo>
                    <a:pt x="670" y="116"/>
                  </a:lnTo>
                  <a:lnTo>
                    <a:pt x="690" y="114"/>
                  </a:lnTo>
                  <a:lnTo>
                    <a:pt x="711" y="111"/>
                  </a:lnTo>
                  <a:lnTo>
                    <a:pt x="732" y="113"/>
                  </a:lnTo>
                  <a:lnTo>
                    <a:pt x="757" y="115"/>
                  </a:lnTo>
                  <a:lnTo>
                    <a:pt x="781" y="117"/>
                  </a:lnTo>
                  <a:lnTo>
                    <a:pt x="804" y="122"/>
                  </a:lnTo>
                  <a:lnTo>
                    <a:pt x="828" y="126"/>
                  </a:lnTo>
                  <a:lnTo>
                    <a:pt x="849" y="126"/>
                  </a:lnTo>
                  <a:lnTo>
                    <a:pt x="870" y="122"/>
                  </a:lnTo>
                  <a:lnTo>
                    <a:pt x="887" y="116"/>
                  </a:lnTo>
                  <a:lnTo>
                    <a:pt x="904" y="106"/>
                  </a:lnTo>
                  <a:lnTo>
                    <a:pt x="919" y="94"/>
                  </a:lnTo>
                  <a:lnTo>
                    <a:pt x="933" y="83"/>
                  </a:lnTo>
                  <a:lnTo>
                    <a:pt x="948" y="74"/>
                  </a:lnTo>
                  <a:lnTo>
                    <a:pt x="963" y="69"/>
                  </a:lnTo>
                  <a:lnTo>
                    <a:pt x="982" y="63"/>
                  </a:lnTo>
                  <a:lnTo>
                    <a:pt x="1001" y="58"/>
                  </a:lnTo>
                  <a:lnTo>
                    <a:pt x="1012" y="53"/>
                  </a:lnTo>
                  <a:lnTo>
                    <a:pt x="1019" y="48"/>
                  </a:lnTo>
                  <a:lnTo>
                    <a:pt x="1023" y="42"/>
                  </a:lnTo>
                  <a:lnTo>
                    <a:pt x="1028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2" name="Freeform 18"/>
            <p:cNvSpPr>
              <a:spLocks/>
            </p:cNvSpPr>
            <p:nvPr/>
          </p:nvSpPr>
          <p:spPr bwMode="auto">
            <a:xfrm>
              <a:off x="2848" y="3698"/>
              <a:ext cx="30" cy="58"/>
            </a:xfrm>
            <a:custGeom>
              <a:avLst/>
              <a:gdLst>
                <a:gd name="T0" fmla="*/ 0 w 89"/>
                <a:gd name="T1" fmla="*/ 0 h 174"/>
                <a:gd name="T2" fmla="*/ 0 w 89"/>
                <a:gd name="T3" fmla="*/ 0 h 174"/>
                <a:gd name="T4" fmla="*/ 0 w 89"/>
                <a:gd name="T5" fmla="*/ 0 h 174"/>
                <a:gd name="T6" fmla="*/ 0 w 89"/>
                <a:gd name="T7" fmla="*/ 0 h 174"/>
                <a:gd name="T8" fmla="*/ 0 w 89"/>
                <a:gd name="T9" fmla="*/ 0 h 174"/>
                <a:gd name="T10" fmla="*/ 0 w 89"/>
                <a:gd name="T11" fmla="*/ 0 h 174"/>
                <a:gd name="T12" fmla="*/ 0 w 89"/>
                <a:gd name="T13" fmla="*/ 0 h 174"/>
                <a:gd name="T14" fmla="*/ 0 w 89"/>
                <a:gd name="T15" fmla="*/ 0 h 174"/>
                <a:gd name="T16" fmla="*/ 0 w 89"/>
                <a:gd name="T17" fmla="*/ 0 h 174"/>
                <a:gd name="T18" fmla="*/ 0 w 89"/>
                <a:gd name="T19" fmla="*/ 0 h 174"/>
                <a:gd name="T20" fmla="*/ 0 w 89"/>
                <a:gd name="T21" fmla="*/ 0 h 174"/>
                <a:gd name="T22" fmla="*/ 0 w 89"/>
                <a:gd name="T23" fmla="*/ 0 h 174"/>
                <a:gd name="T24" fmla="*/ 0 w 89"/>
                <a:gd name="T25" fmla="*/ 0 h 174"/>
                <a:gd name="T26" fmla="*/ 0 w 89"/>
                <a:gd name="T27" fmla="*/ 0 h 174"/>
                <a:gd name="T28" fmla="*/ 0 w 89"/>
                <a:gd name="T29" fmla="*/ 0 h 174"/>
                <a:gd name="T30" fmla="*/ 0 w 89"/>
                <a:gd name="T31" fmla="*/ 0 h 174"/>
                <a:gd name="T32" fmla="*/ 0 w 89"/>
                <a:gd name="T33" fmla="*/ 0 h 174"/>
                <a:gd name="T34" fmla="*/ 0 w 89"/>
                <a:gd name="T35" fmla="*/ 0 h 174"/>
                <a:gd name="T36" fmla="*/ 0 w 89"/>
                <a:gd name="T37" fmla="*/ 0 h 174"/>
                <a:gd name="T38" fmla="*/ 0 w 89"/>
                <a:gd name="T39" fmla="*/ 0 h 174"/>
                <a:gd name="T40" fmla="*/ 0 w 89"/>
                <a:gd name="T41" fmla="*/ 0 h 174"/>
                <a:gd name="T42" fmla="*/ 0 w 89"/>
                <a:gd name="T43" fmla="*/ 0 h 174"/>
                <a:gd name="T44" fmla="*/ 0 w 89"/>
                <a:gd name="T45" fmla="*/ 0 h 174"/>
                <a:gd name="T46" fmla="*/ 0 w 89"/>
                <a:gd name="T47" fmla="*/ 0 h 174"/>
                <a:gd name="T48" fmla="*/ 0 w 89"/>
                <a:gd name="T49" fmla="*/ 0 h 174"/>
                <a:gd name="T50" fmla="*/ 0 w 89"/>
                <a:gd name="T51" fmla="*/ 0 h 174"/>
                <a:gd name="T52" fmla="*/ 0 w 89"/>
                <a:gd name="T53" fmla="*/ 0 h 174"/>
                <a:gd name="T54" fmla="*/ 0 w 89"/>
                <a:gd name="T55" fmla="*/ 0 h 174"/>
                <a:gd name="T56" fmla="*/ 0 w 89"/>
                <a:gd name="T57" fmla="*/ 0 h 174"/>
                <a:gd name="T58" fmla="*/ 0 w 89"/>
                <a:gd name="T59" fmla="*/ 0 h 17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9" h="174">
                  <a:moveTo>
                    <a:pt x="55" y="66"/>
                  </a:moveTo>
                  <a:lnTo>
                    <a:pt x="52" y="75"/>
                  </a:lnTo>
                  <a:lnTo>
                    <a:pt x="46" y="86"/>
                  </a:lnTo>
                  <a:lnTo>
                    <a:pt x="37" y="94"/>
                  </a:lnTo>
                  <a:lnTo>
                    <a:pt x="26" y="101"/>
                  </a:lnTo>
                  <a:lnTo>
                    <a:pt x="14" y="108"/>
                  </a:lnTo>
                  <a:lnTo>
                    <a:pt x="7" y="115"/>
                  </a:lnTo>
                  <a:lnTo>
                    <a:pt x="0" y="124"/>
                  </a:lnTo>
                  <a:lnTo>
                    <a:pt x="0" y="127"/>
                  </a:lnTo>
                  <a:lnTo>
                    <a:pt x="2" y="129"/>
                  </a:lnTo>
                  <a:lnTo>
                    <a:pt x="14" y="132"/>
                  </a:lnTo>
                  <a:lnTo>
                    <a:pt x="29" y="135"/>
                  </a:lnTo>
                  <a:lnTo>
                    <a:pt x="42" y="139"/>
                  </a:lnTo>
                  <a:lnTo>
                    <a:pt x="49" y="143"/>
                  </a:lnTo>
                  <a:lnTo>
                    <a:pt x="56" y="150"/>
                  </a:lnTo>
                  <a:lnTo>
                    <a:pt x="60" y="158"/>
                  </a:lnTo>
                  <a:lnTo>
                    <a:pt x="64" y="174"/>
                  </a:lnTo>
                  <a:lnTo>
                    <a:pt x="65" y="150"/>
                  </a:lnTo>
                  <a:lnTo>
                    <a:pt x="66" y="144"/>
                  </a:lnTo>
                  <a:lnTo>
                    <a:pt x="68" y="138"/>
                  </a:lnTo>
                  <a:lnTo>
                    <a:pt x="76" y="128"/>
                  </a:lnTo>
                  <a:lnTo>
                    <a:pt x="83" y="112"/>
                  </a:lnTo>
                  <a:lnTo>
                    <a:pt x="89" y="93"/>
                  </a:lnTo>
                  <a:lnTo>
                    <a:pt x="89" y="74"/>
                  </a:lnTo>
                  <a:lnTo>
                    <a:pt x="88" y="57"/>
                  </a:lnTo>
                  <a:lnTo>
                    <a:pt x="88" y="53"/>
                  </a:lnTo>
                  <a:lnTo>
                    <a:pt x="86" y="31"/>
                  </a:lnTo>
                  <a:lnTo>
                    <a:pt x="82" y="20"/>
                  </a:lnTo>
                  <a:lnTo>
                    <a:pt x="78" y="9"/>
                  </a:lnTo>
                  <a:lnTo>
                    <a:pt x="7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3" name="Freeform 19"/>
            <p:cNvSpPr>
              <a:spLocks/>
            </p:cNvSpPr>
            <p:nvPr/>
          </p:nvSpPr>
          <p:spPr bwMode="auto">
            <a:xfrm>
              <a:off x="2876" y="3699"/>
              <a:ext cx="14" cy="40"/>
            </a:xfrm>
            <a:custGeom>
              <a:avLst/>
              <a:gdLst>
                <a:gd name="T0" fmla="*/ 0 w 42"/>
                <a:gd name="T1" fmla="*/ 0 h 119"/>
                <a:gd name="T2" fmla="*/ 0 w 42"/>
                <a:gd name="T3" fmla="*/ 0 h 119"/>
                <a:gd name="T4" fmla="*/ 0 w 42"/>
                <a:gd name="T5" fmla="*/ 0 h 119"/>
                <a:gd name="T6" fmla="*/ 0 w 42"/>
                <a:gd name="T7" fmla="*/ 0 h 119"/>
                <a:gd name="T8" fmla="*/ 0 w 42"/>
                <a:gd name="T9" fmla="*/ 0 h 119"/>
                <a:gd name="T10" fmla="*/ 0 w 42"/>
                <a:gd name="T11" fmla="*/ 0 h 119"/>
                <a:gd name="T12" fmla="*/ 0 w 42"/>
                <a:gd name="T13" fmla="*/ 0 h 119"/>
                <a:gd name="T14" fmla="*/ 0 w 42"/>
                <a:gd name="T15" fmla="*/ 0 h 119"/>
                <a:gd name="T16" fmla="*/ 0 w 42"/>
                <a:gd name="T17" fmla="*/ 0 h 119"/>
                <a:gd name="T18" fmla="*/ 0 w 42"/>
                <a:gd name="T19" fmla="*/ 0 h 119"/>
                <a:gd name="T20" fmla="*/ 0 w 42"/>
                <a:gd name="T21" fmla="*/ 0 h 119"/>
                <a:gd name="T22" fmla="*/ 0 w 42"/>
                <a:gd name="T23" fmla="*/ 0 h 119"/>
                <a:gd name="T24" fmla="*/ 0 w 42"/>
                <a:gd name="T25" fmla="*/ 0 h 119"/>
                <a:gd name="T26" fmla="*/ 0 w 42"/>
                <a:gd name="T27" fmla="*/ 0 h 119"/>
                <a:gd name="T28" fmla="*/ 0 w 42"/>
                <a:gd name="T29" fmla="*/ 0 h 119"/>
                <a:gd name="T30" fmla="*/ 0 w 42"/>
                <a:gd name="T31" fmla="*/ 0 h 119"/>
                <a:gd name="T32" fmla="*/ 0 w 42"/>
                <a:gd name="T33" fmla="*/ 0 h 119"/>
                <a:gd name="T34" fmla="*/ 0 w 42"/>
                <a:gd name="T35" fmla="*/ 0 h 119"/>
                <a:gd name="T36" fmla="*/ 0 w 42"/>
                <a:gd name="T37" fmla="*/ 0 h 119"/>
                <a:gd name="T38" fmla="*/ 0 w 42"/>
                <a:gd name="T39" fmla="*/ 0 h 1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119">
                  <a:moveTo>
                    <a:pt x="0" y="0"/>
                  </a:moveTo>
                  <a:lnTo>
                    <a:pt x="5" y="7"/>
                  </a:lnTo>
                  <a:lnTo>
                    <a:pt x="10" y="17"/>
                  </a:lnTo>
                  <a:lnTo>
                    <a:pt x="12" y="32"/>
                  </a:lnTo>
                  <a:lnTo>
                    <a:pt x="15" y="49"/>
                  </a:lnTo>
                  <a:lnTo>
                    <a:pt x="15" y="59"/>
                  </a:lnTo>
                  <a:lnTo>
                    <a:pt x="17" y="74"/>
                  </a:lnTo>
                  <a:lnTo>
                    <a:pt x="17" y="90"/>
                  </a:lnTo>
                  <a:lnTo>
                    <a:pt x="18" y="102"/>
                  </a:lnTo>
                  <a:lnTo>
                    <a:pt x="21" y="119"/>
                  </a:lnTo>
                  <a:lnTo>
                    <a:pt x="30" y="107"/>
                  </a:lnTo>
                  <a:lnTo>
                    <a:pt x="36" y="95"/>
                  </a:lnTo>
                  <a:lnTo>
                    <a:pt x="40" y="84"/>
                  </a:lnTo>
                  <a:lnTo>
                    <a:pt x="42" y="70"/>
                  </a:lnTo>
                  <a:lnTo>
                    <a:pt x="42" y="56"/>
                  </a:lnTo>
                  <a:lnTo>
                    <a:pt x="42" y="44"/>
                  </a:lnTo>
                  <a:lnTo>
                    <a:pt x="41" y="38"/>
                  </a:lnTo>
                  <a:lnTo>
                    <a:pt x="39" y="21"/>
                  </a:lnTo>
                  <a:lnTo>
                    <a:pt x="37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4" name="Freeform 20"/>
            <p:cNvSpPr>
              <a:spLocks/>
            </p:cNvSpPr>
            <p:nvPr/>
          </p:nvSpPr>
          <p:spPr bwMode="auto">
            <a:xfrm>
              <a:off x="2887" y="3703"/>
              <a:ext cx="40" cy="79"/>
            </a:xfrm>
            <a:custGeom>
              <a:avLst/>
              <a:gdLst>
                <a:gd name="T0" fmla="*/ 0 w 122"/>
                <a:gd name="T1" fmla="*/ 0 h 237"/>
                <a:gd name="T2" fmla="*/ 0 w 122"/>
                <a:gd name="T3" fmla="*/ 0 h 237"/>
                <a:gd name="T4" fmla="*/ 0 w 122"/>
                <a:gd name="T5" fmla="*/ 0 h 237"/>
                <a:gd name="T6" fmla="*/ 0 w 122"/>
                <a:gd name="T7" fmla="*/ 0 h 237"/>
                <a:gd name="T8" fmla="*/ 0 w 122"/>
                <a:gd name="T9" fmla="*/ 0 h 237"/>
                <a:gd name="T10" fmla="*/ 0 w 122"/>
                <a:gd name="T11" fmla="*/ 0 h 237"/>
                <a:gd name="T12" fmla="*/ 0 w 122"/>
                <a:gd name="T13" fmla="*/ 0 h 237"/>
                <a:gd name="T14" fmla="*/ 0 w 122"/>
                <a:gd name="T15" fmla="*/ 0 h 237"/>
                <a:gd name="T16" fmla="*/ 0 w 122"/>
                <a:gd name="T17" fmla="*/ 0 h 237"/>
                <a:gd name="T18" fmla="*/ 0 w 122"/>
                <a:gd name="T19" fmla="*/ 0 h 237"/>
                <a:gd name="T20" fmla="*/ 0 w 122"/>
                <a:gd name="T21" fmla="*/ 0 h 237"/>
                <a:gd name="T22" fmla="*/ 0 w 122"/>
                <a:gd name="T23" fmla="*/ 0 h 237"/>
                <a:gd name="T24" fmla="*/ 0 w 122"/>
                <a:gd name="T25" fmla="*/ 0 h 237"/>
                <a:gd name="T26" fmla="*/ 0 w 122"/>
                <a:gd name="T27" fmla="*/ 0 h 237"/>
                <a:gd name="T28" fmla="*/ 0 w 122"/>
                <a:gd name="T29" fmla="*/ 0 h 237"/>
                <a:gd name="T30" fmla="*/ 0 w 122"/>
                <a:gd name="T31" fmla="*/ 0 h 237"/>
                <a:gd name="T32" fmla="*/ 0 w 122"/>
                <a:gd name="T33" fmla="*/ 0 h 237"/>
                <a:gd name="T34" fmla="*/ 0 w 122"/>
                <a:gd name="T35" fmla="*/ 0 h 237"/>
                <a:gd name="T36" fmla="*/ 0 w 122"/>
                <a:gd name="T37" fmla="*/ 0 h 237"/>
                <a:gd name="T38" fmla="*/ 0 w 122"/>
                <a:gd name="T39" fmla="*/ 0 h 237"/>
                <a:gd name="T40" fmla="*/ 0 w 122"/>
                <a:gd name="T41" fmla="*/ 0 h 237"/>
                <a:gd name="T42" fmla="*/ 0 w 122"/>
                <a:gd name="T43" fmla="*/ 0 h 237"/>
                <a:gd name="T44" fmla="*/ 0 w 122"/>
                <a:gd name="T45" fmla="*/ 0 h 237"/>
                <a:gd name="T46" fmla="*/ 0 w 122"/>
                <a:gd name="T47" fmla="*/ 0 h 237"/>
                <a:gd name="T48" fmla="*/ 0 w 122"/>
                <a:gd name="T49" fmla="*/ 0 h 237"/>
                <a:gd name="T50" fmla="*/ 0 w 122"/>
                <a:gd name="T51" fmla="*/ 0 h 237"/>
                <a:gd name="T52" fmla="*/ 0 w 122"/>
                <a:gd name="T53" fmla="*/ 0 h 237"/>
                <a:gd name="T54" fmla="*/ 0 w 122"/>
                <a:gd name="T55" fmla="*/ 0 h 237"/>
                <a:gd name="T56" fmla="*/ 0 w 122"/>
                <a:gd name="T57" fmla="*/ 0 h 237"/>
                <a:gd name="T58" fmla="*/ 0 w 122"/>
                <a:gd name="T59" fmla="*/ 0 h 237"/>
                <a:gd name="T60" fmla="*/ 0 w 122"/>
                <a:gd name="T61" fmla="*/ 0 h 237"/>
                <a:gd name="T62" fmla="*/ 0 w 122"/>
                <a:gd name="T63" fmla="*/ 0 h 237"/>
                <a:gd name="T64" fmla="*/ 0 w 122"/>
                <a:gd name="T65" fmla="*/ 0 h 237"/>
                <a:gd name="T66" fmla="*/ 0 w 122"/>
                <a:gd name="T67" fmla="*/ 0 h 2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37">
                  <a:moveTo>
                    <a:pt x="21" y="0"/>
                  </a:moveTo>
                  <a:lnTo>
                    <a:pt x="22" y="14"/>
                  </a:lnTo>
                  <a:lnTo>
                    <a:pt x="23" y="28"/>
                  </a:lnTo>
                  <a:lnTo>
                    <a:pt x="27" y="46"/>
                  </a:lnTo>
                  <a:lnTo>
                    <a:pt x="27" y="62"/>
                  </a:lnTo>
                  <a:lnTo>
                    <a:pt x="23" y="83"/>
                  </a:lnTo>
                  <a:lnTo>
                    <a:pt x="18" y="101"/>
                  </a:lnTo>
                  <a:lnTo>
                    <a:pt x="10" y="120"/>
                  </a:lnTo>
                  <a:lnTo>
                    <a:pt x="4" y="136"/>
                  </a:lnTo>
                  <a:lnTo>
                    <a:pt x="1" y="153"/>
                  </a:lnTo>
                  <a:lnTo>
                    <a:pt x="0" y="173"/>
                  </a:lnTo>
                  <a:lnTo>
                    <a:pt x="3" y="195"/>
                  </a:lnTo>
                  <a:lnTo>
                    <a:pt x="7" y="212"/>
                  </a:lnTo>
                  <a:lnTo>
                    <a:pt x="13" y="228"/>
                  </a:lnTo>
                  <a:lnTo>
                    <a:pt x="22" y="237"/>
                  </a:lnTo>
                  <a:lnTo>
                    <a:pt x="28" y="225"/>
                  </a:lnTo>
                  <a:lnTo>
                    <a:pt x="33" y="213"/>
                  </a:lnTo>
                  <a:lnTo>
                    <a:pt x="39" y="202"/>
                  </a:lnTo>
                  <a:lnTo>
                    <a:pt x="47" y="190"/>
                  </a:lnTo>
                  <a:lnTo>
                    <a:pt x="60" y="174"/>
                  </a:lnTo>
                  <a:lnTo>
                    <a:pt x="72" y="161"/>
                  </a:lnTo>
                  <a:lnTo>
                    <a:pt x="86" y="146"/>
                  </a:lnTo>
                  <a:lnTo>
                    <a:pt x="98" y="133"/>
                  </a:lnTo>
                  <a:lnTo>
                    <a:pt x="110" y="123"/>
                  </a:lnTo>
                  <a:lnTo>
                    <a:pt x="118" y="112"/>
                  </a:lnTo>
                  <a:lnTo>
                    <a:pt x="122" y="100"/>
                  </a:lnTo>
                  <a:lnTo>
                    <a:pt x="122" y="86"/>
                  </a:lnTo>
                  <a:lnTo>
                    <a:pt x="119" y="74"/>
                  </a:lnTo>
                  <a:lnTo>
                    <a:pt x="112" y="61"/>
                  </a:lnTo>
                  <a:lnTo>
                    <a:pt x="105" y="44"/>
                  </a:lnTo>
                  <a:lnTo>
                    <a:pt x="98" y="27"/>
                  </a:lnTo>
                  <a:lnTo>
                    <a:pt x="91" y="12"/>
                  </a:lnTo>
                  <a:lnTo>
                    <a:pt x="86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" name="Freeform 21"/>
            <p:cNvSpPr>
              <a:spLocks/>
            </p:cNvSpPr>
            <p:nvPr/>
          </p:nvSpPr>
          <p:spPr bwMode="auto">
            <a:xfrm>
              <a:off x="2716" y="3591"/>
              <a:ext cx="219" cy="112"/>
            </a:xfrm>
            <a:custGeom>
              <a:avLst/>
              <a:gdLst>
                <a:gd name="T0" fmla="*/ 0 w 659"/>
                <a:gd name="T1" fmla="*/ 0 h 337"/>
                <a:gd name="T2" fmla="*/ 0 w 659"/>
                <a:gd name="T3" fmla="*/ 0 h 337"/>
                <a:gd name="T4" fmla="*/ 0 w 659"/>
                <a:gd name="T5" fmla="*/ 0 h 337"/>
                <a:gd name="T6" fmla="*/ 0 w 659"/>
                <a:gd name="T7" fmla="*/ 0 h 337"/>
                <a:gd name="T8" fmla="*/ 0 w 659"/>
                <a:gd name="T9" fmla="*/ 0 h 337"/>
                <a:gd name="T10" fmla="*/ 0 w 659"/>
                <a:gd name="T11" fmla="*/ 0 h 337"/>
                <a:gd name="T12" fmla="*/ 0 w 659"/>
                <a:gd name="T13" fmla="*/ 0 h 337"/>
                <a:gd name="T14" fmla="*/ 0 w 659"/>
                <a:gd name="T15" fmla="*/ 0 h 337"/>
                <a:gd name="T16" fmla="*/ 0 w 659"/>
                <a:gd name="T17" fmla="*/ 0 h 337"/>
                <a:gd name="T18" fmla="*/ 0 w 659"/>
                <a:gd name="T19" fmla="*/ 0 h 337"/>
                <a:gd name="T20" fmla="*/ 0 w 659"/>
                <a:gd name="T21" fmla="*/ 0 h 337"/>
                <a:gd name="T22" fmla="*/ 0 w 659"/>
                <a:gd name="T23" fmla="*/ 0 h 337"/>
                <a:gd name="T24" fmla="*/ 0 w 659"/>
                <a:gd name="T25" fmla="*/ 0 h 337"/>
                <a:gd name="T26" fmla="*/ 0 w 659"/>
                <a:gd name="T27" fmla="*/ 0 h 337"/>
                <a:gd name="T28" fmla="*/ 0 w 659"/>
                <a:gd name="T29" fmla="*/ 0 h 337"/>
                <a:gd name="T30" fmla="*/ 0 w 659"/>
                <a:gd name="T31" fmla="*/ 0 h 337"/>
                <a:gd name="T32" fmla="*/ 0 w 659"/>
                <a:gd name="T33" fmla="*/ 0 h 337"/>
                <a:gd name="T34" fmla="*/ 0 w 659"/>
                <a:gd name="T35" fmla="*/ 0 h 337"/>
                <a:gd name="T36" fmla="*/ 0 w 659"/>
                <a:gd name="T37" fmla="*/ 0 h 337"/>
                <a:gd name="T38" fmla="*/ 0 w 659"/>
                <a:gd name="T39" fmla="*/ 0 h 337"/>
                <a:gd name="T40" fmla="*/ 0 w 659"/>
                <a:gd name="T41" fmla="*/ 0 h 337"/>
                <a:gd name="T42" fmla="*/ 0 w 659"/>
                <a:gd name="T43" fmla="*/ 0 h 337"/>
                <a:gd name="T44" fmla="*/ 0 w 659"/>
                <a:gd name="T45" fmla="*/ 0 h 337"/>
                <a:gd name="T46" fmla="*/ 0 w 659"/>
                <a:gd name="T47" fmla="*/ 0 h 337"/>
                <a:gd name="T48" fmla="*/ 1 w 659"/>
                <a:gd name="T49" fmla="*/ 0 h 337"/>
                <a:gd name="T50" fmla="*/ 1 w 659"/>
                <a:gd name="T51" fmla="*/ 0 h 337"/>
                <a:gd name="T52" fmla="*/ 1 w 659"/>
                <a:gd name="T53" fmla="*/ 0 h 337"/>
                <a:gd name="T54" fmla="*/ 1 w 659"/>
                <a:gd name="T55" fmla="*/ 0 h 337"/>
                <a:gd name="T56" fmla="*/ 1 w 659"/>
                <a:gd name="T57" fmla="*/ 0 h 337"/>
                <a:gd name="T58" fmla="*/ 1 w 659"/>
                <a:gd name="T59" fmla="*/ 0 h 337"/>
                <a:gd name="T60" fmla="*/ 1 w 659"/>
                <a:gd name="T61" fmla="*/ 0 h 337"/>
                <a:gd name="T62" fmla="*/ 1 w 659"/>
                <a:gd name="T63" fmla="*/ 0 h 337"/>
                <a:gd name="T64" fmla="*/ 1 w 659"/>
                <a:gd name="T65" fmla="*/ 0 h 337"/>
                <a:gd name="T66" fmla="*/ 1 w 659"/>
                <a:gd name="T67" fmla="*/ 0 h 337"/>
                <a:gd name="T68" fmla="*/ 1 w 659"/>
                <a:gd name="T69" fmla="*/ 0 h 337"/>
                <a:gd name="T70" fmla="*/ 1 w 659"/>
                <a:gd name="T71" fmla="*/ 0 h 337"/>
                <a:gd name="T72" fmla="*/ 1 w 659"/>
                <a:gd name="T73" fmla="*/ 0 h 337"/>
                <a:gd name="T74" fmla="*/ 1 w 659"/>
                <a:gd name="T75" fmla="*/ 0 h 337"/>
                <a:gd name="T76" fmla="*/ 1 w 659"/>
                <a:gd name="T77" fmla="*/ 0 h 337"/>
                <a:gd name="T78" fmla="*/ 1 w 659"/>
                <a:gd name="T79" fmla="*/ 0 h 337"/>
                <a:gd name="T80" fmla="*/ 1 w 659"/>
                <a:gd name="T81" fmla="*/ 0 h 337"/>
                <a:gd name="T82" fmla="*/ 1 w 659"/>
                <a:gd name="T83" fmla="*/ 0 h 337"/>
                <a:gd name="T84" fmla="*/ 1 w 659"/>
                <a:gd name="T85" fmla="*/ 0 h 337"/>
                <a:gd name="T86" fmla="*/ 1 w 659"/>
                <a:gd name="T87" fmla="*/ 0 h 337"/>
                <a:gd name="T88" fmla="*/ 1 w 659"/>
                <a:gd name="T89" fmla="*/ 0 h 337"/>
                <a:gd name="T90" fmla="*/ 0 w 659"/>
                <a:gd name="T91" fmla="*/ 0 h 337"/>
                <a:gd name="T92" fmla="*/ 0 w 659"/>
                <a:gd name="T93" fmla="*/ 0 h 337"/>
                <a:gd name="T94" fmla="*/ 0 w 659"/>
                <a:gd name="T95" fmla="*/ 0 h 33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59" h="337">
                  <a:moveTo>
                    <a:pt x="251" y="15"/>
                  </a:moveTo>
                  <a:lnTo>
                    <a:pt x="236" y="14"/>
                  </a:lnTo>
                  <a:lnTo>
                    <a:pt x="225" y="10"/>
                  </a:lnTo>
                  <a:lnTo>
                    <a:pt x="212" y="3"/>
                  </a:lnTo>
                  <a:lnTo>
                    <a:pt x="201" y="0"/>
                  </a:lnTo>
                  <a:lnTo>
                    <a:pt x="190" y="0"/>
                  </a:lnTo>
                  <a:lnTo>
                    <a:pt x="178" y="3"/>
                  </a:lnTo>
                  <a:lnTo>
                    <a:pt x="170" y="9"/>
                  </a:lnTo>
                  <a:lnTo>
                    <a:pt x="162" y="21"/>
                  </a:lnTo>
                  <a:lnTo>
                    <a:pt x="156" y="38"/>
                  </a:lnTo>
                  <a:lnTo>
                    <a:pt x="146" y="62"/>
                  </a:lnTo>
                  <a:lnTo>
                    <a:pt x="138" y="77"/>
                  </a:lnTo>
                  <a:lnTo>
                    <a:pt x="132" y="89"/>
                  </a:lnTo>
                  <a:lnTo>
                    <a:pt x="125" y="94"/>
                  </a:lnTo>
                  <a:lnTo>
                    <a:pt x="116" y="100"/>
                  </a:lnTo>
                  <a:lnTo>
                    <a:pt x="99" y="107"/>
                  </a:lnTo>
                  <a:lnTo>
                    <a:pt x="77" y="118"/>
                  </a:lnTo>
                  <a:lnTo>
                    <a:pt x="55" y="132"/>
                  </a:lnTo>
                  <a:lnTo>
                    <a:pt x="39" y="144"/>
                  </a:lnTo>
                  <a:lnTo>
                    <a:pt x="23" y="162"/>
                  </a:lnTo>
                  <a:lnTo>
                    <a:pt x="10" y="181"/>
                  </a:lnTo>
                  <a:lnTo>
                    <a:pt x="2" y="204"/>
                  </a:lnTo>
                  <a:lnTo>
                    <a:pt x="0" y="226"/>
                  </a:lnTo>
                  <a:lnTo>
                    <a:pt x="1" y="249"/>
                  </a:lnTo>
                  <a:lnTo>
                    <a:pt x="4" y="265"/>
                  </a:lnTo>
                  <a:lnTo>
                    <a:pt x="12" y="280"/>
                  </a:lnTo>
                  <a:lnTo>
                    <a:pt x="22" y="292"/>
                  </a:lnTo>
                  <a:lnTo>
                    <a:pt x="35" y="301"/>
                  </a:lnTo>
                  <a:lnTo>
                    <a:pt x="51" y="307"/>
                  </a:lnTo>
                  <a:lnTo>
                    <a:pt x="68" y="310"/>
                  </a:lnTo>
                  <a:lnTo>
                    <a:pt x="80" y="314"/>
                  </a:lnTo>
                  <a:lnTo>
                    <a:pt x="89" y="319"/>
                  </a:lnTo>
                  <a:lnTo>
                    <a:pt x="102" y="328"/>
                  </a:lnTo>
                  <a:lnTo>
                    <a:pt x="113" y="333"/>
                  </a:lnTo>
                  <a:lnTo>
                    <a:pt x="126" y="336"/>
                  </a:lnTo>
                  <a:lnTo>
                    <a:pt x="140" y="335"/>
                  </a:lnTo>
                  <a:lnTo>
                    <a:pt x="162" y="329"/>
                  </a:lnTo>
                  <a:lnTo>
                    <a:pt x="191" y="323"/>
                  </a:lnTo>
                  <a:lnTo>
                    <a:pt x="205" y="320"/>
                  </a:lnTo>
                  <a:lnTo>
                    <a:pt x="219" y="320"/>
                  </a:lnTo>
                  <a:lnTo>
                    <a:pt x="236" y="323"/>
                  </a:lnTo>
                  <a:lnTo>
                    <a:pt x="250" y="320"/>
                  </a:lnTo>
                  <a:lnTo>
                    <a:pt x="264" y="315"/>
                  </a:lnTo>
                  <a:lnTo>
                    <a:pt x="286" y="308"/>
                  </a:lnTo>
                  <a:lnTo>
                    <a:pt x="303" y="305"/>
                  </a:lnTo>
                  <a:lnTo>
                    <a:pt x="319" y="299"/>
                  </a:lnTo>
                  <a:lnTo>
                    <a:pt x="331" y="296"/>
                  </a:lnTo>
                  <a:lnTo>
                    <a:pt x="350" y="290"/>
                  </a:lnTo>
                  <a:lnTo>
                    <a:pt x="364" y="286"/>
                  </a:lnTo>
                  <a:lnTo>
                    <a:pt x="382" y="286"/>
                  </a:lnTo>
                  <a:lnTo>
                    <a:pt x="396" y="288"/>
                  </a:lnTo>
                  <a:lnTo>
                    <a:pt x="410" y="295"/>
                  </a:lnTo>
                  <a:lnTo>
                    <a:pt x="427" y="304"/>
                  </a:lnTo>
                  <a:lnTo>
                    <a:pt x="443" y="312"/>
                  </a:lnTo>
                  <a:lnTo>
                    <a:pt x="457" y="316"/>
                  </a:lnTo>
                  <a:lnTo>
                    <a:pt x="468" y="320"/>
                  </a:lnTo>
                  <a:lnTo>
                    <a:pt x="480" y="325"/>
                  </a:lnTo>
                  <a:lnTo>
                    <a:pt x="497" y="330"/>
                  </a:lnTo>
                  <a:lnTo>
                    <a:pt x="506" y="335"/>
                  </a:lnTo>
                  <a:lnTo>
                    <a:pt x="517" y="337"/>
                  </a:lnTo>
                  <a:lnTo>
                    <a:pt x="533" y="337"/>
                  </a:lnTo>
                  <a:lnTo>
                    <a:pt x="550" y="332"/>
                  </a:lnTo>
                  <a:lnTo>
                    <a:pt x="567" y="326"/>
                  </a:lnTo>
                  <a:lnTo>
                    <a:pt x="584" y="315"/>
                  </a:lnTo>
                  <a:lnTo>
                    <a:pt x="597" y="303"/>
                  </a:lnTo>
                  <a:lnTo>
                    <a:pt x="609" y="286"/>
                  </a:lnTo>
                  <a:lnTo>
                    <a:pt x="615" y="273"/>
                  </a:lnTo>
                  <a:lnTo>
                    <a:pt x="623" y="246"/>
                  </a:lnTo>
                  <a:lnTo>
                    <a:pt x="629" y="227"/>
                  </a:lnTo>
                  <a:lnTo>
                    <a:pt x="637" y="207"/>
                  </a:lnTo>
                  <a:lnTo>
                    <a:pt x="647" y="190"/>
                  </a:lnTo>
                  <a:lnTo>
                    <a:pt x="656" y="174"/>
                  </a:lnTo>
                  <a:lnTo>
                    <a:pt x="659" y="158"/>
                  </a:lnTo>
                  <a:lnTo>
                    <a:pt x="658" y="144"/>
                  </a:lnTo>
                  <a:lnTo>
                    <a:pt x="655" y="130"/>
                  </a:lnTo>
                  <a:lnTo>
                    <a:pt x="646" y="115"/>
                  </a:lnTo>
                  <a:lnTo>
                    <a:pt x="636" y="100"/>
                  </a:lnTo>
                  <a:lnTo>
                    <a:pt x="623" y="88"/>
                  </a:lnTo>
                  <a:lnTo>
                    <a:pt x="611" y="78"/>
                  </a:lnTo>
                  <a:lnTo>
                    <a:pt x="603" y="67"/>
                  </a:lnTo>
                  <a:lnTo>
                    <a:pt x="593" y="59"/>
                  </a:lnTo>
                  <a:lnTo>
                    <a:pt x="579" y="53"/>
                  </a:lnTo>
                  <a:lnTo>
                    <a:pt x="562" y="49"/>
                  </a:lnTo>
                  <a:lnTo>
                    <a:pt x="544" y="48"/>
                  </a:lnTo>
                  <a:lnTo>
                    <a:pt x="514" y="50"/>
                  </a:lnTo>
                  <a:lnTo>
                    <a:pt x="476" y="56"/>
                  </a:lnTo>
                  <a:lnTo>
                    <a:pt x="435" y="60"/>
                  </a:lnTo>
                  <a:lnTo>
                    <a:pt x="411" y="60"/>
                  </a:lnTo>
                  <a:lnTo>
                    <a:pt x="382" y="57"/>
                  </a:lnTo>
                  <a:lnTo>
                    <a:pt x="353" y="51"/>
                  </a:lnTo>
                  <a:lnTo>
                    <a:pt x="329" y="45"/>
                  </a:lnTo>
                  <a:lnTo>
                    <a:pt x="308" y="39"/>
                  </a:lnTo>
                  <a:lnTo>
                    <a:pt x="288" y="32"/>
                  </a:lnTo>
                  <a:lnTo>
                    <a:pt x="272" y="23"/>
                  </a:lnTo>
                  <a:lnTo>
                    <a:pt x="261" y="19"/>
                  </a:lnTo>
                  <a:lnTo>
                    <a:pt x="251" y="15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" name="Freeform 22"/>
            <p:cNvSpPr>
              <a:spLocks/>
            </p:cNvSpPr>
            <p:nvPr/>
          </p:nvSpPr>
          <p:spPr bwMode="auto">
            <a:xfrm>
              <a:off x="2799" y="3556"/>
              <a:ext cx="287" cy="156"/>
            </a:xfrm>
            <a:custGeom>
              <a:avLst/>
              <a:gdLst>
                <a:gd name="T0" fmla="*/ 0 w 859"/>
                <a:gd name="T1" fmla="*/ 1 h 470"/>
                <a:gd name="T2" fmla="*/ 0 w 859"/>
                <a:gd name="T3" fmla="*/ 1 h 470"/>
                <a:gd name="T4" fmla="*/ 0 w 859"/>
                <a:gd name="T5" fmla="*/ 1 h 470"/>
                <a:gd name="T6" fmla="*/ 0 w 859"/>
                <a:gd name="T7" fmla="*/ 1 h 470"/>
                <a:gd name="T8" fmla="*/ 0 w 859"/>
                <a:gd name="T9" fmla="*/ 1 h 470"/>
                <a:gd name="T10" fmla="*/ 0 w 859"/>
                <a:gd name="T11" fmla="*/ 1 h 470"/>
                <a:gd name="T12" fmla="*/ 1 w 859"/>
                <a:gd name="T13" fmla="*/ 1 h 470"/>
                <a:gd name="T14" fmla="*/ 1 w 859"/>
                <a:gd name="T15" fmla="*/ 1 h 470"/>
                <a:gd name="T16" fmla="*/ 1 w 859"/>
                <a:gd name="T17" fmla="*/ 1 h 470"/>
                <a:gd name="T18" fmla="*/ 1 w 859"/>
                <a:gd name="T19" fmla="*/ 1 h 470"/>
                <a:gd name="T20" fmla="*/ 1 w 859"/>
                <a:gd name="T21" fmla="*/ 1 h 470"/>
                <a:gd name="T22" fmla="*/ 1 w 859"/>
                <a:gd name="T23" fmla="*/ 1 h 470"/>
                <a:gd name="T24" fmla="*/ 1 w 859"/>
                <a:gd name="T25" fmla="*/ 1 h 470"/>
                <a:gd name="T26" fmla="*/ 1 w 859"/>
                <a:gd name="T27" fmla="*/ 1 h 470"/>
                <a:gd name="T28" fmla="*/ 1 w 859"/>
                <a:gd name="T29" fmla="*/ 1 h 470"/>
                <a:gd name="T30" fmla="*/ 1 w 859"/>
                <a:gd name="T31" fmla="*/ 1 h 470"/>
                <a:gd name="T32" fmla="*/ 1 w 859"/>
                <a:gd name="T33" fmla="*/ 0 h 470"/>
                <a:gd name="T34" fmla="*/ 1 w 859"/>
                <a:gd name="T35" fmla="*/ 0 h 470"/>
                <a:gd name="T36" fmla="*/ 1 w 859"/>
                <a:gd name="T37" fmla="*/ 0 h 470"/>
                <a:gd name="T38" fmla="*/ 1 w 859"/>
                <a:gd name="T39" fmla="*/ 0 h 470"/>
                <a:gd name="T40" fmla="*/ 1 w 859"/>
                <a:gd name="T41" fmla="*/ 0 h 470"/>
                <a:gd name="T42" fmla="*/ 1 w 859"/>
                <a:gd name="T43" fmla="*/ 0 h 470"/>
                <a:gd name="T44" fmla="*/ 1 w 859"/>
                <a:gd name="T45" fmla="*/ 0 h 470"/>
                <a:gd name="T46" fmla="*/ 1 w 859"/>
                <a:gd name="T47" fmla="*/ 0 h 470"/>
                <a:gd name="T48" fmla="*/ 1 w 859"/>
                <a:gd name="T49" fmla="*/ 0 h 470"/>
                <a:gd name="T50" fmla="*/ 1 w 859"/>
                <a:gd name="T51" fmla="*/ 0 h 470"/>
                <a:gd name="T52" fmla="*/ 1 w 859"/>
                <a:gd name="T53" fmla="*/ 0 h 470"/>
                <a:gd name="T54" fmla="*/ 1 w 859"/>
                <a:gd name="T55" fmla="*/ 0 h 470"/>
                <a:gd name="T56" fmla="*/ 1 w 859"/>
                <a:gd name="T57" fmla="*/ 0 h 470"/>
                <a:gd name="T58" fmla="*/ 1 w 859"/>
                <a:gd name="T59" fmla="*/ 0 h 470"/>
                <a:gd name="T60" fmla="*/ 1 w 859"/>
                <a:gd name="T61" fmla="*/ 0 h 470"/>
                <a:gd name="T62" fmla="*/ 1 w 859"/>
                <a:gd name="T63" fmla="*/ 0 h 470"/>
                <a:gd name="T64" fmla="*/ 0 w 859"/>
                <a:gd name="T65" fmla="*/ 0 h 470"/>
                <a:gd name="T66" fmla="*/ 0 w 859"/>
                <a:gd name="T67" fmla="*/ 0 h 470"/>
                <a:gd name="T68" fmla="*/ 0 w 859"/>
                <a:gd name="T69" fmla="*/ 0 h 470"/>
                <a:gd name="T70" fmla="*/ 0 w 859"/>
                <a:gd name="T71" fmla="*/ 0 h 470"/>
                <a:gd name="T72" fmla="*/ 0 w 859"/>
                <a:gd name="T73" fmla="*/ 0 h 470"/>
                <a:gd name="T74" fmla="*/ 0 w 859"/>
                <a:gd name="T75" fmla="*/ 0 h 470"/>
                <a:gd name="T76" fmla="*/ 0 w 859"/>
                <a:gd name="T77" fmla="*/ 0 h 470"/>
                <a:gd name="T78" fmla="*/ 0 w 859"/>
                <a:gd name="T79" fmla="*/ 0 h 470"/>
                <a:gd name="T80" fmla="*/ 0 w 859"/>
                <a:gd name="T81" fmla="*/ 0 h 470"/>
                <a:gd name="T82" fmla="*/ 0 w 859"/>
                <a:gd name="T83" fmla="*/ 0 h 470"/>
                <a:gd name="T84" fmla="*/ 0 w 859"/>
                <a:gd name="T85" fmla="*/ 0 h 470"/>
                <a:gd name="T86" fmla="*/ 0 w 859"/>
                <a:gd name="T87" fmla="*/ 0 h 470"/>
                <a:gd name="T88" fmla="*/ 0 w 859"/>
                <a:gd name="T89" fmla="*/ 0 h 470"/>
                <a:gd name="T90" fmla="*/ 0 w 859"/>
                <a:gd name="T91" fmla="*/ 0 h 470"/>
                <a:gd name="T92" fmla="*/ 0 w 859"/>
                <a:gd name="T93" fmla="*/ 0 h 470"/>
                <a:gd name="T94" fmla="*/ 0 w 859"/>
                <a:gd name="T95" fmla="*/ 0 h 470"/>
                <a:gd name="T96" fmla="*/ 1 w 859"/>
                <a:gd name="T97" fmla="*/ 0 h 470"/>
                <a:gd name="T98" fmla="*/ 1 w 859"/>
                <a:gd name="T99" fmla="*/ 0 h 470"/>
                <a:gd name="T100" fmla="*/ 1 w 859"/>
                <a:gd name="T101" fmla="*/ 0 h 470"/>
                <a:gd name="T102" fmla="*/ 1 w 859"/>
                <a:gd name="T103" fmla="*/ 0 h 470"/>
                <a:gd name="T104" fmla="*/ 1 w 859"/>
                <a:gd name="T105" fmla="*/ 0 h 470"/>
                <a:gd name="T106" fmla="*/ 1 w 859"/>
                <a:gd name="T107" fmla="*/ 0 h 470"/>
                <a:gd name="T108" fmla="*/ 0 w 859"/>
                <a:gd name="T109" fmla="*/ 1 h 470"/>
                <a:gd name="T110" fmla="*/ 0 w 859"/>
                <a:gd name="T111" fmla="*/ 1 h 470"/>
                <a:gd name="T112" fmla="*/ 0 w 859"/>
                <a:gd name="T113" fmla="*/ 1 h 4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59" h="470">
                  <a:moveTo>
                    <a:pt x="282" y="442"/>
                  </a:moveTo>
                  <a:lnTo>
                    <a:pt x="283" y="456"/>
                  </a:lnTo>
                  <a:lnTo>
                    <a:pt x="285" y="470"/>
                  </a:lnTo>
                  <a:lnTo>
                    <a:pt x="306" y="467"/>
                  </a:lnTo>
                  <a:lnTo>
                    <a:pt x="324" y="462"/>
                  </a:lnTo>
                  <a:lnTo>
                    <a:pt x="338" y="453"/>
                  </a:lnTo>
                  <a:lnTo>
                    <a:pt x="348" y="445"/>
                  </a:lnTo>
                  <a:lnTo>
                    <a:pt x="353" y="440"/>
                  </a:lnTo>
                  <a:lnTo>
                    <a:pt x="360" y="436"/>
                  </a:lnTo>
                  <a:lnTo>
                    <a:pt x="374" y="435"/>
                  </a:lnTo>
                  <a:lnTo>
                    <a:pt x="388" y="437"/>
                  </a:lnTo>
                  <a:lnTo>
                    <a:pt x="412" y="435"/>
                  </a:lnTo>
                  <a:lnTo>
                    <a:pt x="427" y="437"/>
                  </a:lnTo>
                  <a:lnTo>
                    <a:pt x="437" y="438"/>
                  </a:lnTo>
                  <a:lnTo>
                    <a:pt x="449" y="442"/>
                  </a:lnTo>
                  <a:lnTo>
                    <a:pt x="465" y="445"/>
                  </a:lnTo>
                  <a:lnTo>
                    <a:pt x="484" y="446"/>
                  </a:lnTo>
                  <a:lnTo>
                    <a:pt x="511" y="443"/>
                  </a:lnTo>
                  <a:lnTo>
                    <a:pt x="538" y="437"/>
                  </a:lnTo>
                  <a:lnTo>
                    <a:pt x="563" y="432"/>
                  </a:lnTo>
                  <a:lnTo>
                    <a:pt x="586" y="428"/>
                  </a:lnTo>
                  <a:lnTo>
                    <a:pt x="598" y="424"/>
                  </a:lnTo>
                  <a:lnTo>
                    <a:pt x="613" y="419"/>
                  </a:lnTo>
                  <a:lnTo>
                    <a:pt x="632" y="411"/>
                  </a:lnTo>
                  <a:lnTo>
                    <a:pt x="651" y="406"/>
                  </a:lnTo>
                  <a:lnTo>
                    <a:pt x="672" y="399"/>
                  </a:lnTo>
                  <a:lnTo>
                    <a:pt x="692" y="390"/>
                  </a:lnTo>
                  <a:lnTo>
                    <a:pt x="706" y="381"/>
                  </a:lnTo>
                  <a:lnTo>
                    <a:pt x="719" y="370"/>
                  </a:lnTo>
                  <a:lnTo>
                    <a:pt x="736" y="354"/>
                  </a:lnTo>
                  <a:lnTo>
                    <a:pt x="753" y="340"/>
                  </a:lnTo>
                  <a:lnTo>
                    <a:pt x="774" y="329"/>
                  </a:lnTo>
                  <a:lnTo>
                    <a:pt x="795" y="320"/>
                  </a:lnTo>
                  <a:lnTo>
                    <a:pt x="819" y="310"/>
                  </a:lnTo>
                  <a:lnTo>
                    <a:pt x="835" y="300"/>
                  </a:lnTo>
                  <a:lnTo>
                    <a:pt x="846" y="286"/>
                  </a:lnTo>
                  <a:lnTo>
                    <a:pt x="855" y="269"/>
                  </a:lnTo>
                  <a:lnTo>
                    <a:pt x="859" y="246"/>
                  </a:lnTo>
                  <a:lnTo>
                    <a:pt x="859" y="220"/>
                  </a:lnTo>
                  <a:lnTo>
                    <a:pt x="856" y="197"/>
                  </a:lnTo>
                  <a:lnTo>
                    <a:pt x="848" y="176"/>
                  </a:lnTo>
                  <a:lnTo>
                    <a:pt x="838" y="158"/>
                  </a:lnTo>
                  <a:lnTo>
                    <a:pt x="824" y="140"/>
                  </a:lnTo>
                  <a:lnTo>
                    <a:pt x="806" y="125"/>
                  </a:lnTo>
                  <a:lnTo>
                    <a:pt x="785" y="111"/>
                  </a:lnTo>
                  <a:lnTo>
                    <a:pt x="763" y="104"/>
                  </a:lnTo>
                  <a:lnTo>
                    <a:pt x="733" y="95"/>
                  </a:lnTo>
                  <a:lnTo>
                    <a:pt x="700" y="87"/>
                  </a:lnTo>
                  <a:lnTo>
                    <a:pt x="676" y="77"/>
                  </a:lnTo>
                  <a:lnTo>
                    <a:pt x="651" y="66"/>
                  </a:lnTo>
                  <a:lnTo>
                    <a:pt x="630" y="52"/>
                  </a:lnTo>
                  <a:lnTo>
                    <a:pt x="605" y="32"/>
                  </a:lnTo>
                  <a:lnTo>
                    <a:pt x="582" y="18"/>
                  </a:lnTo>
                  <a:lnTo>
                    <a:pt x="555" y="8"/>
                  </a:lnTo>
                  <a:lnTo>
                    <a:pt x="526" y="2"/>
                  </a:lnTo>
                  <a:lnTo>
                    <a:pt x="493" y="0"/>
                  </a:lnTo>
                  <a:lnTo>
                    <a:pt x="464" y="0"/>
                  </a:lnTo>
                  <a:lnTo>
                    <a:pt x="426" y="4"/>
                  </a:lnTo>
                  <a:lnTo>
                    <a:pt x="394" y="8"/>
                  </a:lnTo>
                  <a:lnTo>
                    <a:pt x="367" y="12"/>
                  </a:lnTo>
                  <a:lnTo>
                    <a:pt x="340" y="13"/>
                  </a:lnTo>
                  <a:lnTo>
                    <a:pt x="318" y="17"/>
                  </a:lnTo>
                  <a:lnTo>
                    <a:pt x="283" y="31"/>
                  </a:lnTo>
                  <a:lnTo>
                    <a:pt x="248" y="41"/>
                  </a:lnTo>
                  <a:lnTo>
                    <a:pt x="222" y="46"/>
                  </a:lnTo>
                  <a:lnTo>
                    <a:pt x="200" y="46"/>
                  </a:lnTo>
                  <a:lnTo>
                    <a:pt x="172" y="40"/>
                  </a:lnTo>
                  <a:lnTo>
                    <a:pt x="150" y="37"/>
                  </a:lnTo>
                  <a:lnTo>
                    <a:pt x="131" y="37"/>
                  </a:lnTo>
                  <a:lnTo>
                    <a:pt x="109" y="41"/>
                  </a:lnTo>
                  <a:lnTo>
                    <a:pt x="92" y="48"/>
                  </a:lnTo>
                  <a:lnTo>
                    <a:pt x="66" y="61"/>
                  </a:lnTo>
                  <a:lnTo>
                    <a:pt x="23" y="88"/>
                  </a:lnTo>
                  <a:lnTo>
                    <a:pt x="6" y="104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10" y="124"/>
                  </a:lnTo>
                  <a:lnTo>
                    <a:pt x="21" y="128"/>
                  </a:lnTo>
                  <a:lnTo>
                    <a:pt x="37" y="137"/>
                  </a:lnTo>
                  <a:lnTo>
                    <a:pt x="57" y="144"/>
                  </a:lnTo>
                  <a:lnTo>
                    <a:pt x="78" y="150"/>
                  </a:lnTo>
                  <a:lnTo>
                    <a:pt x="102" y="156"/>
                  </a:lnTo>
                  <a:lnTo>
                    <a:pt x="131" y="162"/>
                  </a:lnTo>
                  <a:lnTo>
                    <a:pt x="160" y="165"/>
                  </a:lnTo>
                  <a:lnTo>
                    <a:pt x="184" y="165"/>
                  </a:lnTo>
                  <a:lnTo>
                    <a:pt x="225" y="161"/>
                  </a:lnTo>
                  <a:lnTo>
                    <a:pt x="263" y="155"/>
                  </a:lnTo>
                  <a:lnTo>
                    <a:pt x="293" y="153"/>
                  </a:lnTo>
                  <a:lnTo>
                    <a:pt x="311" y="154"/>
                  </a:lnTo>
                  <a:lnTo>
                    <a:pt x="328" y="158"/>
                  </a:lnTo>
                  <a:lnTo>
                    <a:pt x="342" y="164"/>
                  </a:lnTo>
                  <a:lnTo>
                    <a:pt x="352" y="172"/>
                  </a:lnTo>
                  <a:lnTo>
                    <a:pt x="360" y="183"/>
                  </a:lnTo>
                  <a:lnTo>
                    <a:pt x="372" y="193"/>
                  </a:lnTo>
                  <a:lnTo>
                    <a:pt x="385" y="205"/>
                  </a:lnTo>
                  <a:lnTo>
                    <a:pt x="395" y="220"/>
                  </a:lnTo>
                  <a:lnTo>
                    <a:pt x="404" y="235"/>
                  </a:lnTo>
                  <a:lnTo>
                    <a:pt x="407" y="249"/>
                  </a:lnTo>
                  <a:lnTo>
                    <a:pt x="408" y="263"/>
                  </a:lnTo>
                  <a:lnTo>
                    <a:pt x="405" y="279"/>
                  </a:lnTo>
                  <a:lnTo>
                    <a:pt x="396" y="295"/>
                  </a:lnTo>
                  <a:lnTo>
                    <a:pt x="386" y="312"/>
                  </a:lnTo>
                  <a:lnTo>
                    <a:pt x="378" y="332"/>
                  </a:lnTo>
                  <a:lnTo>
                    <a:pt x="372" y="351"/>
                  </a:lnTo>
                  <a:lnTo>
                    <a:pt x="364" y="378"/>
                  </a:lnTo>
                  <a:lnTo>
                    <a:pt x="358" y="391"/>
                  </a:lnTo>
                  <a:lnTo>
                    <a:pt x="346" y="408"/>
                  </a:lnTo>
                  <a:lnTo>
                    <a:pt x="333" y="420"/>
                  </a:lnTo>
                  <a:lnTo>
                    <a:pt x="316" y="431"/>
                  </a:lnTo>
                  <a:lnTo>
                    <a:pt x="299" y="437"/>
                  </a:lnTo>
                  <a:lnTo>
                    <a:pt x="282" y="442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" name="Freeform 23"/>
            <p:cNvSpPr>
              <a:spLocks/>
            </p:cNvSpPr>
            <p:nvPr/>
          </p:nvSpPr>
          <p:spPr bwMode="auto">
            <a:xfrm>
              <a:off x="3030" y="3609"/>
              <a:ext cx="159" cy="104"/>
            </a:xfrm>
            <a:custGeom>
              <a:avLst/>
              <a:gdLst>
                <a:gd name="T0" fmla="*/ 0 w 478"/>
                <a:gd name="T1" fmla="*/ 0 h 310"/>
                <a:gd name="T2" fmla="*/ 0 w 478"/>
                <a:gd name="T3" fmla="*/ 0 h 310"/>
                <a:gd name="T4" fmla="*/ 0 w 478"/>
                <a:gd name="T5" fmla="*/ 0 h 310"/>
                <a:gd name="T6" fmla="*/ 0 w 478"/>
                <a:gd name="T7" fmla="*/ 0 h 310"/>
                <a:gd name="T8" fmla="*/ 0 w 478"/>
                <a:gd name="T9" fmla="*/ 0 h 310"/>
                <a:gd name="T10" fmla="*/ 0 w 478"/>
                <a:gd name="T11" fmla="*/ 0 h 310"/>
                <a:gd name="T12" fmla="*/ 0 w 478"/>
                <a:gd name="T13" fmla="*/ 0 h 310"/>
                <a:gd name="T14" fmla="*/ 1 w 478"/>
                <a:gd name="T15" fmla="*/ 0 h 310"/>
                <a:gd name="T16" fmla="*/ 1 w 478"/>
                <a:gd name="T17" fmla="*/ 0 h 310"/>
                <a:gd name="T18" fmla="*/ 1 w 478"/>
                <a:gd name="T19" fmla="*/ 0 h 310"/>
                <a:gd name="T20" fmla="*/ 1 w 478"/>
                <a:gd name="T21" fmla="*/ 0 h 310"/>
                <a:gd name="T22" fmla="*/ 1 w 478"/>
                <a:gd name="T23" fmla="*/ 0 h 310"/>
                <a:gd name="T24" fmla="*/ 1 w 478"/>
                <a:gd name="T25" fmla="*/ 0 h 310"/>
                <a:gd name="T26" fmla="*/ 1 w 478"/>
                <a:gd name="T27" fmla="*/ 0 h 310"/>
                <a:gd name="T28" fmla="*/ 1 w 478"/>
                <a:gd name="T29" fmla="*/ 0 h 310"/>
                <a:gd name="T30" fmla="*/ 1 w 478"/>
                <a:gd name="T31" fmla="*/ 0 h 310"/>
                <a:gd name="T32" fmla="*/ 1 w 478"/>
                <a:gd name="T33" fmla="*/ 0 h 310"/>
                <a:gd name="T34" fmla="*/ 1 w 478"/>
                <a:gd name="T35" fmla="*/ 0 h 310"/>
                <a:gd name="T36" fmla="*/ 1 w 478"/>
                <a:gd name="T37" fmla="*/ 0 h 310"/>
                <a:gd name="T38" fmla="*/ 0 w 478"/>
                <a:gd name="T39" fmla="*/ 0 h 310"/>
                <a:gd name="T40" fmla="*/ 0 w 478"/>
                <a:gd name="T41" fmla="*/ 0 h 310"/>
                <a:gd name="T42" fmla="*/ 0 w 478"/>
                <a:gd name="T43" fmla="*/ 0 h 310"/>
                <a:gd name="T44" fmla="*/ 0 w 478"/>
                <a:gd name="T45" fmla="*/ 0 h 310"/>
                <a:gd name="T46" fmla="*/ 0 w 478"/>
                <a:gd name="T47" fmla="*/ 0 h 310"/>
                <a:gd name="T48" fmla="*/ 0 w 478"/>
                <a:gd name="T49" fmla="*/ 0 h 310"/>
                <a:gd name="T50" fmla="*/ 0 w 478"/>
                <a:gd name="T51" fmla="*/ 0 h 310"/>
                <a:gd name="T52" fmla="*/ 0 w 478"/>
                <a:gd name="T53" fmla="*/ 0 h 310"/>
                <a:gd name="T54" fmla="*/ 0 w 478"/>
                <a:gd name="T55" fmla="*/ 0 h 310"/>
                <a:gd name="T56" fmla="*/ 0 w 478"/>
                <a:gd name="T57" fmla="*/ 0 h 310"/>
                <a:gd name="T58" fmla="*/ 0 w 478"/>
                <a:gd name="T59" fmla="*/ 0 h 310"/>
                <a:gd name="T60" fmla="*/ 0 w 478"/>
                <a:gd name="T61" fmla="*/ 0 h 310"/>
                <a:gd name="T62" fmla="*/ 0 w 478"/>
                <a:gd name="T63" fmla="*/ 0 h 310"/>
                <a:gd name="T64" fmla="*/ 0 w 478"/>
                <a:gd name="T65" fmla="*/ 0 h 310"/>
                <a:gd name="T66" fmla="*/ 0 w 478"/>
                <a:gd name="T67" fmla="*/ 0 h 310"/>
                <a:gd name="T68" fmla="*/ 0 w 478"/>
                <a:gd name="T69" fmla="*/ 0 h 310"/>
                <a:gd name="T70" fmla="*/ 0 w 478"/>
                <a:gd name="T71" fmla="*/ 0 h 310"/>
                <a:gd name="T72" fmla="*/ 0 w 478"/>
                <a:gd name="T73" fmla="*/ 0 h 310"/>
                <a:gd name="T74" fmla="*/ 0 w 478"/>
                <a:gd name="T75" fmla="*/ 0 h 310"/>
                <a:gd name="T76" fmla="*/ 0 w 478"/>
                <a:gd name="T77" fmla="*/ 0 h 310"/>
                <a:gd name="T78" fmla="*/ 0 w 478"/>
                <a:gd name="T79" fmla="*/ 0 h 310"/>
                <a:gd name="T80" fmla="*/ 0 w 478"/>
                <a:gd name="T81" fmla="*/ 0 h 310"/>
                <a:gd name="T82" fmla="*/ 0 w 478"/>
                <a:gd name="T83" fmla="*/ 0 h 310"/>
                <a:gd name="T84" fmla="*/ 0 w 478"/>
                <a:gd name="T85" fmla="*/ 0 h 3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78" h="310">
                  <a:moveTo>
                    <a:pt x="156" y="15"/>
                  </a:moveTo>
                  <a:lnTo>
                    <a:pt x="172" y="8"/>
                  </a:lnTo>
                  <a:lnTo>
                    <a:pt x="185" y="3"/>
                  </a:lnTo>
                  <a:lnTo>
                    <a:pt x="200" y="1"/>
                  </a:lnTo>
                  <a:lnTo>
                    <a:pt x="213" y="0"/>
                  </a:lnTo>
                  <a:lnTo>
                    <a:pt x="230" y="1"/>
                  </a:lnTo>
                  <a:lnTo>
                    <a:pt x="244" y="2"/>
                  </a:lnTo>
                  <a:lnTo>
                    <a:pt x="259" y="6"/>
                  </a:lnTo>
                  <a:lnTo>
                    <a:pt x="277" y="14"/>
                  </a:lnTo>
                  <a:lnTo>
                    <a:pt x="291" y="23"/>
                  </a:lnTo>
                  <a:lnTo>
                    <a:pt x="305" y="35"/>
                  </a:lnTo>
                  <a:lnTo>
                    <a:pt x="316" y="47"/>
                  </a:lnTo>
                  <a:lnTo>
                    <a:pt x="328" y="63"/>
                  </a:lnTo>
                  <a:lnTo>
                    <a:pt x="336" y="71"/>
                  </a:lnTo>
                  <a:lnTo>
                    <a:pt x="348" y="76"/>
                  </a:lnTo>
                  <a:lnTo>
                    <a:pt x="372" y="79"/>
                  </a:lnTo>
                  <a:lnTo>
                    <a:pt x="414" y="82"/>
                  </a:lnTo>
                  <a:lnTo>
                    <a:pt x="426" y="84"/>
                  </a:lnTo>
                  <a:lnTo>
                    <a:pt x="437" y="89"/>
                  </a:lnTo>
                  <a:lnTo>
                    <a:pt x="445" y="94"/>
                  </a:lnTo>
                  <a:lnTo>
                    <a:pt x="450" y="102"/>
                  </a:lnTo>
                  <a:lnTo>
                    <a:pt x="453" y="113"/>
                  </a:lnTo>
                  <a:lnTo>
                    <a:pt x="456" y="125"/>
                  </a:lnTo>
                  <a:lnTo>
                    <a:pt x="458" y="137"/>
                  </a:lnTo>
                  <a:lnTo>
                    <a:pt x="463" y="148"/>
                  </a:lnTo>
                  <a:lnTo>
                    <a:pt x="472" y="166"/>
                  </a:lnTo>
                  <a:lnTo>
                    <a:pt x="476" y="179"/>
                  </a:lnTo>
                  <a:lnTo>
                    <a:pt x="478" y="192"/>
                  </a:lnTo>
                  <a:lnTo>
                    <a:pt x="475" y="202"/>
                  </a:lnTo>
                  <a:lnTo>
                    <a:pt x="470" y="212"/>
                  </a:lnTo>
                  <a:lnTo>
                    <a:pt x="463" y="218"/>
                  </a:lnTo>
                  <a:lnTo>
                    <a:pt x="444" y="228"/>
                  </a:lnTo>
                  <a:lnTo>
                    <a:pt x="424" y="237"/>
                  </a:lnTo>
                  <a:lnTo>
                    <a:pt x="411" y="247"/>
                  </a:lnTo>
                  <a:lnTo>
                    <a:pt x="401" y="256"/>
                  </a:lnTo>
                  <a:lnTo>
                    <a:pt x="394" y="267"/>
                  </a:lnTo>
                  <a:lnTo>
                    <a:pt x="384" y="287"/>
                  </a:lnTo>
                  <a:lnTo>
                    <a:pt x="376" y="298"/>
                  </a:lnTo>
                  <a:lnTo>
                    <a:pt x="366" y="305"/>
                  </a:lnTo>
                  <a:lnTo>
                    <a:pt x="355" y="309"/>
                  </a:lnTo>
                  <a:lnTo>
                    <a:pt x="337" y="310"/>
                  </a:lnTo>
                  <a:lnTo>
                    <a:pt x="317" y="309"/>
                  </a:lnTo>
                  <a:lnTo>
                    <a:pt x="298" y="305"/>
                  </a:lnTo>
                  <a:lnTo>
                    <a:pt x="276" y="296"/>
                  </a:lnTo>
                  <a:lnTo>
                    <a:pt x="268" y="294"/>
                  </a:lnTo>
                  <a:lnTo>
                    <a:pt x="254" y="290"/>
                  </a:lnTo>
                  <a:lnTo>
                    <a:pt x="238" y="285"/>
                  </a:lnTo>
                  <a:lnTo>
                    <a:pt x="227" y="280"/>
                  </a:lnTo>
                  <a:lnTo>
                    <a:pt x="210" y="270"/>
                  </a:lnTo>
                  <a:lnTo>
                    <a:pt x="199" y="265"/>
                  </a:lnTo>
                  <a:lnTo>
                    <a:pt x="184" y="263"/>
                  </a:lnTo>
                  <a:lnTo>
                    <a:pt x="177" y="263"/>
                  </a:lnTo>
                  <a:lnTo>
                    <a:pt x="161" y="263"/>
                  </a:lnTo>
                  <a:lnTo>
                    <a:pt x="142" y="265"/>
                  </a:lnTo>
                  <a:lnTo>
                    <a:pt x="134" y="265"/>
                  </a:lnTo>
                  <a:lnTo>
                    <a:pt x="112" y="268"/>
                  </a:lnTo>
                  <a:lnTo>
                    <a:pt x="84" y="267"/>
                  </a:lnTo>
                  <a:lnTo>
                    <a:pt x="72" y="265"/>
                  </a:lnTo>
                  <a:lnTo>
                    <a:pt x="60" y="261"/>
                  </a:lnTo>
                  <a:lnTo>
                    <a:pt x="50" y="254"/>
                  </a:lnTo>
                  <a:lnTo>
                    <a:pt x="41" y="250"/>
                  </a:lnTo>
                  <a:lnTo>
                    <a:pt x="31" y="247"/>
                  </a:lnTo>
                  <a:lnTo>
                    <a:pt x="26" y="246"/>
                  </a:lnTo>
                  <a:lnTo>
                    <a:pt x="20" y="243"/>
                  </a:lnTo>
                  <a:lnTo>
                    <a:pt x="12" y="242"/>
                  </a:lnTo>
                  <a:lnTo>
                    <a:pt x="6" y="239"/>
                  </a:lnTo>
                  <a:lnTo>
                    <a:pt x="1" y="234"/>
                  </a:lnTo>
                  <a:lnTo>
                    <a:pt x="0" y="229"/>
                  </a:lnTo>
                  <a:lnTo>
                    <a:pt x="14" y="220"/>
                  </a:lnTo>
                  <a:lnTo>
                    <a:pt x="27" y="209"/>
                  </a:lnTo>
                  <a:lnTo>
                    <a:pt x="44" y="193"/>
                  </a:lnTo>
                  <a:lnTo>
                    <a:pt x="61" y="179"/>
                  </a:lnTo>
                  <a:lnTo>
                    <a:pt x="82" y="168"/>
                  </a:lnTo>
                  <a:lnTo>
                    <a:pt x="103" y="159"/>
                  </a:lnTo>
                  <a:lnTo>
                    <a:pt x="127" y="149"/>
                  </a:lnTo>
                  <a:lnTo>
                    <a:pt x="143" y="139"/>
                  </a:lnTo>
                  <a:lnTo>
                    <a:pt x="154" y="125"/>
                  </a:lnTo>
                  <a:lnTo>
                    <a:pt x="163" y="108"/>
                  </a:lnTo>
                  <a:lnTo>
                    <a:pt x="167" y="85"/>
                  </a:lnTo>
                  <a:lnTo>
                    <a:pt x="167" y="59"/>
                  </a:lnTo>
                  <a:lnTo>
                    <a:pt x="164" y="36"/>
                  </a:lnTo>
                  <a:lnTo>
                    <a:pt x="156" y="15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" name="Freeform 24"/>
            <p:cNvSpPr>
              <a:spLocks/>
            </p:cNvSpPr>
            <p:nvPr/>
          </p:nvSpPr>
          <p:spPr bwMode="auto">
            <a:xfrm>
              <a:off x="2822" y="3686"/>
              <a:ext cx="55" cy="33"/>
            </a:xfrm>
            <a:custGeom>
              <a:avLst/>
              <a:gdLst>
                <a:gd name="T0" fmla="*/ 0 w 165"/>
                <a:gd name="T1" fmla="*/ 0 h 100"/>
                <a:gd name="T2" fmla="*/ 0 w 165"/>
                <a:gd name="T3" fmla="*/ 0 h 100"/>
                <a:gd name="T4" fmla="*/ 0 w 165"/>
                <a:gd name="T5" fmla="*/ 0 h 100"/>
                <a:gd name="T6" fmla="*/ 0 w 165"/>
                <a:gd name="T7" fmla="*/ 0 h 100"/>
                <a:gd name="T8" fmla="*/ 0 w 165"/>
                <a:gd name="T9" fmla="*/ 0 h 100"/>
                <a:gd name="T10" fmla="*/ 0 w 165"/>
                <a:gd name="T11" fmla="*/ 0 h 100"/>
                <a:gd name="T12" fmla="*/ 0 w 165"/>
                <a:gd name="T13" fmla="*/ 0 h 100"/>
                <a:gd name="T14" fmla="*/ 0 w 165"/>
                <a:gd name="T15" fmla="*/ 0 h 100"/>
                <a:gd name="T16" fmla="*/ 0 w 165"/>
                <a:gd name="T17" fmla="*/ 0 h 100"/>
                <a:gd name="T18" fmla="*/ 0 w 165"/>
                <a:gd name="T19" fmla="*/ 0 h 100"/>
                <a:gd name="T20" fmla="*/ 0 w 165"/>
                <a:gd name="T21" fmla="*/ 0 h 100"/>
                <a:gd name="T22" fmla="*/ 0 w 165"/>
                <a:gd name="T23" fmla="*/ 0 h 100"/>
                <a:gd name="T24" fmla="*/ 0 w 165"/>
                <a:gd name="T25" fmla="*/ 0 h 100"/>
                <a:gd name="T26" fmla="*/ 0 w 165"/>
                <a:gd name="T27" fmla="*/ 0 h 100"/>
                <a:gd name="T28" fmla="*/ 0 w 165"/>
                <a:gd name="T29" fmla="*/ 0 h 100"/>
                <a:gd name="T30" fmla="*/ 0 w 165"/>
                <a:gd name="T31" fmla="*/ 0 h 100"/>
                <a:gd name="T32" fmla="*/ 0 w 165"/>
                <a:gd name="T33" fmla="*/ 0 h 100"/>
                <a:gd name="T34" fmla="*/ 0 w 165"/>
                <a:gd name="T35" fmla="*/ 0 h 100"/>
                <a:gd name="T36" fmla="*/ 0 w 165"/>
                <a:gd name="T37" fmla="*/ 0 h 100"/>
                <a:gd name="T38" fmla="*/ 0 w 165"/>
                <a:gd name="T39" fmla="*/ 0 h 100"/>
                <a:gd name="T40" fmla="*/ 0 w 165"/>
                <a:gd name="T41" fmla="*/ 0 h 100"/>
                <a:gd name="T42" fmla="*/ 0 w 165"/>
                <a:gd name="T43" fmla="*/ 0 h 100"/>
                <a:gd name="T44" fmla="*/ 0 w 165"/>
                <a:gd name="T45" fmla="*/ 0 h 100"/>
                <a:gd name="T46" fmla="*/ 0 w 165"/>
                <a:gd name="T47" fmla="*/ 0 h 100"/>
                <a:gd name="T48" fmla="*/ 0 w 165"/>
                <a:gd name="T49" fmla="*/ 0 h 100"/>
                <a:gd name="T50" fmla="*/ 0 w 165"/>
                <a:gd name="T51" fmla="*/ 0 h 100"/>
                <a:gd name="T52" fmla="*/ 0 w 165"/>
                <a:gd name="T53" fmla="*/ 0 h 100"/>
                <a:gd name="T54" fmla="*/ 0 w 165"/>
                <a:gd name="T55" fmla="*/ 0 h 100"/>
                <a:gd name="T56" fmla="*/ 0 w 165"/>
                <a:gd name="T57" fmla="*/ 0 h 100"/>
                <a:gd name="T58" fmla="*/ 0 w 165"/>
                <a:gd name="T59" fmla="*/ 0 h 100"/>
                <a:gd name="T60" fmla="*/ 0 w 165"/>
                <a:gd name="T61" fmla="*/ 0 h 1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65" h="100">
                  <a:moveTo>
                    <a:pt x="0" y="13"/>
                  </a:moveTo>
                  <a:lnTo>
                    <a:pt x="7" y="17"/>
                  </a:lnTo>
                  <a:lnTo>
                    <a:pt x="19" y="19"/>
                  </a:lnTo>
                  <a:lnTo>
                    <a:pt x="31" y="26"/>
                  </a:lnTo>
                  <a:lnTo>
                    <a:pt x="49" y="38"/>
                  </a:lnTo>
                  <a:lnTo>
                    <a:pt x="72" y="58"/>
                  </a:lnTo>
                  <a:lnTo>
                    <a:pt x="92" y="78"/>
                  </a:lnTo>
                  <a:lnTo>
                    <a:pt x="111" y="92"/>
                  </a:lnTo>
                  <a:lnTo>
                    <a:pt x="124" y="98"/>
                  </a:lnTo>
                  <a:lnTo>
                    <a:pt x="132" y="100"/>
                  </a:lnTo>
                  <a:lnTo>
                    <a:pt x="140" y="99"/>
                  </a:lnTo>
                  <a:lnTo>
                    <a:pt x="147" y="98"/>
                  </a:lnTo>
                  <a:lnTo>
                    <a:pt x="155" y="95"/>
                  </a:lnTo>
                  <a:lnTo>
                    <a:pt x="165" y="91"/>
                  </a:lnTo>
                  <a:lnTo>
                    <a:pt x="165" y="88"/>
                  </a:lnTo>
                  <a:lnTo>
                    <a:pt x="163" y="66"/>
                  </a:lnTo>
                  <a:lnTo>
                    <a:pt x="159" y="54"/>
                  </a:lnTo>
                  <a:lnTo>
                    <a:pt x="155" y="43"/>
                  </a:lnTo>
                  <a:lnTo>
                    <a:pt x="148" y="35"/>
                  </a:lnTo>
                  <a:lnTo>
                    <a:pt x="137" y="31"/>
                  </a:lnTo>
                  <a:lnTo>
                    <a:pt x="123" y="26"/>
                  </a:lnTo>
                  <a:lnTo>
                    <a:pt x="107" y="18"/>
                  </a:lnTo>
                  <a:lnTo>
                    <a:pt x="90" y="10"/>
                  </a:lnTo>
                  <a:lnTo>
                    <a:pt x="76" y="4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31" y="5"/>
                  </a:lnTo>
                  <a:lnTo>
                    <a:pt x="12" y="1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" name="Freeform 25"/>
            <p:cNvSpPr>
              <a:spLocks/>
            </p:cNvSpPr>
            <p:nvPr/>
          </p:nvSpPr>
          <p:spPr bwMode="auto">
            <a:xfrm>
              <a:off x="3030" y="3615"/>
              <a:ext cx="56" cy="71"/>
            </a:xfrm>
            <a:custGeom>
              <a:avLst/>
              <a:gdLst>
                <a:gd name="T0" fmla="*/ 0 w 166"/>
                <a:gd name="T1" fmla="*/ 0 h 213"/>
                <a:gd name="T2" fmla="*/ 0 w 166"/>
                <a:gd name="T3" fmla="*/ 0 h 213"/>
                <a:gd name="T4" fmla="*/ 0 w 166"/>
                <a:gd name="T5" fmla="*/ 0 h 213"/>
                <a:gd name="T6" fmla="*/ 0 w 166"/>
                <a:gd name="T7" fmla="*/ 0 h 213"/>
                <a:gd name="T8" fmla="*/ 0 w 166"/>
                <a:gd name="T9" fmla="*/ 0 h 213"/>
                <a:gd name="T10" fmla="*/ 0 w 166"/>
                <a:gd name="T11" fmla="*/ 0 h 213"/>
                <a:gd name="T12" fmla="*/ 0 w 166"/>
                <a:gd name="T13" fmla="*/ 0 h 213"/>
                <a:gd name="T14" fmla="*/ 0 w 166"/>
                <a:gd name="T15" fmla="*/ 0 h 213"/>
                <a:gd name="T16" fmla="*/ 0 w 166"/>
                <a:gd name="T17" fmla="*/ 0 h 213"/>
                <a:gd name="T18" fmla="*/ 0 w 166"/>
                <a:gd name="T19" fmla="*/ 0 h 213"/>
                <a:gd name="T20" fmla="*/ 0 w 166"/>
                <a:gd name="T21" fmla="*/ 0 h 213"/>
                <a:gd name="T22" fmla="*/ 0 w 166"/>
                <a:gd name="T23" fmla="*/ 0 h 213"/>
                <a:gd name="T24" fmla="*/ 0 w 166"/>
                <a:gd name="T25" fmla="*/ 0 h 213"/>
                <a:gd name="T26" fmla="*/ 0 w 166"/>
                <a:gd name="T27" fmla="*/ 0 h 213"/>
                <a:gd name="T28" fmla="*/ 0 w 166"/>
                <a:gd name="T29" fmla="*/ 0 h 2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66" h="213">
                  <a:moveTo>
                    <a:pt x="0" y="213"/>
                  </a:moveTo>
                  <a:lnTo>
                    <a:pt x="14" y="204"/>
                  </a:lnTo>
                  <a:lnTo>
                    <a:pt x="27" y="193"/>
                  </a:lnTo>
                  <a:lnTo>
                    <a:pt x="44" y="177"/>
                  </a:lnTo>
                  <a:lnTo>
                    <a:pt x="60" y="163"/>
                  </a:lnTo>
                  <a:lnTo>
                    <a:pt x="81" y="152"/>
                  </a:lnTo>
                  <a:lnTo>
                    <a:pt x="102" y="143"/>
                  </a:lnTo>
                  <a:lnTo>
                    <a:pt x="126" y="133"/>
                  </a:lnTo>
                  <a:lnTo>
                    <a:pt x="142" y="123"/>
                  </a:lnTo>
                  <a:lnTo>
                    <a:pt x="153" y="109"/>
                  </a:lnTo>
                  <a:lnTo>
                    <a:pt x="162" y="94"/>
                  </a:lnTo>
                  <a:lnTo>
                    <a:pt x="166" y="71"/>
                  </a:lnTo>
                  <a:lnTo>
                    <a:pt x="166" y="44"/>
                  </a:lnTo>
                  <a:lnTo>
                    <a:pt x="163" y="21"/>
                  </a:lnTo>
                  <a:lnTo>
                    <a:pt x="1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0" name="Freeform 26"/>
            <p:cNvSpPr>
              <a:spLocks/>
            </p:cNvSpPr>
            <p:nvPr/>
          </p:nvSpPr>
          <p:spPr bwMode="auto">
            <a:xfrm>
              <a:off x="3009" y="2533"/>
              <a:ext cx="116" cy="105"/>
            </a:xfrm>
            <a:custGeom>
              <a:avLst/>
              <a:gdLst>
                <a:gd name="T0" fmla="*/ 0 w 348"/>
                <a:gd name="T1" fmla="*/ 0 h 315"/>
                <a:gd name="T2" fmla="*/ 0 w 348"/>
                <a:gd name="T3" fmla="*/ 0 h 315"/>
                <a:gd name="T4" fmla="*/ 0 w 348"/>
                <a:gd name="T5" fmla="*/ 0 h 315"/>
                <a:gd name="T6" fmla="*/ 0 w 348"/>
                <a:gd name="T7" fmla="*/ 0 h 315"/>
                <a:gd name="T8" fmla="*/ 0 w 348"/>
                <a:gd name="T9" fmla="*/ 0 h 315"/>
                <a:gd name="T10" fmla="*/ 0 w 348"/>
                <a:gd name="T11" fmla="*/ 0 h 315"/>
                <a:gd name="T12" fmla="*/ 0 w 348"/>
                <a:gd name="T13" fmla="*/ 0 h 315"/>
                <a:gd name="T14" fmla="*/ 0 w 348"/>
                <a:gd name="T15" fmla="*/ 0 h 315"/>
                <a:gd name="T16" fmla="*/ 0 w 348"/>
                <a:gd name="T17" fmla="*/ 0 h 315"/>
                <a:gd name="T18" fmla="*/ 0 w 348"/>
                <a:gd name="T19" fmla="*/ 0 h 315"/>
                <a:gd name="T20" fmla="*/ 0 w 348"/>
                <a:gd name="T21" fmla="*/ 0 h 315"/>
                <a:gd name="T22" fmla="*/ 0 w 348"/>
                <a:gd name="T23" fmla="*/ 0 h 315"/>
                <a:gd name="T24" fmla="*/ 0 w 348"/>
                <a:gd name="T25" fmla="*/ 0 h 315"/>
                <a:gd name="T26" fmla="*/ 0 w 348"/>
                <a:gd name="T27" fmla="*/ 0 h 315"/>
                <a:gd name="T28" fmla="*/ 0 w 348"/>
                <a:gd name="T29" fmla="*/ 0 h 315"/>
                <a:gd name="T30" fmla="*/ 0 w 348"/>
                <a:gd name="T31" fmla="*/ 0 h 315"/>
                <a:gd name="T32" fmla="*/ 0 w 348"/>
                <a:gd name="T33" fmla="*/ 0 h 315"/>
                <a:gd name="T34" fmla="*/ 0 w 348"/>
                <a:gd name="T35" fmla="*/ 0 h 315"/>
                <a:gd name="T36" fmla="*/ 0 w 348"/>
                <a:gd name="T37" fmla="*/ 0 h 315"/>
                <a:gd name="T38" fmla="*/ 0 w 348"/>
                <a:gd name="T39" fmla="*/ 0 h 315"/>
                <a:gd name="T40" fmla="*/ 0 w 348"/>
                <a:gd name="T41" fmla="*/ 0 h 315"/>
                <a:gd name="T42" fmla="*/ 0 w 348"/>
                <a:gd name="T43" fmla="*/ 0 h 315"/>
                <a:gd name="T44" fmla="*/ 0 w 348"/>
                <a:gd name="T45" fmla="*/ 0 h 315"/>
                <a:gd name="T46" fmla="*/ 0 w 348"/>
                <a:gd name="T47" fmla="*/ 0 h 315"/>
                <a:gd name="T48" fmla="*/ 0 w 348"/>
                <a:gd name="T49" fmla="*/ 0 h 315"/>
                <a:gd name="T50" fmla="*/ 0 w 348"/>
                <a:gd name="T51" fmla="*/ 0 h 315"/>
                <a:gd name="T52" fmla="*/ 0 w 348"/>
                <a:gd name="T53" fmla="*/ 0 h 315"/>
                <a:gd name="T54" fmla="*/ 0 w 348"/>
                <a:gd name="T55" fmla="*/ 0 h 315"/>
                <a:gd name="T56" fmla="*/ 0 w 348"/>
                <a:gd name="T57" fmla="*/ 0 h 315"/>
                <a:gd name="T58" fmla="*/ 0 w 348"/>
                <a:gd name="T59" fmla="*/ 0 h 315"/>
                <a:gd name="T60" fmla="*/ 0 w 348"/>
                <a:gd name="T61" fmla="*/ 0 h 315"/>
                <a:gd name="T62" fmla="*/ 0 w 348"/>
                <a:gd name="T63" fmla="*/ 0 h 315"/>
                <a:gd name="T64" fmla="*/ 0 w 348"/>
                <a:gd name="T65" fmla="*/ 0 h 315"/>
                <a:gd name="T66" fmla="*/ 0 w 348"/>
                <a:gd name="T67" fmla="*/ 0 h 315"/>
                <a:gd name="T68" fmla="*/ 0 w 348"/>
                <a:gd name="T69" fmla="*/ 0 h 315"/>
                <a:gd name="T70" fmla="*/ 0 w 348"/>
                <a:gd name="T71" fmla="*/ 0 h 315"/>
                <a:gd name="T72" fmla="*/ 0 w 348"/>
                <a:gd name="T73" fmla="*/ 0 h 315"/>
                <a:gd name="T74" fmla="*/ 0 w 348"/>
                <a:gd name="T75" fmla="*/ 0 h 315"/>
                <a:gd name="T76" fmla="*/ 0 w 348"/>
                <a:gd name="T77" fmla="*/ 0 h 315"/>
                <a:gd name="T78" fmla="*/ 0 w 348"/>
                <a:gd name="T79" fmla="*/ 0 h 315"/>
                <a:gd name="T80" fmla="*/ 0 w 348"/>
                <a:gd name="T81" fmla="*/ 0 h 315"/>
                <a:gd name="T82" fmla="*/ 0 w 348"/>
                <a:gd name="T83" fmla="*/ 0 h 315"/>
                <a:gd name="T84" fmla="*/ 0 w 348"/>
                <a:gd name="T85" fmla="*/ 0 h 315"/>
                <a:gd name="T86" fmla="*/ 0 w 348"/>
                <a:gd name="T87" fmla="*/ 0 h 315"/>
                <a:gd name="T88" fmla="*/ 0 w 348"/>
                <a:gd name="T89" fmla="*/ 0 h 315"/>
                <a:gd name="T90" fmla="*/ 0 w 348"/>
                <a:gd name="T91" fmla="*/ 0 h 315"/>
                <a:gd name="T92" fmla="*/ 0 w 348"/>
                <a:gd name="T93" fmla="*/ 0 h 315"/>
                <a:gd name="T94" fmla="*/ 0 w 348"/>
                <a:gd name="T95" fmla="*/ 0 h 3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8" h="315">
                  <a:moveTo>
                    <a:pt x="90" y="315"/>
                  </a:moveTo>
                  <a:lnTo>
                    <a:pt x="94" y="290"/>
                  </a:lnTo>
                  <a:lnTo>
                    <a:pt x="102" y="278"/>
                  </a:lnTo>
                  <a:lnTo>
                    <a:pt x="115" y="267"/>
                  </a:lnTo>
                  <a:lnTo>
                    <a:pt x="133" y="258"/>
                  </a:lnTo>
                  <a:lnTo>
                    <a:pt x="149" y="249"/>
                  </a:lnTo>
                  <a:lnTo>
                    <a:pt x="163" y="239"/>
                  </a:lnTo>
                  <a:lnTo>
                    <a:pt x="170" y="232"/>
                  </a:lnTo>
                  <a:lnTo>
                    <a:pt x="173" y="220"/>
                  </a:lnTo>
                  <a:lnTo>
                    <a:pt x="174" y="200"/>
                  </a:lnTo>
                  <a:lnTo>
                    <a:pt x="176" y="190"/>
                  </a:lnTo>
                  <a:lnTo>
                    <a:pt x="180" y="180"/>
                  </a:lnTo>
                  <a:lnTo>
                    <a:pt x="189" y="169"/>
                  </a:lnTo>
                  <a:lnTo>
                    <a:pt x="204" y="158"/>
                  </a:lnTo>
                  <a:lnTo>
                    <a:pt x="220" y="150"/>
                  </a:lnTo>
                  <a:lnTo>
                    <a:pt x="241" y="142"/>
                  </a:lnTo>
                  <a:lnTo>
                    <a:pt x="262" y="133"/>
                  </a:lnTo>
                  <a:lnTo>
                    <a:pt x="281" y="123"/>
                  </a:lnTo>
                  <a:lnTo>
                    <a:pt x="291" y="112"/>
                  </a:lnTo>
                  <a:lnTo>
                    <a:pt x="299" y="100"/>
                  </a:lnTo>
                  <a:lnTo>
                    <a:pt x="307" y="81"/>
                  </a:lnTo>
                  <a:lnTo>
                    <a:pt x="316" y="58"/>
                  </a:lnTo>
                  <a:lnTo>
                    <a:pt x="323" y="42"/>
                  </a:lnTo>
                  <a:lnTo>
                    <a:pt x="332" y="31"/>
                  </a:lnTo>
                  <a:lnTo>
                    <a:pt x="341" y="23"/>
                  </a:lnTo>
                  <a:lnTo>
                    <a:pt x="348" y="19"/>
                  </a:lnTo>
                  <a:lnTo>
                    <a:pt x="333" y="17"/>
                  </a:lnTo>
                  <a:lnTo>
                    <a:pt x="326" y="23"/>
                  </a:lnTo>
                  <a:lnTo>
                    <a:pt x="317" y="34"/>
                  </a:lnTo>
                  <a:lnTo>
                    <a:pt x="309" y="47"/>
                  </a:lnTo>
                  <a:lnTo>
                    <a:pt x="303" y="66"/>
                  </a:lnTo>
                  <a:lnTo>
                    <a:pt x="294" y="84"/>
                  </a:lnTo>
                  <a:lnTo>
                    <a:pt x="286" y="98"/>
                  </a:lnTo>
                  <a:lnTo>
                    <a:pt x="274" y="108"/>
                  </a:lnTo>
                  <a:lnTo>
                    <a:pt x="266" y="112"/>
                  </a:lnTo>
                  <a:lnTo>
                    <a:pt x="263" y="99"/>
                  </a:lnTo>
                  <a:lnTo>
                    <a:pt x="258" y="88"/>
                  </a:lnTo>
                  <a:lnTo>
                    <a:pt x="250" y="75"/>
                  </a:lnTo>
                  <a:lnTo>
                    <a:pt x="243" y="63"/>
                  </a:lnTo>
                  <a:lnTo>
                    <a:pt x="239" y="48"/>
                  </a:lnTo>
                  <a:lnTo>
                    <a:pt x="237" y="34"/>
                  </a:lnTo>
                  <a:lnTo>
                    <a:pt x="232" y="21"/>
                  </a:lnTo>
                  <a:lnTo>
                    <a:pt x="231" y="14"/>
                  </a:lnTo>
                  <a:lnTo>
                    <a:pt x="232" y="8"/>
                  </a:lnTo>
                  <a:lnTo>
                    <a:pt x="236" y="2"/>
                  </a:lnTo>
                  <a:lnTo>
                    <a:pt x="228" y="0"/>
                  </a:lnTo>
                  <a:lnTo>
                    <a:pt x="224" y="8"/>
                  </a:lnTo>
                  <a:lnTo>
                    <a:pt x="224" y="14"/>
                  </a:lnTo>
                  <a:lnTo>
                    <a:pt x="224" y="21"/>
                  </a:lnTo>
                  <a:lnTo>
                    <a:pt x="227" y="34"/>
                  </a:lnTo>
                  <a:lnTo>
                    <a:pt x="230" y="51"/>
                  </a:lnTo>
                  <a:lnTo>
                    <a:pt x="232" y="66"/>
                  </a:lnTo>
                  <a:lnTo>
                    <a:pt x="238" y="79"/>
                  </a:lnTo>
                  <a:lnTo>
                    <a:pt x="244" y="91"/>
                  </a:lnTo>
                  <a:lnTo>
                    <a:pt x="249" y="102"/>
                  </a:lnTo>
                  <a:lnTo>
                    <a:pt x="249" y="108"/>
                  </a:lnTo>
                  <a:lnTo>
                    <a:pt x="247" y="111"/>
                  </a:lnTo>
                  <a:lnTo>
                    <a:pt x="241" y="114"/>
                  </a:lnTo>
                  <a:lnTo>
                    <a:pt x="230" y="116"/>
                  </a:lnTo>
                  <a:lnTo>
                    <a:pt x="216" y="115"/>
                  </a:lnTo>
                  <a:lnTo>
                    <a:pt x="203" y="116"/>
                  </a:lnTo>
                  <a:lnTo>
                    <a:pt x="195" y="119"/>
                  </a:lnTo>
                  <a:lnTo>
                    <a:pt x="186" y="124"/>
                  </a:lnTo>
                  <a:lnTo>
                    <a:pt x="178" y="131"/>
                  </a:lnTo>
                  <a:lnTo>
                    <a:pt x="165" y="137"/>
                  </a:lnTo>
                  <a:lnTo>
                    <a:pt x="152" y="145"/>
                  </a:lnTo>
                  <a:lnTo>
                    <a:pt x="151" y="136"/>
                  </a:lnTo>
                  <a:lnTo>
                    <a:pt x="148" y="129"/>
                  </a:lnTo>
                  <a:lnTo>
                    <a:pt x="141" y="123"/>
                  </a:lnTo>
                  <a:lnTo>
                    <a:pt x="133" y="116"/>
                  </a:lnTo>
                  <a:lnTo>
                    <a:pt x="123" y="113"/>
                  </a:lnTo>
                  <a:lnTo>
                    <a:pt x="112" y="108"/>
                  </a:lnTo>
                  <a:lnTo>
                    <a:pt x="104" y="99"/>
                  </a:lnTo>
                  <a:lnTo>
                    <a:pt x="97" y="90"/>
                  </a:lnTo>
                  <a:lnTo>
                    <a:pt x="94" y="81"/>
                  </a:lnTo>
                  <a:lnTo>
                    <a:pt x="87" y="84"/>
                  </a:lnTo>
                  <a:lnTo>
                    <a:pt x="90" y="91"/>
                  </a:lnTo>
                  <a:lnTo>
                    <a:pt x="95" y="102"/>
                  </a:lnTo>
                  <a:lnTo>
                    <a:pt x="104" y="112"/>
                  </a:lnTo>
                  <a:lnTo>
                    <a:pt x="115" y="120"/>
                  </a:lnTo>
                  <a:lnTo>
                    <a:pt x="128" y="126"/>
                  </a:lnTo>
                  <a:lnTo>
                    <a:pt x="135" y="132"/>
                  </a:lnTo>
                  <a:lnTo>
                    <a:pt x="141" y="142"/>
                  </a:lnTo>
                  <a:lnTo>
                    <a:pt x="141" y="144"/>
                  </a:lnTo>
                  <a:lnTo>
                    <a:pt x="139" y="147"/>
                  </a:lnTo>
                  <a:lnTo>
                    <a:pt x="128" y="150"/>
                  </a:lnTo>
                  <a:lnTo>
                    <a:pt x="113" y="153"/>
                  </a:lnTo>
                  <a:lnTo>
                    <a:pt x="101" y="156"/>
                  </a:lnTo>
                  <a:lnTo>
                    <a:pt x="92" y="160"/>
                  </a:lnTo>
                  <a:lnTo>
                    <a:pt x="85" y="168"/>
                  </a:lnTo>
                  <a:lnTo>
                    <a:pt x="81" y="177"/>
                  </a:lnTo>
                  <a:lnTo>
                    <a:pt x="78" y="191"/>
                  </a:lnTo>
                  <a:lnTo>
                    <a:pt x="77" y="167"/>
                  </a:lnTo>
                  <a:lnTo>
                    <a:pt x="76" y="161"/>
                  </a:lnTo>
                  <a:lnTo>
                    <a:pt x="73" y="156"/>
                  </a:lnTo>
                  <a:lnTo>
                    <a:pt x="66" y="146"/>
                  </a:lnTo>
                  <a:lnTo>
                    <a:pt x="58" y="130"/>
                  </a:lnTo>
                  <a:lnTo>
                    <a:pt x="52" y="110"/>
                  </a:lnTo>
                  <a:lnTo>
                    <a:pt x="52" y="90"/>
                  </a:lnTo>
                  <a:lnTo>
                    <a:pt x="54" y="74"/>
                  </a:lnTo>
                  <a:lnTo>
                    <a:pt x="54" y="70"/>
                  </a:lnTo>
                  <a:lnTo>
                    <a:pt x="56" y="48"/>
                  </a:lnTo>
                  <a:lnTo>
                    <a:pt x="59" y="36"/>
                  </a:lnTo>
                  <a:lnTo>
                    <a:pt x="63" y="25"/>
                  </a:lnTo>
                  <a:lnTo>
                    <a:pt x="70" y="17"/>
                  </a:lnTo>
                  <a:lnTo>
                    <a:pt x="58" y="21"/>
                  </a:lnTo>
                  <a:lnTo>
                    <a:pt x="54" y="29"/>
                  </a:lnTo>
                  <a:lnTo>
                    <a:pt x="48" y="40"/>
                  </a:lnTo>
                  <a:lnTo>
                    <a:pt x="46" y="54"/>
                  </a:lnTo>
                  <a:lnTo>
                    <a:pt x="44" y="71"/>
                  </a:lnTo>
                  <a:lnTo>
                    <a:pt x="44" y="81"/>
                  </a:lnTo>
                  <a:lnTo>
                    <a:pt x="42" y="98"/>
                  </a:lnTo>
                  <a:lnTo>
                    <a:pt x="42" y="113"/>
                  </a:lnTo>
                  <a:lnTo>
                    <a:pt x="40" y="125"/>
                  </a:lnTo>
                  <a:lnTo>
                    <a:pt x="37" y="142"/>
                  </a:lnTo>
                  <a:lnTo>
                    <a:pt x="28" y="131"/>
                  </a:lnTo>
                  <a:lnTo>
                    <a:pt x="23" y="119"/>
                  </a:lnTo>
                  <a:lnTo>
                    <a:pt x="18" y="108"/>
                  </a:lnTo>
                  <a:lnTo>
                    <a:pt x="16" y="92"/>
                  </a:lnTo>
                  <a:lnTo>
                    <a:pt x="16" y="78"/>
                  </a:lnTo>
                  <a:lnTo>
                    <a:pt x="16" y="66"/>
                  </a:lnTo>
                  <a:lnTo>
                    <a:pt x="17" y="59"/>
                  </a:lnTo>
                  <a:lnTo>
                    <a:pt x="20" y="43"/>
                  </a:lnTo>
                  <a:lnTo>
                    <a:pt x="22" y="34"/>
                  </a:lnTo>
                  <a:lnTo>
                    <a:pt x="5" y="34"/>
                  </a:lnTo>
                  <a:lnTo>
                    <a:pt x="4" y="47"/>
                  </a:lnTo>
                  <a:lnTo>
                    <a:pt x="2" y="63"/>
                  </a:lnTo>
                  <a:lnTo>
                    <a:pt x="0" y="79"/>
                  </a:lnTo>
                  <a:lnTo>
                    <a:pt x="0" y="96"/>
                  </a:lnTo>
                  <a:lnTo>
                    <a:pt x="2" y="116"/>
                  </a:lnTo>
                  <a:lnTo>
                    <a:pt x="8" y="134"/>
                  </a:lnTo>
                  <a:lnTo>
                    <a:pt x="16" y="154"/>
                  </a:lnTo>
                  <a:lnTo>
                    <a:pt x="22" y="170"/>
                  </a:lnTo>
                  <a:lnTo>
                    <a:pt x="25" y="188"/>
                  </a:lnTo>
                  <a:lnTo>
                    <a:pt x="26" y="206"/>
                  </a:lnTo>
                  <a:lnTo>
                    <a:pt x="24" y="228"/>
                  </a:lnTo>
                  <a:lnTo>
                    <a:pt x="20" y="246"/>
                  </a:lnTo>
                  <a:lnTo>
                    <a:pt x="12" y="262"/>
                  </a:lnTo>
                  <a:lnTo>
                    <a:pt x="3" y="271"/>
                  </a:lnTo>
                  <a:lnTo>
                    <a:pt x="90" y="3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" name="Freeform 27"/>
            <p:cNvSpPr>
              <a:spLocks/>
            </p:cNvSpPr>
            <p:nvPr/>
          </p:nvSpPr>
          <p:spPr bwMode="auto">
            <a:xfrm>
              <a:off x="2970" y="2623"/>
              <a:ext cx="101" cy="160"/>
            </a:xfrm>
            <a:custGeom>
              <a:avLst/>
              <a:gdLst>
                <a:gd name="T0" fmla="*/ 0 w 304"/>
                <a:gd name="T1" fmla="*/ 0 h 479"/>
                <a:gd name="T2" fmla="*/ 0 w 304"/>
                <a:gd name="T3" fmla="*/ 0 h 479"/>
                <a:gd name="T4" fmla="*/ 0 w 304"/>
                <a:gd name="T5" fmla="*/ 0 h 479"/>
                <a:gd name="T6" fmla="*/ 0 w 304"/>
                <a:gd name="T7" fmla="*/ 0 h 479"/>
                <a:gd name="T8" fmla="*/ 0 w 304"/>
                <a:gd name="T9" fmla="*/ 0 h 479"/>
                <a:gd name="T10" fmla="*/ 0 w 304"/>
                <a:gd name="T11" fmla="*/ 0 h 479"/>
                <a:gd name="T12" fmla="*/ 0 w 304"/>
                <a:gd name="T13" fmla="*/ 0 h 479"/>
                <a:gd name="T14" fmla="*/ 0 w 304"/>
                <a:gd name="T15" fmla="*/ 0 h 479"/>
                <a:gd name="T16" fmla="*/ 0 w 304"/>
                <a:gd name="T17" fmla="*/ 0 h 479"/>
                <a:gd name="T18" fmla="*/ 0 w 304"/>
                <a:gd name="T19" fmla="*/ 0 h 479"/>
                <a:gd name="T20" fmla="*/ 0 w 304"/>
                <a:gd name="T21" fmla="*/ 1 h 479"/>
                <a:gd name="T22" fmla="*/ 0 w 304"/>
                <a:gd name="T23" fmla="*/ 1 h 479"/>
                <a:gd name="T24" fmla="*/ 0 w 304"/>
                <a:gd name="T25" fmla="*/ 1 h 479"/>
                <a:gd name="T26" fmla="*/ 0 w 304"/>
                <a:gd name="T27" fmla="*/ 1 h 479"/>
                <a:gd name="T28" fmla="*/ 0 w 304"/>
                <a:gd name="T29" fmla="*/ 1 h 479"/>
                <a:gd name="T30" fmla="*/ 0 w 304"/>
                <a:gd name="T31" fmla="*/ 1 h 479"/>
                <a:gd name="T32" fmla="*/ 0 w 304"/>
                <a:gd name="T33" fmla="*/ 1 h 479"/>
                <a:gd name="T34" fmla="*/ 0 w 304"/>
                <a:gd name="T35" fmla="*/ 1 h 479"/>
                <a:gd name="T36" fmla="*/ 0 w 304"/>
                <a:gd name="T37" fmla="*/ 1 h 479"/>
                <a:gd name="T38" fmla="*/ 0 w 304"/>
                <a:gd name="T39" fmla="*/ 1 h 479"/>
                <a:gd name="T40" fmla="*/ 0 w 304"/>
                <a:gd name="T41" fmla="*/ 1 h 479"/>
                <a:gd name="T42" fmla="*/ 0 w 304"/>
                <a:gd name="T43" fmla="*/ 1 h 479"/>
                <a:gd name="T44" fmla="*/ 0 w 304"/>
                <a:gd name="T45" fmla="*/ 1 h 479"/>
                <a:gd name="T46" fmla="*/ 0 w 304"/>
                <a:gd name="T47" fmla="*/ 1 h 479"/>
                <a:gd name="T48" fmla="*/ 0 w 304"/>
                <a:gd name="T49" fmla="*/ 1 h 479"/>
                <a:gd name="T50" fmla="*/ 0 w 304"/>
                <a:gd name="T51" fmla="*/ 1 h 479"/>
                <a:gd name="T52" fmla="*/ 0 w 304"/>
                <a:gd name="T53" fmla="*/ 1 h 479"/>
                <a:gd name="T54" fmla="*/ 0 w 304"/>
                <a:gd name="T55" fmla="*/ 1 h 479"/>
                <a:gd name="T56" fmla="*/ 0 w 304"/>
                <a:gd name="T57" fmla="*/ 1 h 479"/>
                <a:gd name="T58" fmla="*/ 0 w 304"/>
                <a:gd name="T59" fmla="*/ 0 h 479"/>
                <a:gd name="T60" fmla="*/ 0 w 304"/>
                <a:gd name="T61" fmla="*/ 0 h 479"/>
                <a:gd name="T62" fmla="*/ 0 w 304"/>
                <a:gd name="T63" fmla="*/ 0 h 479"/>
                <a:gd name="T64" fmla="*/ 0 w 304"/>
                <a:gd name="T65" fmla="*/ 0 h 479"/>
                <a:gd name="T66" fmla="*/ 0 w 304"/>
                <a:gd name="T67" fmla="*/ 0 h 479"/>
                <a:gd name="T68" fmla="*/ 0 w 304"/>
                <a:gd name="T69" fmla="*/ 0 h 479"/>
                <a:gd name="T70" fmla="*/ 0 w 304"/>
                <a:gd name="T71" fmla="*/ 0 h 479"/>
                <a:gd name="T72" fmla="*/ 0 w 304"/>
                <a:gd name="T73" fmla="*/ 0 h 479"/>
                <a:gd name="T74" fmla="*/ 0 w 304"/>
                <a:gd name="T75" fmla="*/ 0 h 4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4" h="479">
                  <a:moveTo>
                    <a:pt x="88" y="29"/>
                  </a:moveTo>
                  <a:lnTo>
                    <a:pt x="94" y="42"/>
                  </a:lnTo>
                  <a:lnTo>
                    <a:pt x="96" y="55"/>
                  </a:lnTo>
                  <a:lnTo>
                    <a:pt x="92" y="66"/>
                  </a:lnTo>
                  <a:lnTo>
                    <a:pt x="84" y="79"/>
                  </a:lnTo>
                  <a:lnTo>
                    <a:pt x="75" y="93"/>
                  </a:lnTo>
                  <a:lnTo>
                    <a:pt x="68" y="110"/>
                  </a:lnTo>
                  <a:lnTo>
                    <a:pt x="66" y="128"/>
                  </a:lnTo>
                  <a:lnTo>
                    <a:pt x="67" y="146"/>
                  </a:lnTo>
                  <a:lnTo>
                    <a:pt x="72" y="163"/>
                  </a:lnTo>
                  <a:lnTo>
                    <a:pt x="75" y="175"/>
                  </a:lnTo>
                  <a:lnTo>
                    <a:pt x="74" y="183"/>
                  </a:lnTo>
                  <a:lnTo>
                    <a:pt x="68" y="199"/>
                  </a:lnTo>
                  <a:lnTo>
                    <a:pt x="65" y="213"/>
                  </a:lnTo>
                  <a:lnTo>
                    <a:pt x="63" y="231"/>
                  </a:lnTo>
                  <a:lnTo>
                    <a:pt x="64" y="255"/>
                  </a:lnTo>
                  <a:lnTo>
                    <a:pt x="63" y="274"/>
                  </a:lnTo>
                  <a:lnTo>
                    <a:pt x="63" y="292"/>
                  </a:lnTo>
                  <a:lnTo>
                    <a:pt x="67" y="313"/>
                  </a:lnTo>
                  <a:lnTo>
                    <a:pt x="70" y="329"/>
                  </a:lnTo>
                  <a:lnTo>
                    <a:pt x="72" y="350"/>
                  </a:lnTo>
                  <a:lnTo>
                    <a:pt x="71" y="380"/>
                  </a:lnTo>
                  <a:lnTo>
                    <a:pt x="66" y="400"/>
                  </a:lnTo>
                  <a:lnTo>
                    <a:pt x="61" y="416"/>
                  </a:lnTo>
                  <a:lnTo>
                    <a:pt x="50" y="428"/>
                  </a:lnTo>
                  <a:lnTo>
                    <a:pt x="36" y="439"/>
                  </a:lnTo>
                  <a:lnTo>
                    <a:pt x="0" y="458"/>
                  </a:lnTo>
                  <a:lnTo>
                    <a:pt x="19" y="453"/>
                  </a:lnTo>
                  <a:lnTo>
                    <a:pt x="38" y="451"/>
                  </a:lnTo>
                  <a:lnTo>
                    <a:pt x="59" y="453"/>
                  </a:lnTo>
                  <a:lnTo>
                    <a:pt x="78" y="458"/>
                  </a:lnTo>
                  <a:lnTo>
                    <a:pt x="96" y="462"/>
                  </a:lnTo>
                  <a:lnTo>
                    <a:pt x="110" y="464"/>
                  </a:lnTo>
                  <a:lnTo>
                    <a:pt x="121" y="462"/>
                  </a:lnTo>
                  <a:lnTo>
                    <a:pt x="130" y="456"/>
                  </a:lnTo>
                  <a:lnTo>
                    <a:pt x="138" y="446"/>
                  </a:lnTo>
                  <a:lnTo>
                    <a:pt x="146" y="426"/>
                  </a:lnTo>
                  <a:lnTo>
                    <a:pt x="142" y="446"/>
                  </a:lnTo>
                  <a:lnTo>
                    <a:pt x="141" y="459"/>
                  </a:lnTo>
                  <a:lnTo>
                    <a:pt x="138" y="475"/>
                  </a:lnTo>
                  <a:lnTo>
                    <a:pt x="138" y="479"/>
                  </a:lnTo>
                  <a:lnTo>
                    <a:pt x="145" y="471"/>
                  </a:lnTo>
                  <a:lnTo>
                    <a:pt x="154" y="459"/>
                  </a:lnTo>
                  <a:lnTo>
                    <a:pt x="164" y="448"/>
                  </a:lnTo>
                  <a:lnTo>
                    <a:pt x="178" y="438"/>
                  </a:lnTo>
                  <a:lnTo>
                    <a:pt x="192" y="434"/>
                  </a:lnTo>
                  <a:lnTo>
                    <a:pt x="212" y="432"/>
                  </a:lnTo>
                  <a:lnTo>
                    <a:pt x="231" y="432"/>
                  </a:lnTo>
                  <a:lnTo>
                    <a:pt x="251" y="435"/>
                  </a:lnTo>
                  <a:lnTo>
                    <a:pt x="267" y="438"/>
                  </a:lnTo>
                  <a:lnTo>
                    <a:pt x="288" y="441"/>
                  </a:lnTo>
                  <a:lnTo>
                    <a:pt x="304" y="446"/>
                  </a:lnTo>
                  <a:lnTo>
                    <a:pt x="288" y="438"/>
                  </a:lnTo>
                  <a:lnTo>
                    <a:pt x="274" y="427"/>
                  </a:lnTo>
                  <a:lnTo>
                    <a:pt x="266" y="419"/>
                  </a:lnTo>
                  <a:lnTo>
                    <a:pt x="262" y="412"/>
                  </a:lnTo>
                  <a:lnTo>
                    <a:pt x="248" y="390"/>
                  </a:lnTo>
                  <a:lnTo>
                    <a:pt x="241" y="368"/>
                  </a:lnTo>
                  <a:lnTo>
                    <a:pt x="234" y="346"/>
                  </a:lnTo>
                  <a:lnTo>
                    <a:pt x="226" y="324"/>
                  </a:lnTo>
                  <a:lnTo>
                    <a:pt x="215" y="304"/>
                  </a:lnTo>
                  <a:lnTo>
                    <a:pt x="200" y="279"/>
                  </a:lnTo>
                  <a:lnTo>
                    <a:pt x="179" y="250"/>
                  </a:lnTo>
                  <a:lnTo>
                    <a:pt x="161" y="217"/>
                  </a:lnTo>
                  <a:lnTo>
                    <a:pt x="158" y="198"/>
                  </a:lnTo>
                  <a:lnTo>
                    <a:pt x="158" y="179"/>
                  </a:lnTo>
                  <a:lnTo>
                    <a:pt x="161" y="159"/>
                  </a:lnTo>
                  <a:lnTo>
                    <a:pt x="165" y="144"/>
                  </a:lnTo>
                  <a:lnTo>
                    <a:pt x="174" y="125"/>
                  </a:lnTo>
                  <a:lnTo>
                    <a:pt x="184" y="111"/>
                  </a:lnTo>
                  <a:lnTo>
                    <a:pt x="191" y="99"/>
                  </a:lnTo>
                  <a:lnTo>
                    <a:pt x="196" y="88"/>
                  </a:lnTo>
                  <a:lnTo>
                    <a:pt x="201" y="62"/>
                  </a:lnTo>
                  <a:lnTo>
                    <a:pt x="208" y="44"/>
                  </a:lnTo>
                  <a:lnTo>
                    <a:pt x="121" y="0"/>
                  </a:lnTo>
                  <a:lnTo>
                    <a:pt x="88" y="29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" name="Freeform 28"/>
            <p:cNvSpPr>
              <a:spLocks/>
            </p:cNvSpPr>
            <p:nvPr/>
          </p:nvSpPr>
          <p:spPr bwMode="auto">
            <a:xfrm>
              <a:off x="2783" y="2532"/>
              <a:ext cx="228" cy="101"/>
            </a:xfrm>
            <a:custGeom>
              <a:avLst/>
              <a:gdLst>
                <a:gd name="T0" fmla="*/ 1 w 683"/>
                <a:gd name="T1" fmla="*/ 0 h 303"/>
                <a:gd name="T2" fmla="*/ 1 w 683"/>
                <a:gd name="T3" fmla="*/ 0 h 303"/>
                <a:gd name="T4" fmla="*/ 1 w 683"/>
                <a:gd name="T5" fmla="*/ 0 h 303"/>
                <a:gd name="T6" fmla="*/ 1 w 683"/>
                <a:gd name="T7" fmla="*/ 0 h 303"/>
                <a:gd name="T8" fmla="*/ 0 w 683"/>
                <a:gd name="T9" fmla="*/ 0 h 303"/>
                <a:gd name="T10" fmla="*/ 0 w 683"/>
                <a:gd name="T11" fmla="*/ 0 h 303"/>
                <a:gd name="T12" fmla="*/ 0 w 683"/>
                <a:gd name="T13" fmla="*/ 0 h 303"/>
                <a:gd name="T14" fmla="*/ 0 w 683"/>
                <a:gd name="T15" fmla="*/ 0 h 303"/>
                <a:gd name="T16" fmla="*/ 0 w 683"/>
                <a:gd name="T17" fmla="*/ 0 h 303"/>
                <a:gd name="T18" fmla="*/ 0 w 683"/>
                <a:gd name="T19" fmla="*/ 0 h 303"/>
                <a:gd name="T20" fmla="*/ 0 w 683"/>
                <a:gd name="T21" fmla="*/ 0 h 303"/>
                <a:gd name="T22" fmla="*/ 0 w 683"/>
                <a:gd name="T23" fmla="*/ 0 h 303"/>
                <a:gd name="T24" fmla="*/ 0 w 683"/>
                <a:gd name="T25" fmla="*/ 0 h 303"/>
                <a:gd name="T26" fmla="*/ 0 w 683"/>
                <a:gd name="T27" fmla="*/ 0 h 303"/>
                <a:gd name="T28" fmla="*/ 0 w 683"/>
                <a:gd name="T29" fmla="*/ 0 h 303"/>
                <a:gd name="T30" fmla="*/ 0 w 683"/>
                <a:gd name="T31" fmla="*/ 0 h 303"/>
                <a:gd name="T32" fmla="*/ 0 w 683"/>
                <a:gd name="T33" fmla="*/ 0 h 303"/>
                <a:gd name="T34" fmla="*/ 0 w 683"/>
                <a:gd name="T35" fmla="*/ 0 h 303"/>
                <a:gd name="T36" fmla="*/ 0 w 683"/>
                <a:gd name="T37" fmla="*/ 0 h 303"/>
                <a:gd name="T38" fmla="*/ 0 w 683"/>
                <a:gd name="T39" fmla="*/ 0 h 303"/>
                <a:gd name="T40" fmla="*/ 0 w 683"/>
                <a:gd name="T41" fmla="*/ 0 h 303"/>
                <a:gd name="T42" fmla="*/ 0 w 683"/>
                <a:gd name="T43" fmla="*/ 0 h 303"/>
                <a:gd name="T44" fmla="*/ 0 w 683"/>
                <a:gd name="T45" fmla="*/ 0 h 303"/>
                <a:gd name="T46" fmla="*/ 0 w 683"/>
                <a:gd name="T47" fmla="*/ 0 h 303"/>
                <a:gd name="T48" fmla="*/ 0 w 683"/>
                <a:gd name="T49" fmla="*/ 0 h 303"/>
                <a:gd name="T50" fmla="*/ 0 w 683"/>
                <a:gd name="T51" fmla="*/ 0 h 303"/>
                <a:gd name="T52" fmla="*/ 0 w 683"/>
                <a:gd name="T53" fmla="*/ 0 h 303"/>
                <a:gd name="T54" fmla="*/ 0 w 683"/>
                <a:gd name="T55" fmla="*/ 0 h 303"/>
                <a:gd name="T56" fmla="*/ 1 w 683"/>
                <a:gd name="T57" fmla="*/ 0 h 303"/>
                <a:gd name="T58" fmla="*/ 1 w 683"/>
                <a:gd name="T59" fmla="*/ 0 h 303"/>
                <a:gd name="T60" fmla="*/ 1 w 683"/>
                <a:gd name="T61" fmla="*/ 0 h 303"/>
                <a:gd name="T62" fmla="*/ 1 w 683"/>
                <a:gd name="T63" fmla="*/ 0 h 303"/>
                <a:gd name="T64" fmla="*/ 1 w 683"/>
                <a:gd name="T65" fmla="*/ 0 h 303"/>
                <a:gd name="T66" fmla="*/ 1 w 683"/>
                <a:gd name="T67" fmla="*/ 0 h 303"/>
                <a:gd name="T68" fmla="*/ 1 w 683"/>
                <a:gd name="T69" fmla="*/ 0 h 303"/>
                <a:gd name="T70" fmla="*/ 1 w 683"/>
                <a:gd name="T71" fmla="*/ 0 h 303"/>
                <a:gd name="T72" fmla="*/ 1 w 683"/>
                <a:gd name="T73" fmla="*/ 0 h 303"/>
                <a:gd name="T74" fmla="*/ 1 w 683"/>
                <a:gd name="T75" fmla="*/ 0 h 303"/>
                <a:gd name="T76" fmla="*/ 1 w 683"/>
                <a:gd name="T77" fmla="*/ 0 h 303"/>
                <a:gd name="T78" fmla="*/ 1 w 683"/>
                <a:gd name="T79" fmla="*/ 0 h 303"/>
                <a:gd name="T80" fmla="*/ 1 w 683"/>
                <a:gd name="T81" fmla="*/ 0 h 303"/>
                <a:gd name="T82" fmla="*/ 1 w 683"/>
                <a:gd name="T83" fmla="*/ 0 h 303"/>
                <a:gd name="T84" fmla="*/ 1 w 683"/>
                <a:gd name="T85" fmla="*/ 0 h 303"/>
                <a:gd name="T86" fmla="*/ 1 w 683"/>
                <a:gd name="T87" fmla="*/ 0 h 303"/>
                <a:gd name="T88" fmla="*/ 1 w 683"/>
                <a:gd name="T89" fmla="*/ 0 h 303"/>
                <a:gd name="T90" fmla="*/ 1 w 683"/>
                <a:gd name="T91" fmla="*/ 0 h 303"/>
                <a:gd name="T92" fmla="*/ 1 w 683"/>
                <a:gd name="T93" fmla="*/ 0 h 303"/>
                <a:gd name="T94" fmla="*/ 1 w 683"/>
                <a:gd name="T95" fmla="*/ 0 h 30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83" h="303">
                  <a:moveTo>
                    <a:pt x="650" y="303"/>
                  </a:moveTo>
                  <a:lnTo>
                    <a:pt x="640" y="292"/>
                  </a:lnTo>
                  <a:lnTo>
                    <a:pt x="618" y="275"/>
                  </a:lnTo>
                  <a:lnTo>
                    <a:pt x="594" y="261"/>
                  </a:lnTo>
                  <a:lnTo>
                    <a:pt x="567" y="249"/>
                  </a:lnTo>
                  <a:lnTo>
                    <a:pt x="544" y="243"/>
                  </a:lnTo>
                  <a:lnTo>
                    <a:pt x="524" y="239"/>
                  </a:lnTo>
                  <a:lnTo>
                    <a:pt x="504" y="235"/>
                  </a:lnTo>
                  <a:lnTo>
                    <a:pt x="485" y="227"/>
                  </a:lnTo>
                  <a:lnTo>
                    <a:pt x="466" y="217"/>
                  </a:lnTo>
                  <a:lnTo>
                    <a:pt x="454" y="208"/>
                  </a:lnTo>
                  <a:lnTo>
                    <a:pt x="437" y="194"/>
                  </a:lnTo>
                  <a:lnTo>
                    <a:pt x="421" y="178"/>
                  </a:lnTo>
                  <a:lnTo>
                    <a:pt x="403" y="161"/>
                  </a:lnTo>
                  <a:lnTo>
                    <a:pt x="390" y="151"/>
                  </a:lnTo>
                  <a:lnTo>
                    <a:pt x="375" y="145"/>
                  </a:lnTo>
                  <a:lnTo>
                    <a:pt x="357" y="139"/>
                  </a:lnTo>
                  <a:lnTo>
                    <a:pt x="338" y="136"/>
                  </a:lnTo>
                  <a:lnTo>
                    <a:pt x="317" y="135"/>
                  </a:lnTo>
                  <a:lnTo>
                    <a:pt x="296" y="135"/>
                  </a:lnTo>
                  <a:lnTo>
                    <a:pt x="271" y="137"/>
                  </a:lnTo>
                  <a:lnTo>
                    <a:pt x="247" y="140"/>
                  </a:lnTo>
                  <a:lnTo>
                    <a:pt x="224" y="146"/>
                  </a:lnTo>
                  <a:lnTo>
                    <a:pt x="199" y="149"/>
                  </a:lnTo>
                  <a:lnTo>
                    <a:pt x="179" y="148"/>
                  </a:lnTo>
                  <a:lnTo>
                    <a:pt x="158" y="145"/>
                  </a:lnTo>
                  <a:lnTo>
                    <a:pt x="140" y="139"/>
                  </a:lnTo>
                  <a:lnTo>
                    <a:pt x="124" y="129"/>
                  </a:lnTo>
                  <a:lnTo>
                    <a:pt x="108" y="116"/>
                  </a:lnTo>
                  <a:lnTo>
                    <a:pt x="94" y="105"/>
                  </a:lnTo>
                  <a:lnTo>
                    <a:pt x="80" y="97"/>
                  </a:lnTo>
                  <a:lnTo>
                    <a:pt x="64" y="92"/>
                  </a:lnTo>
                  <a:lnTo>
                    <a:pt x="46" y="87"/>
                  </a:lnTo>
                  <a:lnTo>
                    <a:pt x="26" y="80"/>
                  </a:lnTo>
                  <a:lnTo>
                    <a:pt x="15" y="76"/>
                  </a:lnTo>
                  <a:lnTo>
                    <a:pt x="9" y="70"/>
                  </a:lnTo>
                  <a:lnTo>
                    <a:pt x="4" y="66"/>
                  </a:lnTo>
                  <a:lnTo>
                    <a:pt x="0" y="51"/>
                  </a:lnTo>
                  <a:lnTo>
                    <a:pt x="7" y="49"/>
                  </a:lnTo>
                  <a:lnTo>
                    <a:pt x="11" y="59"/>
                  </a:lnTo>
                  <a:lnTo>
                    <a:pt x="15" y="67"/>
                  </a:lnTo>
                  <a:lnTo>
                    <a:pt x="24" y="70"/>
                  </a:lnTo>
                  <a:lnTo>
                    <a:pt x="46" y="77"/>
                  </a:lnTo>
                  <a:lnTo>
                    <a:pt x="70" y="84"/>
                  </a:lnTo>
                  <a:lnTo>
                    <a:pt x="86" y="88"/>
                  </a:lnTo>
                  <a:lnTo>
                    <a:pt x="92" y="90"/>
                  </a:lnTo>
                  <a:lnTo>
                    <a:pt x="91" y="79"/>
                  </a:lnTo>
                  <a:lnTo>
                    <a:pt x="91" y="66"/>
                  </a:lnTo>
                  <a:lnTo>
                    <a:pt x="91" y="49"/>
                  </a:lnTo>
                  <a:lnTo>
                    <a:pt x="92" y="32"/>
                  </a:lnTo>
                  <a:lnTo>
                    <a:pt x="92" y="18"/>
                  </a:lnTo>
                  <a:lnTo>
                    <a:pt x="98" y="18"/>
                  </a:lnTo>
                  <a:lnTo>
                    <a:pt x="97" y="31"/>
                  </a:lnTo>
                  <a:lnTo>
                    <a:pt x="97" y="49"/>
                  </a:lnTo>
                  <a:lnTo>
                    <a:pt x="100" y="67"/>
                  </a:lnTo>
                  <a:lnTo>
                    <a:pt x="104" y="82"/>
                  </a:lnTo>
                  <a:lnTo>
                    <a:pt x="111" y="91"/>
                  </a:lnTo>
                  <a:lnTo>
                    <a:pt x="118" y="96"/>
                  </a:lnTo>
                  <a:lnTo>
                    <a:pt x="129" y="103"/>
                  </a:lnTo>
                  <a:lnTo>
                    <a:pt x="142" y="108"/>
                  </a:lnTo>
                  <a:lnTo>
                    <a:pt x="158" y="112"/>
                  </a:lnTo>
                  <a:lnTo>
                    <a:pt x="175" y="115"/>
                  </a:lnTo>
                  <a:lnTo>
                    <a:pt x="187" y="115"/>
                  </a:lnTo>
                  <a:lnTo>
                    <a:pt x="175" y="106"/>
                  </a:lnTo>
                  <a:lnTo>
                    <a:pt x="161" y="95"/>
                  </a:lnTo>
                  <a:lnTo>
                    <a:pt x="150" y="84"/>
                  </a:lnTo>
                  <a:lnTo>
                    <a:pt x="141" y="70"/>
                  </a:lnTo>
                  <a:lnTo>
                    <a:pt x="137" y="58"/>
                  </a:lnTo>
                  <a:lnTo>
                    <a:pt x="134" y="43"/>
                  </a:lnTo>
                  <a:lnTo>
                    <a:pt x="132" y="32"/>
                  </a:lnTo>
                  <a:lnTo>
                    <a:pt x="134" y="21"/>
                  </a:lnTo>
                  <a:lnTo>
                    <a:pt x="141" y="22"/>
                  </a:lnTo>
                  <a:lnTo>
                    <a:pt x="141" y="28"/>
                  </a:lnTo>
                  <a:lnTo>
                    <a:pt x="141" y="44"/>
                  </a:lnTo>
                  <a:lnTo>
                    <a:pt x="145" y="58"/>
                  </a:lnTo>
                  <a:lnTo>
                    <a:pt x="151" y="70"/>
                  </a:lnTo>
                  <a:lnTo>
                    <a:pt x="162" y="82"/>
                  </a:lnTo>
                  <a:lnTo>
                    <a:pt x="174" y="93"/>
                  </a:lnTo>
                  <a:lnTo>
                    <a:pt x="190" y="102"/>
                  </a:lnTo>
                  <a:lnTo>
                    <a:pt x="205" y="110"/>
                  </a:lnTo>
                  <a:lnTo>
                    <a:pt x="219" y="112"/>
                  </a:lnTo>
                  <a:lnTo>
                    <a:pt x="236" y="106"/>
                  </a:lnTo>
                  <a:lnTo>
                    <a:pt x="254" y="100"/>
                  </a:lnTo>
                  <a:lnTo>
                    <a:pt x="275" y="94"/>
                  </a:lnTo>
                  <a:lnTo>
                    <a:pt x="298" y="90"/>
                  </a:lnTo>
                  <a:lnTo>
                    <a:pt x="312" y="90"/>
                  </a:lnTo>
                  <a:lnTo>
                    <a:pt x="329" y="91"/>
                  </a:lnTo>
                  <a:lnTo>
                    <a:pt x="350" y="94"/>
                  </a:lnTo>
                  <a:lnTo>
                    <a:pt x="329" y="78"/>
                  </a:lnTo>
                  <a:lnTo>
                    <a:pt x="317" y="69"/>
                  </a:lnTo>
                  <a:lnTo>
                    <a:pt x="301" y="61"/>
                  </a:lnTo>
                  <a:lnTo>
                    <a:pt x="287" y="56"/>
                  </a:lnTo>
                  <a:lnTo>
                    <a:pt x="279" y="50"/>
                  </a:lnTo>
                  <a:lnTo>
                    <a:pt x="274" y="47"/>
                  </a:lnTo>
                  <a:lnTo>
                    <a:pt x="272" y="43"/>
                  </a:lnTo>
                  <a:lnTo>
                    <a:pt x="266" y="33"/>
                  </a:lnTo>
                  <a:lnTo>
                    <a:pt x="262" y="22"/>
                  </a:lnTo>
                  <a:lnTo>
                    <a:pt x="258" y="13"/>
                  </a:lnTo>
                  <a:lnTo>
                    <a:pt x="250" y="1"/>
                  </a:lnTo>
                  <a:lnTo>
                    <a:pt x="255" y="0"/>
                  </a:lnTo>
                  <a:lnTo>
                    <a:pt x="263" y="10"/>
                  </a:lnTo>
                  <a:lnTo>
                    <a:pt x="267" y="18"/>
                  </a:lnTo>
                  <a:lnTo>
                    <a:pt x="272" y="27"/>
                  </a:lnTo>
                  <a:lnTo>
                    <a:pt x="275" y="35"/>
                  </a:lnTo>
                  <a:lnTo>
                    <a:pt x="283" y="43"/>
                  </a:lnTo>
                  <a:lnTo>
                    <a:pt x="293" y="49"/>
                  </a:lnTo>
                  <a:lnTo>
                    <a:pt x="308" y="57"/>
                  </a:lnTo>
                  <a:lnTo>
                    <a:pt x="326" y="63"/>
                  </a:lnTo>
                  <a:lnTo>
                    <a:pt x="342" y="74"/>
                  </a:lnTo>
                  <a:lnTo>
                    <a:pt x="354" y="82"/>
                  </a:lnTo>
                  <a:lnTo>
                    <a:pt x="371" y="94"/>
                  </a:lnTo>
                  <a:lnTo>
                    <a:pt x="366" y="78"/>
                  </a:lnTo>
                  <a:lnTo>
                    <a:pt x="364" y="65"/>
                  </a:lnTo>
                  <a:lnTo>
                    <a:pt x="366" y="54"/>
                  </a:lnTo>
                  <a:lnTo>
                    <a:pt x="369" y="40"/>
                  </a:lnTo>
                  <a:lnTo>
                    <a:pt x="371" y="28"/>
                  </a:lnTo>
                  <a:lnTo>
                    <a:pt x="369" y="18"/>
                  </a:lnTo>
                  <a:lnTo>
                    <a:pt x="382" y="23"/>
                  </a:lnTo>
                  <a:lnTo>
                    <a:pt x="382" y="27"/>
                  </a:lnTo>
                  <a:lnTo>
                    <a:pt x="380" y="40"/>
                  </a:lnTo>
                  <a:lnTo>
                    <a:pt x="377" y="57"/>
                  </a:lnTo>
                  <a:lnTo>
                    <a:pt x="377" y="70"/>
                  </a:lnTo>
                  <a:lnTo>
                    <a:pt x="382" y="85"/>
                  </a:lnTo>
                  <a:lnTo>
                    <a:pt x="389" y="102"/>
                  </a:lnTo>
                  <a:lnTo>
                    <a:pt x="397" y="112"/>
                  </a:lnTo>
                  <a:lnTo>
                    <a:pt x="409" y="119"/>
                  </a:lnTo>
                  <a:lnTo>
                    <a:pt x="424" y="126"/>
                  </a:lnTo>
                  <a:lnTo>
                    <a:pt x="455" y="135"/>
                  </a:lnTo>
                  <a:lnTo>
                    <a:pt x="478" y="145"/>
                  </a:lnTo>
                  <a:lnTo>
                    <a:pt x="486" y="150"/>
                  </a:lnTo>
                  <a:lnTo>
                    <a:pt x="493" y="158"/>
                  </a:lnTo>
                  <a:lnTo>
                    <a:pt x="501" y="162"/>
                  </a:lnTo>
                  <a:lnTo>
                    <a:pt x="509" y="166"/>
                  </a:lnTo>
                  <a:lnTo>
                    <a:pt x="540" y="175"/>
                  </a:lnTo>
                  <a:lnTo>
                    <a:pt x="565" y="185"/>
                  </a:lnTo>
                  <a:lnTo>
                    <a:pt x="584" y="194"/>
                  </a:lnTo>
                  <a:lnTo>
                    <a:pt x="609" y="206"/>
                  </a:lnTo>
                  <a:lnTo>
                    <a:pt x="621" y="216"/>
                  </a:lnTo>
                  <a:lnTo>
                    <a:pt x="621" y="212"/>
                  </a:lnTo>
                  <a:lnTo>
                    <a:pt x="616" y="203"/>
                  </a:lnTo>
                  <a:lnTo>
                    <a:pt x="609" y="191"/>
                  </a:lnTo>
                  <a:lnTo>
                    <a:pt x="595" y="178"/>
                  </a:lnTo>
                  <a:lnTo>
                    <a:pt x="583" y="168"/>
                  </a:lnTo>
                  <a:lnTo>
                    <a:pt x="574" y="159"/>
                  </a:lnTo>
                  <a:lnTo>
                    <a:pt x="566" y="148"/>
                  </a:lnTo>
                  <a:lnTo>
                    <a:pt x="560" y="135"/>
                  </a:lnTo>
                  <a:lnTo>
                    <a:pt x="559" y="118"/>
                  </a:lnTo>
                  <a:lnTo>
                    <a:pt x="561" y="102"/>
                  </a:lnTo>
                  <a:lnTo>
                    <a:pt x="566" y="90"/>
                  </a:lnTo>
                  <a:lnTo>
                    <a:pt x="567" y="82"/>
                  </a:lnTo>
                  <a:lnTo>
                    <a:pt x="568" y="74"/>
                  </a:lnTo>
                  <a:lnTo>
                    <a:pt x="565" y="67"/>
                  </a:lnTo>
                  <a:lnTo>
                    <a:pt x="560" y="60"/>
                  </a:lnTo>
                  <a:lnTo>
                    <a:pt x="546" y="49"/>
                  </a:lnTo>
                  <a:lnTo>
                    <a:pt x="531" y="34"/>
                  </a:lnTo>
                  <a:lnTo>
                    <a:pt x="541" y="32"/>
                  </a:lnTo>
                  <a:lnTo>
                    <a:pt x="550" y="42"/>
                  </a:lnTo>
                  <a:lnTo>
                    <a:pt x="561" y="49"/>
                  </a:lnTo>
                  <a:lnTo>
                    <a:pt x="568" y="57"/>
                  </a:lnTo>
                  <a:lnTo>
                    <a:pt x="576" y="67"/>
                  </a:lnTo>
                  <a:lnTo>
                    <a:pt x="578" y="77"/>
                  </a:lnTo>
                  <a:lnTo>
                    <a:pt x="578" y="94"/>
                  </a:lnTo>
                  <a:lnTo>
                    <a:pt x="584" y="82"/>
                  </a:lnTo>
                  <a:lnTo>
                    <a:pt x="592" y="68"/>
                  </a:lnTo>
                  <a:lnTo>
                    <a:pt x="598" y="52"/>
                  </a:lnTo>
                  <a:lnTo>
                    <a:pt x="602" y="42"/>
                  </a:lnTo>
                  <a:lnTo>
                    <a:pt x="608" y="32"/>
                  </a:lnTo>
                  <a:lnTo>
                    <a:pt x="614" y="34"/>
                  </a:lnTo>
                  <a:lnTo>
                    <a:pt x="620" y="39"/>
                  </a:lnTo>
                  <a:lnTo>
                    <a:pt x="614" y="48"/>
                  </a:lnTo>
                  <a:lnTo>
                    <a:pt x="608" y="63"/>
                  </a:lnTo>
                  <a:lnTo>
                    <a:pt x="601" y="80"/>
                  </a:lnTo>
                  <a:lnTo>
                    <a:pt x="593" y="97"/>
                  </a:lnTo>
                  <a:lnTo>
                    <a:pt x="587" y="111"/>
                  </a:lnTo>
                  <a:lnTo>
                    <a:pt x="583" y="123"/>
                  </a:lnTo>
                  <a:lnTo>
                    <a:pt x="583" y="136"/>
                  </a:lnTo>
                  <a:lnTo>
                    <a:pt x="588" y="149"/>
                  </a:lnTo>
                  <a:lnTo>
                    <a:pt x="595" y="159"/>
                  </a:lnTo>
                  <a:lnTo>
                    <a:pt x="608" y="170"/>
                  </a:lnTo>
                  <a:lnTo>
                    <a:pt x="620" y="183"/>
                  </a:lnTo>
                  <a:lnTo>
                    <a:pt x="634" y="198"/>
                  </a:lnTo>
                  <a:lnTo>
                    <a:pt x="646" y="211"/>
                  </a:lnTo>
                  <a:lnTo>
                    <a:pt x="659" y="226"/>
                  </a:lnTo>
                  <a:lnTo>
                    <a:pt x="667" y="238"/>
                  </a:lnTo>
                  <a:lnTo>
                    <a:pt x="673" y="249"/>
                  </a:lnTo>
                  <a:lnTo>
                    <a:pt x="679" y="261"/>
                  </a:lnTo>
                  <a:lnTo>
                    <a:pt x="683" y="274"/>
                  </a:lnTo>
                  <a:lnTo>
                    <a:pt x="650" y="30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3" name="Freeform 29"/>
            <p:cNvSpPr>
              <a:spLocks/>
            </p:cNvSpPr>
            <p:nvPr/>
          </p:nvSpPr>
          <p:spPr bwMode="auto">
            <a:xfrm>
              <a:off x="3019" y="2683"/>
              <a:ext cx="5" cy="12"/>
            </a:xfrm>
            <a:custGeom>
              <a:avLst/>
              <a:gdLst>
                <a:gd name="T0" fmla="*/ 0 w 15"/>
                <a:gd name="T1" fmla="*/ 0 h 38"/>
                <a:gd name="T2" fmla="*/ 0 w 15"/>
                <a:gd name="T3" fmla="*/ 0 h 38"/>
                <a:gd name="T4" fmla="*/ 0 w 15"/>
                <a:gd name="T5" fmla="*/ 0 h 38"/>
                <a:gd name="T6" fmla="*/ 0 w 15"/>
                <a:gd name="T7" fmla="*/ 0 h 38"/>
                <a:gd name="T8" fmla="*/ 0 w 15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38">
                  <a:moveTo>
                    <a:pt x="15" y="38"/>
                  </a:moveTo>
                  <a:lnTo>
                    <a:pt x="9" y="25"/>
                  </a:lnTo>
                  <a:lnTo>
                    <a:pt x="3" y="16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4" name="Freeform 30"/>
            <p:cNvSpPr>
              <a:spLocks/>
            </p:cNvSpPr>
            <p:nvPr/>
          </p:nvSpPr>
          <p:spPr bwMode="auto">
            <a:xfrm>
              <a:off x="2830" y="2533"/>
              <a:ext cx="69" cy="36"/>
            </a:xfrm>
            <a:custGeom>
              <a:avLst/>
              <a:gdLst>
                <a:gd name="T0" fmla="*/ 0 w 208"/>
                <a:gd name="T1" fmla="*/ 0 h 110"/>
                <a:gd name="T2" fmla="*/ 0 w 208"/>
                <a:gd name="T3" fmla="*/ 0 h 110"/>
                <a:gd name="T4" fmla="*/ 0 w 208"/>
                <a:gd name="T5" fmla="*/ 0 h 110"/>
                <a:gd name="T6" fmla="*/ 0 w 208"/>
                <a:gd name="T7" fmla="*/ 0 h 110"/>
                <a:gd name="T8" fmla="*/ 0 w 208"/>
                <a:gd name="T9" fmla="*/ 0 h 110"/>
                <a:gd name="T10" fmla="*/ 0 w 208"/>
                <a:gd name="T11" fmla="*/ 0 h 110"/>
                <a:gd name="T12" fmla="*/ 0 w 208"/>
                <a:gd name="T13" fmla="*/ 0 h 110"/>
                <a:gd name="T14" fmla="*/ 0 w 208"/>
                <a:gd name="T15" fmla="*/ 0 h 110"/>
                <a:gd name="T16" fmla="*/ 0 w 208"/>
                <a:gd name="T17" fmla="*/ 0 h 110"/>
                <a:gd name="T18" fmla="*/ 0 w 208"/>
                <a:gd name="T19" fmla="*/ 0 h 110"/>
                <a:gd name="T20" fmla="*/ 0 w 208"/>
                <a:gd name="T21" fmla="*/ 0 h 110"/>
                <a:gd name="T22" fmla="*/ 0 w 208"/>
                <a:gd name="T23" fmla="*/ 0 h 110"/>
                <a:gd name="T24" fmla="*/ 0 w 208"/>
                <a:gd name="T25" fmla="*/ 0 h 110"/>
                <a:gd name="T26" fmla="*/ 0 w 208"/>
                <a:gd name="T27" fmla="*/ 0 h 110"/>
                <a:gd name="T28" fmla="*/ 0 w 208"/>
                <a:gd name="T29" fmla="*/ 0 h 110"/>
                <a:gd name="T30" fmla="*/ 0 w 208"/>
                <a:gd name="T31" fmla="*/ 0 h 110"/>
                <a:gd name="T32" fmla="*/ 0 w 208"/>
                <a:gd name="T33" fmla="*/ 0 h 110"/>
                <a:gd name="T34" fmla="*/ 0 w 208"/>
                <a:gd name="T35" fmla="*/ 0 h 110"/>
                <a:gd name="T36" fmla="*/ 0 w 208"/>
                <a:gd name="T37" fmla="*/ 0 h 110"/>
                <a:gd name="T38" fmla="*/ 0 w 208"/>
                <a:gd name="T39" fmla="*/ 0 h 110"/>
                <a:gd name="T40" fmla="*/ 0 w 208"/>
                <a:gd name="T41" fmla="*/ 0 h 110"/>
                <a:gd name="T42" fmla="*/ 0 w 208"/>
                <a:gd name="T43" fmla="*/ 0 h 110"/>
                <a:gd name="T44" fmla="*/ 0 w 208"/>
                <a:gd name="T45" fmla="*/ 0 h 110"/>
                <a:gd name="T46" fmla="*/ 0 w 208"/>
                <a:gd name="T47" fmla="*/ 0 h 110"/>
                <a:gd name="T48" fmla="*/ 0 w 208"/>
                <a:gd name="T49" fmla="*/ 0 h 110"/>
                <a:gd name="T50" fmla="*/ 0 w 208"/>
                <a:gd name="T51" fmla="*/ 0 h 110"/>
                <a:gd name="T52" fmla="*/ 0 w 208"/>
                <a:gd name="T53" fmla="*/ 0 h 110"/>
                <a:gd name="T54" fmla="*/ 0 w 208"/>
                <a:gd name="T55" fmla="*/ 0 h 11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08" h="110">
                  <a:moveTo>
                    <a:pt x="0" y="20"/>
                  </a:moveTo>
                  <a:lnTo>
                    <a:pt x="0" y="27"/>
                  </a:lnTo>
                  <a:lnTo>
                    <a:pt x="0" y="42"/>
                  </a:lnTo>
                  <a:lnTo>
                    <a:pt x="4" y="56"/>
                  </a:lnTo>
                  <a:lnTo>
                    <a:pt x="10" y="68"/>
                  </a:lnTo>
                  <a:lnTo>
                    <a:pt x="21" y="80"/>
                  </a:lnTo>
                  <a:lnTo>
                    <a:pt x="33" y="91"/>
                  </a:lnTo>
                  <a:lnTo>
                    <a:pt x="49" y="100"/>
                  </a:lnTo>
                  <a:lnTo>
                    <a:pt x="64" y="108"/>
                  </a:lnTo>
                  <a:lnTo>
                    <a:pt x="78" y="110"/>
                  </a:lnTo>
                  <a:lnTo>
                    <a:pt x="95" y="104"/>
                  </a:lnTo>
                  <a:lnTo>
                    <a:pt x="112" y="98"/>
                  </a:lnTo>
                  <a:lnTo>
                    <a:pt x="133" y="92"/>
                  </a:lnTo>
                  <a:lnTo>
                    <a:pt x="157" y="88"/>
                  </a:lnTo>
                  <a:lnTo>
                    <a:pt x="170" y="88"/>
                  </a:lnTo>
                  <a:lnTo>
                    <a:pt x="187" y="89"/>
                  </a:lnTo>
                  <a:lnTo>
                    <a:pt x="208" y="92"/>
                  </a:lnTo>
                  <a:lnTo>
                    <a:pt x="187" y="76"/>
                  </a:lnTo>
                  <a:lnTo>
                    <a:pt x="175" y="67"/>
                  </a:lnTo>
                  <a:lnTo>
                    <a:pt x="159" y="59"/>
                  </a:lnTo>
                  <a:lnTo>
                    <a:pt x="145" y="54"/>
                  </a:lnTo>
                  <a:lnTo>
                    <a:pt x="137" y="48"/>
                  </a:lnTo>
                  <a:lnTo>
                    <a:pt x="132" y="45"/>
                  </a:lnTo>
                  <a:lnTo>
                    <a:pt x="130" y="41"/>
                  </a:lnTo>
                  <a:lnTo>
                    <a:pt x="124" y="32"/>
                  </a:lnTo>
                  <a:lnTo>
                    <a:pt x="120" y="20"/>
                  </a:lnTo>
                  <a:lnTo>
                    <a:pt x="115" y="12"/>
                  </a:lnTo>
                  <a:lnTo>
                    <a:pt x="10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5" name="Freeform 31"/>
            <p:cNvSpPr>
              <a:spLocks/>
            </p:cNvSpPr>
            <p:nvPr/>
          </p:nvSpPr>
          <p:spPr bwMode="auto">
            <a:xfrm>
              <a:off x="2815" y="2538"/>
              <a:ext cx="30" cy="32"/>
            </a:xfrm>
            <a:custGeom>
              <a:avLst/>
              <a:gdLst>
                <a:gd name="T0" fmla="*/ 0 w 90"/>
                <a:gd name="T1" fmla="*/ 0 h 97"/>
                <a:gd name="T2" fmla="*/ 0 w 90"/>
                <a:gd name="T3" fmla="*/ 0 h 97"/>
                <a:gd name="T4" fmla="*/ 0 w 90"/>
                <a:gd name="T5" fmla="*/ 0 h 97"/>
                <a:gd name="T6" fmla="*/ 0 w 90"/>
                <a:gd name="T7" fmla="*/ 0 h 97"/>
                <a:gd name="T8" fmla="*/ 0 w 90"/>
                <a:gd name="T9" fmla="*/ 0 h 97"/>
                <a:gd name="T10" fmla="*/ 0 w 90"/>
                <a:gd name="T11" fmla="*/ 0 h 97"/>
                <a:gd name="T12" fmla="*/ 0 w 90"/>
                <a:gd name="T13" fmla="*/ 0 h 97"/>
                <a:gd name="T14" fmla="*/ 0 w 90"/>
                <a:gd name="T15" fmla="*/ 0 h 97"/>
                <a:gd name="T16" fmla="*/ 0 w 90"/>
                <a:gd name="T17" fmla="*/ 0 h 97"/>
                <a:gd name="T18" fmla="*/ 0 w 90"/>
                <a:gd name="T19" fmla="*/ 0 h 97"/>
                <a:gd name="T20" fmla="*/ 0 w 90"/>
                <a:gd name="T21" fmla="*/ 0 h 97"/>
                <a:gd name="T22" fmla="*/ 0 w 90"/>
                <a:gd name="T23" fmla="*/ 0 h 97"/>
                <a:gd name="T24" fmla="*/ 0 w 90"/>
                <a:gd name="T25" fmla="*/ 0 h 97"/>
                <a:gd name="T26" fmla="*/ 0 w 90"/>
                <a:gd name="T27" fmla="*/ 0 h 97"/>
                <a:gd name="T28" fmla="*/ 0 w 90"/>
                <a:gd name="T29" fmla="*/ 0 h 97"/>
                <a:gd name="T30" fmla="*/ 0 w 90"/>
                <a:gd name="T31" fmla="*/ 0 h 97"/>
                <a:gd name="T32" fmla="*/ 0 w 90"/>
                <a:gd name="T33" fmla="*/ 0 h 97"/>
                <a:gd name="T34" fmla="*/ 0 w 90"/>
                <a:gd name="T35" fmla="*/ 0 h 97"/>
                <a:gd name="T36" fmla="*/ 0 w 90"/>
                <a:gd name="T37" fmla="*/ 0 h 97"/>
                <a:gd name="T38" fmla="*/ 0 w 90"/>
                <a:gd name="T39" fmla="*/ 0 h 9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0" h="97">
                  <a:moveTo>
                    <a:pt x="37" y="4"/>
                  </a:moveTo>
                  <a:lnTo>
                    <a:pt x="35" y="14"/>
                  </a:lnTo>
                  <a:lnTo>
                    <a:pt x="37" y="25"/>
                  </a:lnTo>
                  <a:lnTo>
                    <a:pt x="40" y="41"/>
                  </a:lnTo>
                  <a:lnTo>
                    <a:pt x="44" y="52"/>
                  </a:lnTo>
                  <a:lnTo>
                    <a:pt x="53" y="66"/>
                  </a:lnTo>
                  <a:lnTo>
                    <a:pt x="63" y="77"/>
                  </a:lnTo>
                  <a:lnTo>
                    <a:pt x="78" y="88"/>
                  </a:lnTo>
                  <a:lnTo>
                    <a:pt x="90" y="97"/>
                  </a:lnTo>
                  <a:lnTo>
                    <a:pt x="78" y="97"/>
                  </a:lnTo>
                  <a:lnTo>
                    <a:pt x="61" y="94"/>
                  </a:lnTo>
                  <a:lnTo>
                    <a:pt x="45" y="90"/>
                  </a:lnTo>
                  <a:lnTo>
                    <a:pt x="32" y="85"/>
                  </a:lnTo>
                  <a:lnTo>
                    <a:pt x="21" y="78"/>
                  </a:lnTo>
                  <a:lnTo>
                    <a:pt x="14" y="73"/>
                  </a:lnTo>
                  <a:lnTo>
                    <a:pt x="7" y="64"/>
                  </a:lnTo>
                  <a:lnTo>
                    <a:pt x="3" y="49"/>
                  </a:lnTo>
                  <a:lnTo>
                    <a:pt x="0" y="32"/>
                  </a:lnTo>
                  <a:lnTo>
                    <a:pt x="0" y="13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6" name="Freeform 32"/>
            <p:cNvSpPr>
              <a:spLocks/>
            </p:cNvSpPr>
            <p:nvPr/>
          </p:nvSpPr>
          <p:spPr bwMode="auto">
            <a:xfrm>
              <a:off x="2785" y="2538"/>
              <a:ext cx="28" cy="24"/>
            </a:xfrm>
            <a:custGeom>
              <a:avLst/>
              <a:gdLst>
                <a:gd name="T0" fmla="*/ 0 w 84"/>
                <a:gd name="T1" fmla="*/ 0 h 72"/>
                <a:gd name="T2" fmla="*/ 0 w 84"/>
                <a:gd name="T3" fmla="*/ 0 h 72"/>
                <a:gd name="T4" fmla="*/ 0 w 84"/>
                <a:gd name="T5" fmla="*/ 0 h 72"/>
                <a:gd name="T6" fmla="*/ 0 w 84"/>
                <a:gd name="T7" fmla="*/ 0 h 72"/>
                <a:gd name="T8" fmla="*/ 0 w 84"/>
                <a:gd name="T9" fmla="*/ 0 h 72"/>
                <a:gd name="T10" fmla="*/ 0 w 84"/>
                <a:gd name="T11" fmla="*/ 0 h 72"/>
                <a:gd name="T12" fmla="*/ 0 w 84"/>
                <a:gd name="T13" fmla="*/ 0 h 72"/>
                <a:gd name="T14" fmla="*/ 0 w 84"/>
                <a:gd name="T15" fmla="*/ 0 h 72"/>
                <a:gd name="T16" fmla="*/ 0 w 84"/>
                <a:gd name="T17" fmla="*/ 0 h 72"/>
                <a:gd name="T18" fmla="*/ 0 w 84"/>
                <a:gd name="T19" fmla="*/ 0 h 72"/>
                <a:gd name="T20" fmla="*/ 0 w 84"/>
                <a:gd name="T21" fmla="*/ 0 h 72"/>
                <a:gd name="T22" fmla="*/ 0 w 84"/>
                <a:gd name="T23" fmla="*/ 0 h 72"/>
                <a:gd name="T24" fmla="*/ 0 w 84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4" h="72">
                  <a:moveTo>
                    <a:pt x="84" y="0"/>
                  </a:moveTo>
                  <a:lnTo>
                    <a:pt x="84" y="14"/>
                  </a:lnTo>
                  <a:lnTo>
                    <a:pt x="84" y="31"/>
                  </a:lnTo>
                  <a:lnTo>
                    <a:pt x="84" y="48"/>
                  </a:lnTo>
                  <a:lnTo>
                    <a:pt x="84" y="61"/>
                  </a:lnTo>
                  <a:lnTo>
                    <a:pt x="84" y="72"/>
                  </a:lnTo>
                  <a:lnTo>
                    <a:pt x="79" y="70"/>
                  </a:lnTo>
                  <a:lnTo>
                    <a:pt x="63" y="66"/>
                  </a:lnTo>
                  <a:lnTo>
                    <a:pt x="39" y="59"/>
                  </a:lnTo>
                  <a:lnTo>
                    <a:pt x="17" y="52"/>
                  </a:lnTo>
                  <a:lnTo>
                    <a:pt x="8" y="49"/>
                  </a:lnTo>
                  <a:lnTo>
                    <a:pt x="4" y="41"/>
                  </a:lnTo>
                  <a:lnTo>
                    <a:pt x="0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7" name="Freeform 33"/>
            <p:cNvSpPr>
              <a:spLocks/>
            </p:cNvSpPr>
            <p:nvPr/>
          </p:nvSpPr>
          <p:spPr bwMode="auto">
            <a:xfrm>
              <a:off x="2868" y="2532"/>
              <a:ext cx="38" cy="31"/>
            </a:xfrm>
            <a:custGeom>
              <a:avLst/>
              <a:gdLst>
                <a:gd name="T0" fmla="*/ 0 w 114"/>
                <a:gd name="T1" fmla="*/ 0 h 94"/>
                <a:gd name="T2" fmla="*/ 0 w 114"/>
                <a:gd name="T3" fmla="*/ 0 h 94"/>
                <a:gd name="T4" fmla="*/ 0 w 114"/>
                <a:gd name="T5" fmla="*/ 0 h 94"/>
                <a:gd name="T6" fmla="*/ 0 w 114"/>
                <a:gd name="T7" fmla="*/ 0 h 94"/>
                <a:gd name="T8" fmla="*/ 0 w 114"/>
                <a:gd name="T9" fmla="*/ 0 h 94"/>
                <a:gd name="T10" fmla="*/ 0 w 114"/>
                <a:gd name="T11" fmla="*/ 0 h 94"/>
                <a:gd name="T12" fmla="*/ 0 w 114"/>
                <a:gd name="T13" fmla="*/ 0 h 94"/>
                <a:gd name="T14" fmla="*/ 0 w 114"/>
                <a:gd name="T15" fmla="*/ 0 h 94"/>
                <a:gd name="T16" fmla="*/ 0 w 114"/>
                <a:gd name="T17" fmla="*/ 0 h 94"/>
                <a:gd name="T18" fmla="*/ 0 w 114"/>
                <a:gd name="T19" fmla="*/ 0 h 94"/>
                <a:gd name="T20" fmla="*/ 0 w 114"/>
                <a:gd name="T21" fmla="*/ 0 h 94"/>
                <a:gd name="T22" fmla="*/ 0 w 114"/>
                <a:gd name="T23" fmla="*/ 0 h 94"/>
                <a:gd name="T24" fmla="*/ 0 w 114"/>
                <a:gd name="T25" fmla="*/ 0 h 94"/>
                <a:gd name="T26" fmla="*/ 0 w 114"/>
                <a:gd name="T27" fmla="*/ 0 h 94"/>
                <a:gd name="T28" fmla="*/ 0 w 114"/>
                <a:gd name="T29" fmla="*/ 0 h 94"/>
                <a:gd name="T30" fmla="*/ 0 w 114"/>
                <a:gd name="T31" fmla="*/ 0 h 94"/>
                <a:gd name="T32" fmla="*/ 0 w 114"/>
                <a:gd name="T33" fmla="*/ 0 h 94"/>
                <a:gd name="T34" fmla="*/ 0 w 114"/>
                <a:gd name="T35" fmla="*/ 0 h 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4" h="94">
                  <a:moveTo>
                    <a:pt x="0" y="0"/>
                  </a:moveTo>
                  <a:lnTo>
                    <a:pt x="8" y="10"/>
                  </a:lnTo>
                  <a:lnTo>
                    <a:pt x="12" y="20"/>
                  </a:lnTo>
                  <a:lnTo>
                    <a:pt x="17" y="27"/>
                  </a:lnTo>
                  <a:lnTo>
                    <a:pt x="20" y="35"/>
                  </a:lnTo>
                  <a:lnTo>
                    <a:pt x="28" y="44"/>
                  </a:lnTo>
                  <a:lnTo>
                    <a:pt x="38" y="49"/>
                  </a:lnTo>
                  <a:lnTo>
                    <a:pt x="53" y="57"/>
                  </a:lnTo>
                  <a:lnTo>
                    <a:pt x="71" y="63"/>
                  </a:lnTo>
                  <a:lnTo>
                    <a:pt x="86" y="74"/>
                  </a:lnTo>
                  <a:lnTo>
                    <a:pt x="99" y="82"/>
                  </a:lnTo>
                  <a:lnTo>
                    <a:pt x="114" y="94"/>
                  </a:lnTo>
                  <a:lnTo>
                    <a:pt x="111" y="78"/>
                  </a:lnTo>
                  <a:lnTo>
                    <a:pt x="109" y="65"/>
                  </a:lnTo>
                  <a:lnTo>
                    <a:pt x="111" y="54"/>
                  </a:lnTo>
                  <a:lnTo>
                    <a:pt x="113" y="40"/>
                  </a:lnTo>
                  <a:lnTo>
                    <a:pt x="114" y="28"/>
                  </a:lnTo>
                  <a:lnTo>
                    <a:pt x="113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8" name="Freeform 34"/>
            <p:cNvSpPr>
              <a:spLocks/>
            </p:cNvSpPr>
            <p:nvPr/>
          </p:nvSpPr>
          <p:spPr bwMode="auto">
            <a:xfrm>
              <a:off x="2963" y="2543"/>
              <a:ext cx="22" cy="20"/>
            </a:xfrm>
            <a:custGeom>
              <a:avLst/>
              <a:gdLst>
                <a:gd name="T0" fmla="*/ 0 w 66"/>
                <a:gd name="T1" fmla="*/ 0 h 62"/>
                <a:gd name="T2" fmla="*/ 0 w 66"/>
                <a:gd name="T3" fmla="*/ 0 h 62"/>
                <a:gd name="T4" fmla="*/ 0 w 66"/>
                <a:gd name="T5" fmla="*/ 0 h 62"/>
                <a:gd name="T6" fmla="*/ 0 w 66"/>
                <a:gd name="T7" fmla="*/ 0 h 62"/>
                <a:gd name="T8" fmla="*/ 0 w 66"/>
                <a:gd name="T9" fmla="*/ 0 h 62"/>
                <a:gd name="T10" fmla="*/ 0 w 66"/>
                <a:gd name="T11" fmla="*/ 0 h 62"/>
                <a:gd name="T12" fmla="*/ 0 w 66"/>
                <a:gd name="T13" fmla="*/ 0 h 62"/>
                <a:gd name="T14" fmla="*/ 0 w 66"/>
                <a:gd name="T15" fmla="*/ 0 h 62"/>
                <a:gd name="T16" fmla="*/ 0 w 66"/>
                <a:gd name="T17" fmla="*/ 0 h 62"/>
                <a:gd name="T18" fmla="*/ 0 w 66"/>
                <a:gd name="T19" fmla="*/ 0 h 62"/>
                <a:gd name="T20" fmla="*/ 0 w 66"/>
                <a:gd name="T21" fmla="*/ 0 h 62"/>
                <a:gd name="T22" fmla="*/ 0 w 66"/>
                <a:gd name="T23" fmla="*/ 0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6" h="62">
                  <a:moveTo>
                    <a:pt x="66" y="0"/>
                  </a:moveTo>
                  <a:lnTo>
                    <a:pt x="61" y="10"/>
                  </a:lnTo>
                  <a:lnTo>
                    <a:pt x="57" y="20"/>
                  </a:lnTo>
                  <a:lnTo>
                    <a:pt x="51" y="36"/>
                  </a:lnTo>
                  <a:lnTo>
                    <a:pt x="43" y="50"/>
                  </a:lnTo>
                  <a:lnTo>
                    <a:pt x="37" y="62"/>
                  </a:lnTo>
                  <a:lnTo>
                    <a:pt x="37" y="45"/>
                  </a:lnTo>
                  <a:lnTo>
                    <a:pt x="35" y="35"/>
                  </a:lnTo>
                  <a:lnTo>
                    <a:pt x="27" y="25"/>
                  </a:lnTo>
                  <a:lnTo>
                    <a:pt x="20" y="17"/>
                  </a:lnTo>
                  <a:lnTo>
                    <a:pt x="9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9" name="Freeform 35"/>
            <p:cNvSpPr>
              <a:spLocks/>
            </p:cNvSpPr>
            <p:nvPr/>
          </p:nvSpPr>
          <p:spPr bwMode="auto">
            <a:xfrm>
              <a:off x="2909" y="2540"/>
              <a:ext cx="81" cy="64"/>
            </a:xfrm>
            <a:custGeom>
              <a:avLst/>
              <a:gdLst>
                <a:gd name="T0" fmla="*/ 0 w 244"/>
                <a:gd name="T1" fmla="*/ 0 h 192"/>
                <a:gd name="T2" fmla="*/ 0 w 244"/>
                <a:gd name="T3" fmla="*/ 0 h 192"/>
                <a:gd name="T4" fmla="*/ 0 w 244"/>
                <a:gd name="T5" fmla="*/ 0 h 192"/>
                <a:gd name="T6" fmla="*/ 0 w 244"/>
                <a:gd name="T7" fmla="*/ 0 h 192"/>
                <a:gd name="T8" fmla="*/ 0 w 244"/>
                <a:gd name="T9" fmla="*/ 0 h 192"/>
                <a:gd name="T10" fmla="*/ 0 w 244"/>
                <a:gd name="T11" fmla="*/ 0 h 192"/>
                <a:gd name="T12" fmla="*/ 0 w 244"/>
                <a:gd name="T13" fmla="*/ 0 h 192"/>
                <a:gd name="T14" fmla="*/ 0 w 244"/>
                <a:gd name="T15" fmla="*/ 0 h 192"/>
                <a:gd name="T16" fmla="*/ 0 w 244"/>
                <a:gd name="T17" fmla="*/ 0 h 192"/>
                <a:gd name="T18" fmla="*/ 0 w 244"/>
                <a:gd name="T19" fmla="*/ 0 h 192"/>
                <a:gd name="T20" fmla="*/ 0 w 244"/>
                <a:gd name="T21" fmla="*/ 0 h 192"/>
                <a:gd name="T22" fmla="*/ 0 w 244"/>
                <a:gd name="T23" fmla="*/ 0 h 192"/>
                <a:gd name="T24" fmla="*/ 0 w 244"/>
                <a:gd name="T25" fmla="*/ 0 h 192"/>
                <a:gd name="T26" fmla="*/ 0 w 244"/>
                <a:gd name="T27" fmla="*/ 0 h 192"/>
                <a:gd name="T28" fmla="*/ 0 w 244"/>
                <a:gd name="T29" fmla="*/ 0 h 192"/>
                <a:gd name="T30" fmla="*/ 0 w 244"/>
                <a:gd name="T31" fmla="*/ 0 h 192"/>
                <a:gd name="T32" fmla="*/ 0 w 244"/>
                <a:gd name="T33" fmla="*/ 0 h 192"/>
                <a:gd name="T34" fmla="*/ 0 w 244"/>
                <a:gd name="T35" fmla="*/ 0 h 192"/>
                <a:gd name="T36" fmla="*/ 0 w 244"/>
                <a:gd name="T37" fmla="*/ 0 h 192"/>
                <a:gd name="T38" fmla="*/ 0 w 244"/>
                <a:gd name="T39" fmla="*/ 0 h 192"/>
                <a:gd name="T40" fmla="*/ 0 w 244"/>
                <a:gd name="T41" fmla="*/ 0 h 192"/>
                <a:gd name="T42" fmla="*/ 0 w 244"/>
                <a:gd name="T43" fmla="*/ 0 h 192"/>
                <a:gd name="T44" fmla="*/ 0 w 244"/>
                <a:gd name="T45" fmla="*/ 0 h 192"/>
                <a:gd name="T46" fmla="*/ 0 w 244"/>
                <a:gd name="T47" fmla="*/ 0 h 192"/>
                <a:gd name="T48" fmla="*/ 0 w 244"/>
                <a:gd name="T49" fmla="*/ 0 h 192"/>
                <a:gd name="T50" fmla="*/ 0 w 244"/>
                <a:gd name="T51" fmla="*/ 0 h 192"/>
                <a:gd name="T52" fmla="*/ 0 w 244"/>
                <a:gd name="T53" fmla="*/ 0 h 192"/>
                <a:gd name="T54" fmla="*/ 0 w 244"/>
                <a:gd name="T55" fmla="*/ 0 h 192"/>
                <a:gd name="T56" fmla="*/ 0 w 244"/>
                <a:gd name="T57" fmla="*/ 0 h 192"/>
                <a:gd name="T58" fmla="*/ 0 w 244"/>
                <a:gd name="T59" fmla="*/ 0 h 192"/>
                <a:gd name="T60" fmla="*/ 0 w 244"/>
                <a:gd name="T61" fmla="*/ 0 h 192"/>
                <a:gd name="T62" fmla="*/ 0 w 244"/>
                <a:gd name="T63" fmla="*/ 0 h 192"/>
                <a:gd name="T64" fmla="*/ 0 w 244"/>
                <a:gd name="T65" fmla="*/ 0 h 192"/>
                <a:gd name="T66" fmla="*/ 0 w 244"/>
                <a:gd name="T67" fmla="*/ 0 h 192"/>
                <a:gd name="T68" fmla="*/ 0 w 244"/>
                <a:gd name="T69" fmla="*/ 0 h 192"/>
                <a:gd name="T70" fmla="*/ 0 w 244"/>
                <a:gd name="T71" fmla="*/ 0 h 192"/>
                <a:gd name="T72" fmla="*/ 0 w 244"/>
                <a:gd name="T73" fmla="*/ 0 h 192"/>
                <a:gd name="T74" fmla="*/ 0 w 244"/>
                <a:gd name="T75" fmla="*/ 0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44" h="192">
                  <a:moveTo>
                    <a:pt x="154" y="11"/>
                  </a:moveTo>
                  <a:lnTo>
                    <a:pt x="169" y="26"/>
                  </a:lnTo>
                  <a:lnTo>
                    <a:pt x="183" y="37"/>
                  </a:lnTo>
                  <a:lnTo>
                    <a:pt x="188" y="43"/>
                  </a:lnTo>
                  <a:lnTo>
                    <a:pt x="191" y="52"/>
                  </a:lnTo>
                  <a:lnTo>
                    <a:pt x="190" y="59"/>
                  </a:lnTo>
                  <a:lnTo>
                    <a:pt x="189" y="67"/>
                  </a:lnTo>
                  <a:lnTo>
                    <a:pt x="184" y="79"/>
                  </a:lnTo>
                  <a:lnTo>
                    <a:pt x="182" y="95"/>
                  </a:lnTo>
                  <a:lnTo>
                    <a:pt x="183" y="111"/>
                  </a:lnTo>
                  <a:lnTo>
                    <a:pt x="189" y="124"/>
                  </a:lnTo>
                  <a:lnTo>
                    <a:pt x="197" y="135"/>
                  </a:lnTo>
                  <a:lnTo>
                    <a:pt x="206" y="144"/>
                  </a:lnTo>
                  <a:lnTo>
                    <a:pt x="218" y="154"/>
                  </a:lnTo>
                  <a:lnTo>
                    <a:pt x="232" y="167"/>
                  </a:lnTo>
                  <a:lnTo>
                    <a:pt x="239" y="179"/>
                  </a:lnTo>
                  <a:lnTo>
                    <a:pt x="244" y="188"/>
                  </a:lnTo>
                  <a:lnTo>
                    <a:pt x="244" y="192"/>
                  </a:lnTo>
                  <a:lnTo>
                    <a:pt x="232" y="182"/>
                  </a:lnTo>
                  <a:lnTo>
                    <a:pt x="207" y="170"/>
                  </a:lnTo>
                  <a:lnTo>
                    <a:pt x="188" y="161"/>
                  </a:lnTo>
                  <a:lnTo>
                    <a:pt x="163" y="151"/>
                  </a:lnTo>
                  <a:lnTo>
                    <a:pt x="132" y="142"/>
                  </a:lnTo>
                  <a:lnTo>
                    <a:pt x="124" y="138"/>
                  </a:lnTo>
                  <a:lnTo>
                    <a:pt x="116" y="134"/>
                  </a:lnTo>
                  <a:lnTo>
                    <a:pt x="109" y="126"/>
                  </a:lnTo>
                  <a:lnTo>
                    <a:pt x="101" y="121"/>
                  </a:lnTo>
                  <a:lnTo>
                    <a:pt x="78" y="111"/>
                  </a:lnTo>
                  <a:lnTo>
                    <a:pt x="47" y="102"/>
                  </a:lnTo>
                  <a:lnTo>
                    <a:pt x="32" y="95"/>
                  </a:lnTo>
                  <a:lnTo>
                    <a:pt x="20" y="89"/>
                  </a:lnTo>
                  <a:lnTo>
                    <a:pt x="12" y="79"/>
                  </a:lnTo>
                  <a:lnTo>
                    <a:pt x="5" y="63"/>
                  </a:lnTo>
                  <a:lnTo>
                    <a:pt x="0" y="47"/>
                  </a:lnTo>
                  <a:lnTo>
                    <a:pt x="0" y="34"/>
                  </a:lnTo>
                  <a:lnTo>
                    <a:pt x="3" y="18"/>
                  </a:lnTo>
                  <a:lnTo>
                    <a:pt x="5" y="4"/>
                  </a:lnTo>
                  <a:lnTo>
                    <a:pt x="5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0" name="Freeform 36"/>
            <p:cNvSpPr>
              <a:spLocks/>
            </p:cNvSpPr>
            <p:nvPr/>
          </p:nvSpPr>
          <p:spPr bwMode="auto">
            <a:xfrm>
              <a:off x="3041" y="2533"/>
              <a:ext cx="51" cy="48"/>
            </a:xfrm>
            <a:custGeom>
              <a:avLst/>
              <a:gdLst>
                <a:gd name="T0" fmla="*/ 0 w 155"/>
                <a:gd name="T1" fmla="*/ 0 h 144"/>
                <a:gd name="T2" fmla="*/ 0 w 155"/>
                <a:gd name="T3" fmla="*/ 0 h 144"/>
                <a:gd name="T4" fmla="*/ 0 w 155"/>
                <a:gd name="T5" fmla="*/ 0 h 144"/>
                <a:gd name="T6" fmla="*/ 0 w 155"/>
                <a:gd name="T7" fmla="*/ 0 h 144"/>
                <a:gd name="T8" fmla="*/ 0 w 155"/>
                <a:gd name="T9" fmla="*/ 0 h 144"/>
                <a:gd name="T10" fmla="*/ 0 w 155"/>
                <a:gd name="T11" fmla="*/ 0 h 144"/>
                <a:gd name="T12" fmla="*/ 0 w 155"/>
                <a:gd name="T13" fmla="*/ 0 h 144"/>
                <a:gd name="T14" fmla="*/ 0 w 155"/>
                <a:gd name="T15" fmla="*/ 0 h 144"/>
                <a:gd name="T16" fmla="*/ 0 w 155"/>
                <a:gd name="T17" fmla="*/ 0 h 144"/>
                <a:gd name="T18" fmla="*/ 0 w 155"/>
                <a:gd name="T19" fmla="*/ 0 h 144"/>
                <a:gd name="T20" fmla="*/ 0 w 155"/>
                <a:gd name="T21" fmla="*/ 0 h 144"/>
                <a:gd name="T22" fmla="*/ 0 w 155"/>
                <a:gd name="T23" fmla="*/ 0 h 144"/>
                <a:gd name="T24" fmla="*/ 0 w 155"/>
                <a:gd name="T25" fmla="*/ 0 h 144"/>
                <a:gd name="T26" fmla="*/ 0 w 155"/>
                <a:gd name="T27" fmla="*/ 0 h 144"/>
                <a:gd name="T28" fmla="*/ 0 w 155"/>
                <a:gd name="T29" fmla="*/ 0 h 144"/>
                <a:gd name="T30" fmla="*/ 0 w 155"/>
                <a:gd name="T31" fmla="*/ 0 h 144"/>
                <a:gd name="T32" fmla="*/ 0 w 155"/>
                <a:gd name="T33" fmla="*/ 0 h 144"/>
                <a:gd name="T34" fmla="*/ 0 w 155"/>
                <a:gd name="T35" fmla="*/ 0 h 144"/>
                <a:gd name="T36" fmla="*/ 0 w 155"/>
                <a:gd name="T37" fmla="*/ 0 h 144"/>
                <a:gd name="T38" fmla="*/ 0 w 155"/>
                <a:gd name="T39" fmla="*/ 0 h 144"/>
                <a:gd name="T40" fmla="*/ 0 w 155"/>
                <a:gd name="T41" fmla="*/ 0 h 144"/>
                <a:gd name="T42" fmla="*/ 0 w 155"/>
                <a:gd name="T43" fmla="*/ 0 h 144"/>
                <a:gd name="T44" fmla="*/ 0 w 155"/>
                <a:gd name="T45" fmla="*/ 0 h 144"/>
                <a:gd name="T46" fmla="*/ 0 w 155"/>
                <a:gd name="T47" fmla="*/ 0 h 144"/>
                <a:gd name="T48" fmla="*/ 0 w 155"/>
                <a:gd name="T49" fmla="*/ 0 h 144"/>
                <a:gd name="T50" fmla="*/ 0 w 155"/>
                <a:gd name="T51" fmla="*/ 0 h 144"/>
                <a:gd name="T52" fmla="*/ 0 w 155"/>
                <a:gd name="T53" fmla="*/ 0 h 144"/>
                <a:gd name="T54" fmla="*/ 0 w 155"/>
                <a:gd name="T55" fmla="*/ 0 h 144"/>
                <a:gd name="T56" fmla="*/ 0 w 155"/>
                <a:gd name="T57" fmla="*/ 0 h 144"/>
                <a:gd name="T58" fmla="*/ 0 w 155"/>
                <a:gd name="T59" fmla="*/ 0 h 1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55" h="144">
                  <a:moveTo>
                    <a:pt x="133" y="0"/>
                  </a:moveTo>
                  <a:lnTo>
                    <a:pt x="129" y="8"/>
                  </a:lnTo>
                  <a:lnTo>
                    <a:pt x="129" y="14"/>
                  </a:lnTo>
                  <a:lnTo>
                    <a:pt x="129" y="21"/>
                  </a:lnTo>
                  <a:lnTo>
                    <a:pt x="132" y="34"/>
                  </a:lnTo>
                  <a:lnTo>
                    <a:pt x="136" y="51"/>
                  </a:lnTo>
                  <a:lnTo>
                    <a:pt x="137" y="66"/>
                  </a:lnTo>
                  <a:lnTo>
                    <a:pt x="144" y="78"/>
                  </a:lnTo>
                  <a:lnTo>
                    <a:pt x="149" y="90"/>
                  </a:lnTo>
                  <a:lnTo>
                    <a:pt x="155" y="101"/>
                  </a:lnTo>
                  <a:lnTo>
                    <a:pt x="155" y="107"/>
                  </a:lnTo>
                  <a:lnTo>
                    <a:pt x="152" y="110"/>
                  </a:lnTo>
                  <a:lnTo>
                    <a:pt x="146" y="113"/>
                  </a:lnTo>
                  <a:lnTo>
                    <a:pt x="136" y="115"/>
                  </a:lnTo>
                  <a:lnTo>
                    <a:pt x="121" y="114"/>
                  </a:lnTo>
                  <a:lnTo>
                    <a:pt x="108" y="115"/>
                  </a:lnTo>
                  <a:lnTo>
                    <a:pt x="101" y="118"/>
                  </a:lnTo>
                  <a:lnTo>
                    <a:pt x="91" y="123"/>
                  </a:lnTo>
                  <a:lnTo>
                    <a:pt x="82" y="130"/>
                  </a:lnTo>
                  <a:lnTo>
                    <a:pt x="71" y="136"/>
                  </a:lnTo>
                  <a:lnTo>
                    <a:pt x="58" y="144"/>
                  </a:lnTo>
                  <a:lnTo>
                    <a:pt x="57" y="135"/>
                  </a:lnTo>
                  <a:lnTo>
                    <a:pt x="54" y="128"/>
                  </a:lnTo>
                  <a:lnTo>
                    <a:pt x="47" y="122"/>
                  </a:lnTo>
                  <a:lnTo>
                    <a:pt x="39" y="115"/>
                  </a:lnTo>
                  <a:lnTo>
                    <a:pt x="29" y="112"/>
                  </a:lnTo>
                  <a:lnTo>
                    <a:pt x="18" y="107"/>
                  </a:lnTo>
                  <a:lnTo>
                    <a:pt x="10" y="98"/>
                  </a:lnTo>
                  <a:lnTo>
                    <a:pt x="3" y="89"/>
                  </a:lnTo>
                  <a:lnTo>
                    <a:pt x="0" y="80"/>
                  </a:lnTo>
                </a:path>
              </a:pathLst>
            </a:custGeom>
            <a:noFill/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1" name="Freeform 37"/>
            <p:cNvSpPr>
              <a:spLocks/>
            </p:cNvSpPr>
            <p:nvPr/>
          </p:nvSpPr>
          <p:spPr bwMode="auto">
            <a:xfrm>
              <a:off x="3086" y="2534"/>
              <a:ext cx="34" cy="36"/>
            </a:xfrm>
            <a:custGeom>
              <a:avLst/>
              <a:gdLst>
                <a:gd name="T0" fmla="*/ 0 w 102"/>
                <a:gd name="T1" fmla="*/ 0 h 109"/>
                <a:gd name="T2" fmla="*/ 0 w 102"/>
                <a:gd name="T3" fmla="*/ 0 h 109"/>
                <a:gd name="T4" fmla="*/ 0 w 102"/>
                <a:gd name="T5" fmla="*/ 0 h 109"/>
                <a:gd name="T6" fmla="*/ 0 w 102"/>
                <a:gd name="T7" fmla="*/ 0 h 109"/>
                <a:gd name="T8" fmla="*/ 0 w 102"/>
                <a:gd name="T9" fmla="*/ 0 h 109"/>
                <a:gd name="T10" fmla="*/ 0 w 102"/>
                <a:gd name="T11" fmla="*/ 0 h 109"/>
                <a:gd name="T12" fmla="*/ 0 w 102"/>
                <a:gd name="T13" fmla="*/ 0 h 109"/>
                <a:gd name="T14" fmla="*/ 0 w 102"/>
                <a:gd name="T15" fmla="*/ 0 h 109"/>
                <a:gd name="T16" fmla="*/ 0 w 102"/>
                <a:gd name="T17" fmla="*/ 0 h 109"/>
                <a:gd name="T18" fmla="*/ 0 w 102"/>
                <a:gd name="T19" fmla="*/ 0 h 109"/>
                <a:gd name="T20" fmla="*/ 0 w 102"/>
                <a:gd name="T21" fmla="*/ 0 h 109"/>
                <a:gd name="T22" fmla="*/ 0 w 102"/>
                <a:gd name="T23" fmla="*/ 0 h 109"/>
                <a:gd name="T24" fmla="*/ 0 w 102"/>
                <a:gd name="T25" fmla="*/ 0 h 109"/>
                <a:gd name="T26" fmla="*/ 0 w 102"/>
                <a:gd name="T27" fmla="*/ 0 h 109"/>
                <a:gd name="T28" fmla="*/ 0 w 102"/>
                <a:gd name="T29" fmla="*/ 0 h 109"/>
                <a:gd name="T30" fmla="*/ 0 w 102"/>
                <a:gd name="T31" fmla="*/ 0 h 109"/>
                <a:gd name="T32" fmla="*/ 0 w 102"/>
                <a:gd name="T33" fmla="*/ 0 h 109"/>
                <a:gd name="T34" fmla="*/ 0 w 102"/>
                <a:gd name="T35" fmla="*/ 0 h 109"/>
                <a:gd name="T36" fmla="*/ 0 w 102"/>
                <a:gd name="T37" fmla="*/ 0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2" h="109">
                  <a:moveTo>
                    <a:pt x="102" y="15"/>
                  </a:moveTo>
                  <a:lnTo>
                    <a:pt x="95" y="21"/>
                  </a:lnTo>
                  <a:lnTo>
                    <a:pt x="86" y="32"/>
                  </a:lnTo>
                  <a:lnTo>
                    <a:pt x="77" y="45"/>
                  </a:lnTo>
                  <a:lnTo>
                    <a:pt x="71" y="63"/>
                  </a:lnTo>
                  <a:lnTo>
                    <a:pt x="62" y="81"/>
                  </a:lnTo>
                  <a:lnTo>
                    <a:pt x="54" y="95"/>
                  </a:lnTo>
                  <a:lnTo>
                    <a:pt x="43" y="105"/>
                  </a:lnTo>
                  <a:lnTo>
                    <a:pt x="35" y="109"/>
                  </a:lnTo>
                  <a:lnTo>
                    <a:pt x="32" y="96"/>
                  </a:lnTo>
                  <a:lnTo>
                    <a:pt x="27" y="85"/>
                  </a:lnTo>
                  <a:lnTo>
                    <a:pt x="19" y="72"/>
                  </a:lnTo>
                  <a:lnTo>
                    <a:pt x="12" y="60"/>
                  </a:lnTo>
                  <a:lnTo>
                    <a:pt x="8" y="46"/>
                  </a:lnTo>
                  <a:lnTo>
                    <a:pt x="6" y="32"/>
                  </a:lnTo>
                  <a:lnTo>
                    <a:pt x="1" y="19"/>
                  </a:lnTo>
                  <a:lnTo>
                    <a:pt x="0" y="12"/>
                  </a:lnTo>
                  <a:lnTo>
                    <a:pt x="1" y="6"/>
                  </a:lnTo>
                  <a:lnTo>
                    <a:pt x="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2" name="Freeform 38"/>
            <p:cNvSpPr>
              <a:spLocks/>
            </p:cNvSpPr>
            <p:nvPr/>
          </p:nvSpPr>
          <p:spPr bwMode="auto">
            <a:xfrm>
              <a:off x="2783" y="2539"/>
              <a:ext cx="342" cy="244"/>
            </a:xfrm>
            <a:custGeom>
              <a:avLst/>
              <a:gdLst>
                <a:gd name="T0" fmla="*/ 1 w 1028"/>
                <a:gd name="T1" fmla="*/ 0 h 731"/>
                <a:gd name="T2" fmla="*/ 1 w 1028"/>
                <a:gd name="T3" fmla="*/ 0 h 731"/>
                <a:gd name="T4" fmla="*/ 1 w 1028"/>
                <a:gd name="T5" fmla="*/ 0 h 731"/>
                <a:gd name="T6" fmla="*/ 1 w 1028"/>
                <a:gd name="T7" fmla="*/ 0 h 731"/>
                <a:gd name="T8" fmla="*/ 1 w 1028"/>
                <a:gd name="T9" fmla="*/ 0 h 731"/>
                <a:gd name="T10" fmla="*/ 1 w 1028"/>
                <a:gd name="T11" fmla="*/ 0 h 731"/>
                <a:gd name="T12" fmla="*/ 1 w 1028"/>
                <a:gd name="T13" fmla="*/ 0 h 731"/>
                <a:gd name="T14" fmla="*/ 1 w 1028"/>
                <a:gd name="T15" fmla="*/ 0 h 731"/>
                <a:gd name="T16" fmla="*/ 1 w 1028"/>
                <a:gd name="T17" fmla="*/ 0 h 731"/>
                <a:gd name="T18" fmla="*/ 1 w 1028"/>
                <a:gd name="T19" fmla="*/ 0 h 731"/>
                <a:gd name="T20" fmla="*/ 1 w 1028"/>
                <a:gd name="T21" fmla="*/ 1 h 731"/>
                <a:gd name="T22" fmla="*/ 1 w 1028"/>
                <a:gd name="T23" fmla="*/ 1 h 731"/>
                <a:gd name="T24" fmla="*/ 1 w 1028"/>
                <a:gd name="T25" fmla="*/ 1 h 731"/>
                <a:gd name="T26" fmla="*/ 1 w 1028"/>
                <a:gd name="T27" fmla="*/ 1 h 731"/>
                <a:gd name="T28" fmla="*/ 1 w 1028"/>
                <a:gd name="T29" fmla="*/ 1 h 731"/>
                <a:gd name="T30" fmla="*/ 1 w 1028"/>
                <a:gd name="T31" fmla="*/ 1 h 731"/>
                <a:gd name="T32" fmla="*/ 1 w 1028"/>
                <a:gd name="T33" fmla="*/ 1 h 731"/>
                <a:gd name="T34" fmla="*/ 1 w 1028"/>
                <a:gd name="T35" fmla="*/ 1 h 731"/>
                <a:gd name="T36" fmla="*/ 1 w 1028"/>
                <a:gd name="T37" fmla="*/ 1 h 731"/>
                <a:gd name="T38" fmla="*/ 1 w 1028"/>
                <a:gd name="T39" fmla="*/ 1 h 731"/>
                <a:gd name="T40" fmla="*/ 1 w 1028"/>
                <a:gd name="T41" fmla="*/ 1 h 731"/>
                <a:gd name="T42" fmla="*/ 1 w 1028"/>
                <a:gd name="T43" fmla="*/ 1 h 731"/>
                <a:gd name="T44" fmla="*/ 1 w 1028"/>
                <a:gd name="T45" fmla="*/ 1 h 731"/>
                <a:gd name="T46" fmla="*/ 1 w 1028"/>
                <a:gd name="T47" fmla="*/ 1 h 731"/>
                <a:gd name="T48" fmla="*/ 1 w 1028"/>
                <a:gd name="T49" fmla="*/ 1 h 731"/>
                <a:gd name="T50" fmla="*/ 1 w 1028"/>
                <a:gd name="T51" fmla="*/ 1 h 731"/>
                <a:gd name="T52" fmla="*/ 1 w 1028"/>
                <a:gd name="T53" fmla="*/ 1 h 731"/>
                <a:gd name="T54" fmla="*/ 1 w 1028"/>
                <a:gd name="T55" fmla="*/ 1 h 731"/>
                <a:gd name="T56" fmla="*/ 1 w 1028"/>
                <a:gd name="T57" fmla="*/ 1 h 731"/>
                <a:gd name="T58" fmla="*/ 1 w 1028"/>
                <a:gd name="T59" fmla="*/ 1 h 731"/>
                <a:gd name="T60" fmla="*/ 1 w 1028"/>
                <a:gd name="T61" fmla="*/ 0 h 731"/>
                <a:gd name="T62" fmla="*/ 1 w 1028"/>
                <a:gd name="T63" fmla="*/ 0 h 731"/>
                <a:gd name="T64" fmla="*/ 1 w 1028"/>
                <a:gd name="T65" fmla="*/ 0 h 731"/>
                <a:gd name="T66" fmla="*/ 1 w 1028"/>
                <a:gd name="T67" fmla="*/ 0 h 731"/>
                <a:gd name="T68" fmla="*/ 1 w 1028"/>
                <a:gd name="T69" fmla="*/ 0 h 731"/>
                <a:gd name="T70" fmla="*/ 1 w 1028"/>
                <a:gd name="T71" fmla="*/ 0 h 731"/>
                <a:gd name="T72" fmla="*/ 1 w 1028"/>
                <a:gd name="T73" fmla="*/ 0 h 731"/>
                <a:gd name="T74" fmla="*/ 1 w 1028"/>
                <a:gd name="T75" fmla="*/ 0 h 731"/>
                <a:gd name="T76" fmla="*/ 0 w 1028"/>
                <a:gd name="T77" fmla="*/ 0 h 731"/>
                <a:gd name="T78" fmla="*/ 0 w 1028"/>
                <a:gd name="T79" fmla="*/ 0 h 731"/>
                <a:gd name="T80" fmla="*/ 0 w 1028"/>
                <a:gd name="T81" fmla="*/ 0 h 731"/>
                <a:gd name="T82" fmla="*/ 0 w 1028"/>
                <a:gd name="T83" fmla="*/ 0 h 731"/>
                <a:gd name="T84" fmla="*/ 0 w 1028"/>
                <a:gd name="T85" fmla="*/ 0 h 731"/>
                <a:gd name="T86" fmla="*/ 0 w 1028"/>
                <a:gd name="T87" fmla="*/ 0 h 731"/>
                <a:gd name="T88" fmla="*/ 0 w 1028"/>
                <a:gd name="T89" fmla="*/ 0 h 73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28" h="731">
                  <a:moveTo>
                    <a:pt x="1028" y="0"/>
                  </a:moveTo>
                  <a:lnTo>
                    <a:pt x="1021" y="4"/>
                  </a:lnTo>
                  <a:lnTo>
                    <a:pt x="1012" y="12"/>
                  </a:lnTo>
                  <a:lnTo>
                    <a:pt x="1003" y="23"/>
                  </a:lnTo>
                  <a:lnTo>
                    <a:pt x="996" y="39"/>
                  </a:lnTo>
                  <a:lnTo>
                    <a:pt x="987" y="62"/>
                  </a:lnTo>
                  <a:lnTo>
                    <a:pt x="979" y="81"/>
                  </a:lnTo>
                  <a:lnTo>
                    <a:pt x="971" y="93"/>
                  </a:lnTo>
                  <a:lnTo>
                    <a:pt x="961" y="104"/>
                  </a:lnTo>
                  <a:lnTo>
                    <a:pt x="942" y="114"/>
                  </a:lnTo>
                  <a:lnTo>
                    <a:pt x="921" y="123"/>
                  </a:lnTo>
                  <a:lnTo>
                    <a:pt x="900" y="131"/>
                  </a:lnTo>
                  <a:lnTo>
                    <a:pt x="884" y="139"/>
                  </a:lnTo>
                  <a:lnTo>
                    <a:pt x="869" y="150"/>
                  </a:lnTo>
                  <a:lnTo>
                    <a:pt x="860" y="161"/>
                  </a:lnTo>
                  <a:lnTo>
                    <a:pt x="856" y="171"/>
                  </a:lnTo>
                  <a:lnTo>
                    <a:pt x="854" y="181"/>
                  </a:lnTo>
                  <a:lnTo>
                    <a:pt x="853" y="201"/>
                  </a:lnTo>
                  <a:lnTo>
                    <a:pt x="850" y="213"/>
                  </a:lnTo>
                  <a:lnTo>
                    <a:pt x="843" y="220"/>
                  </a:lnTo>
                  <a:lnTo>
                    <a:pt x="829" y="230"/>
                  </a:lnTo>
                  <a:lnTo>
                    <a:pt x="813" y="239"/>
                  </a:lnTo>
                  <a:lnTo>
                    <a:pt x="795" y="248"/>
                  </a:lnTo>
                  <a:lnTo>
                    <a:pt x="782" y="259"/>
                  </a:lnTo>
                  <a:lnTo>
                    <a:pt x="774" y="271"/>
                  </a:lnTo>
                  <a:lnTo>
                    <a:pt x="770" y="296"/>
                  </a:lnTo>
                  <a:lnTo>
                    <a:pt x="763" y="314"/>
                  </a:lnTo>
                  <a:lnTo>
                    <a:pt x="758" y="340"/>
                  </a:lnTo>
                  <a:lnTo>
                    <a:pt x="753" y="351"/>
                  </a:lnTo>
                  <a:lnTo>
                    <a:pt x="746" y="363"/>
                  </a:lnTo>
                  <a:lnTo>
                    <a:pt x="736" y="377"/>
                  </a:lnTo>
                  <a:lnTo>
                    <a:pt x="727" y="396"/>
                  </a:lnTo>
                  <a:lnTo>
                    <a:pt x="723" y="411"/>
                  </a:lnTo>
                  <a:lnTo>
                    <a:pt x="720" y="431"/>
                  </a:lnTo>
                  <a:lnTo>
                    <a:pt x="720" y="450"/>
                  </a:lnTo>
                  <a:lnTo>
                    <a:pt x="723" y="469"/>
                  </a:lnTo>
                  <a:lnTo>
                    <a:pt x="741" y="502"/>
                  </a:lnTo>
                  <a:lnTo>
                    <a:pt x="762" y="531"/>
                  </a:lnTo>
                  <a:lnTo>
                    <a:pt x="777" y="556"/>
                  </a:lnTo>
                  <a:lnTo>
                    <a:pt x="788" y="576"/>
                  </a:lnTo>
                  <a:lnTo>
                    <a:pt x="796" y="598"/>
                  </a:lnTo>
                  <a:lnTo>
                    <a:pt x="803" y="620"/>
                  </a:lnTo>
                  <a:lnTo>
                    <a:pt x="810" y="642"/>
                  </a:lnTo>
                  <a:lnTo>
                    <a:pt x="824" y="664"/>
                  </a:lnTo>
                  <a:lnTo>
                    <a:pt x="828" y="671"/>
                  </a:lnTo>
                  <a:lnTo>
                    <a:pt x="836" y="679"/>
                  </a:lnTo>
                  <a:lnTo>
                    <a:pt x="850" y="690"/>
                  </a:lnTo>
                  <a:lnTo>
                    <a:pt x="866" y="698"/>
                  </a:lnTo>
                  <a:lnTo>
                    <a:pt x="850" y="693"/>
                  </a:lnTo>
                  <a:lnTo>
                    <a:pt x="829" y="690"/>
                  </a:lnTo>
                  <a:lnTo>
                    <a:pt x="813" y="687"/>
                  </a:lnTo>
                  <a:lnTo>
                    <a:pt x="793" y="684"/>
                  </a:lnTo>
                  <a:lnTo>
                    <a:pt x="774" y="684"/>
                  </a:lnTo>
                  <a:lnTo>
                    <a:pt x="754" y="686"/>
                  </a:lnTo>
                  <a:lnTo>
                    <a:pt x="740" y="690"/>
                  </a:lnTo>
                  <a:lnTo>
                    <a:pt x="726" y="700"/>
                  </a:lnTo>
                  <a:lnTo>
                    <a:pt x="716" y="711"/>
                  </a:lnTo>
                  <a:lnTo>
                    <a:pt x="707" y="723"/>
                  </a:lnTo>
                  <a:lnTo>
                    <a:pt x="700" y="731"/>
                  </a:lnTo>
                  <a:lnTo>
                    <a:pt x="700" y="727"/>
                  </a:lnTo>
                  <a:lnTo>
                    <a:pt x="703" y="711"/>
                  </a:lnTo>
                  <a:lnTo>
                    <a:pt x="704" y="698"/>
                  </a:lnTo>
                  <a:lnTo>
                    <a:pt x="708" y="678"/>
                  </a:lnTo>
                  <a:lnTo>
                    <a:pt x="700" y="698"/>
                  </a:lnTo>
                  <a:lnTo>
                    <a:pt x="692" y="708"/>
                  </a:lnTo>
                  <a:lnTo>
                    <a:pt x="683" y="714"/>
                  </a:lnTo>
                  <a:lnTo>
                    <a:pt x="672" y="716"/>
                  </a:lnTo>
                  <a:lnTo>
                    <a:pt x="658" y="714"/>
                  </a:lnTo>
                  <a:lnTo>
                    <a:pt x="640" y="710"/>
                  </a:lnTo>
                  <a:lnTo>
                    <a:pt x="621" y="705"/>
                  </a:lnTo>
                  <a:lnTo>
                    <a:pt x="600" y="703"/>
                  </a:lnTo>
                  <a:lnTo>
                    <a:pt x="581" y="705"/>
                  </a:lnTo>
                  <a:lnTo>
                    <a:pt x="562" y="710"/>
                  </a:lnTo>
                  <a:lnTo>
                    <a:pt x="598" y="691"/>
                  </a:lnTo>
                  <a:lnTo>
                    <a:pt x="612" y="680"/>
                  </a:lnTo>
                  <a:lnTo>
                    <a:pt x="623" y="668"/>
                  </a:lnTo>
                  <a:lnTo>
                    <a:pt x="628" y="652"/>
                  </a:lnTo>
                  <a:lnTo>
                    <a:pt x="633" y="632"/>
                  </a:lnTo>
                  <a:lnTo>
                    <a:pt x="634" y="602"/>
                  </a:lnTo>
                  <a:lnTo>
                    <a:pt x="632" y="581"/>
                  </a:lnTo>
                  <a:lnTo>
                    <a:pt x="629" y="565"/>
                  </a:lnTo>
                  <a:lnTo>
                    <a:pt x="625" y="544"/>
                  </a:lnTo>
                  <a:lnTo>
                    <a:pt x="625" y="526"/>
                  </a:lnTo>
                  <a:lnTo>
                    <a:pt x="626" y="507"/>
                  </a:lnTo>
                  <a:lnTo>
                    <a:pt x="625" y="483"/>
                  </a:lnTo>
                  <a:lnTo>
                    <a:pt x="627" y="465"/>
                  </a:lnTo>
                  <a:lnTo>
                    <a:pt x="630" y="451"/>
                  </a:lnTo>
                  <a:lnTo>
                    <a:pt x="636" y="435"/>
                  </a:lnTo>
                  <a:lnTo>
                    <a:pt x="637" y="427"/>
                  </a:lnTo>
                  <a:lnTo>
                    <a:pt x="634" y="415"/>
                  </a:lnTo>
                  <a:lnTo>
                    <a:pt x="629" y="398"/>
                  </a:lnTo>
                  <a:lnTo>
                    <a:pt x="628" y="380"/>
                  </a:lnTo>
                  <a:lnTo>
                    <a:pt x="630" y="362"/>
                  </a:lnTo>
                  <a:lnTo>
                    <a:pt x="637" y="345"/>
                  </a:lnTo>
                  <a:lnTo>
                    <a:pt x="646" y="331"/>
                  </a:lnTo>
                  <a:lnTo>
                    <a:pt x="654" y="318"/>
                  </a:lnTo>
                  <a:lnTo>
                    <a:pt x="658" y="307"/>
                  </a:lnTo>
                  <a:lnTo>
                    <a:pt x="656" y="294"/>
                  </a:lnTo>
                  <a:lnTo>
                    <a:pt x="650" y="281"/>
                  </a:lnTo>
                  <a:lnTo>
                    <a:pt x="640" y="270"/>
                  </a:lnTo>
                  <a:lnTo>
                    <a:pt x="618" y="253"/>
                  </a:lnTo>
                  <a:lnTo>
                    <a:pt x="594" y="239"/>
                  </a:lnTo>
                  <a:lnTo>
                    <a:pt x="567" y="227"/>
                  </a:lnTo>
                  <a:lnTo>
                    <a:pt x="544" y="221"/>
                  </a:lnTo>
                  <a:lnTo>
                    <a:pt x="524" y="217"/>
                  </a:lnTo>
                  <a:lnTo>
                    <a:pt x="504" y="213"/>
                  </a:lnTo>
                  <a:lnTo>
                    <a:pt x="485" y="205"/>
                  </a:lnTo>
                  <a:lnTo>
                    <a:pt x="466" y="195"/>
                  </a:lnTo>
                  <a:lnTo>
                    <a:pt x="454" y="186"/>
                  </a:lnTo>
                  <a:lnTo>
                    <a:pt x="437" y="172"/>
                  </a:lnTo>
                  <a:lnTo>
                    <a:pt x="421" y="156"/>
                  </a:lnTo>
                  <a:lnTo>
                    <a:pt x="403" y="139"/>
                  </a:lnTo>
                  <a:lnTo>
                    <a:pt x="390" y="129"/>
                  </a:lnTo>
                  <a:lnTo>
                    <a:pt x="375" y="123"/>
                  </a:lnTo>
                  <a:lnTo>
                    <a:pt x="357" y="117"/>
                  </a:lnTo>
                  <a:lnTo>
                    <a:pt x="338" y="114"/>
                  </a:lnTo>
                  <a:lnTo>
                    <a:pt x="317" y="113"/>
                  </a:lnTo>
                  <a:lnTo>
                    <a:pt x="296" y="113"/>
                  </a:lnTo>
                  <a:lnTo>
                    <a:pt x="271" y="115"/>
                  </a:lnTo>
                  <a:lnTo>
                    <a:pt x="246" y="118"/>
                  </a:lnTo>
                  <a:lnTo>
                    <a:pt x="223" y="124"/>
                  </a:lnTo>
                  <a:lnTo>
                    <a:pt x="199" y="127"/>
                  </a:lnTo>
                  <a:lnTo>
                    <a:pt x="178" y="126"/>
                  </a:lnTo>
                  <a:lnTo>
                    <a:pt x="158" y="123"/>
                  </a:lnTo>
                  <a:lnTo>
                    <a:pt x="140" y="117"/>
                  </a:lnTo>
                  <a:lnTo>
                    <a:pt x="124" y="107"/>
                  </a:lnTo>
                  <a:lnTo>
                    <a:pt x="108" y="94"/>
                  </a:lnTo>
                  <a:lnTo>
                    <a:pt x="94" y="83"/>
                  </a:lnTo>
                  <a:lnTo>
                    <a:pt x="80" y="75"/>
                  </a:lnTo>
                  <a:lnTo>
                    <a:pt x="64" y="70"/>
                  </a:lnTo>
                  <a:lnTo>
                    <a:pt x="46" y="64"/>
                  </a:lnTo>
                  <a:lnTo>
                    <a:pt x="26" y="58"/>
                  </a:lnTo>
                  <a:lnTo>
                    <a:pt x="15" y="53"/>
                  </a:lnTo>
                  <a:lnTo>
                    <a:pt x="8" y="48"/>
                  </a:lnTo>
                  <a:lnTo>
                    <a:pt x="4" y="44"/>
                  </a:lnTo>
                  <a:lnTo>
                    <a:pt x="0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3" name="Freeform 39"/>
            <p:cNvSpPr>
              <a:spLocks/>
            </p:cNvSpPr>
            <p:nvPr/>
          </p:nvSpPr>
          <p:spPr bwMode="auto">
            <a:xfrm>
              <a:off x="3027" y="2539"/>
              <a:ext cx="29" cy="58"/>
            </a:xfrm>
            <a:custGeom>
              <a:avLst/>
              <a:gdLst>
                <a:gd name="T0" fmla="*/ 0 w 89"/>
                <a:gd name="T1" fmla="*/ 0 h 173"/>
                <a:gd name="T2" fmla="*/ 0 w 89"/>
                <a:gd name="T3" fmla="*/ 0 h 173"/>
                <a:gd name="T4" fmla="*/ 0 w 89"/>
                <a:gd name="T5" fmla="*/ 0 h 173"/>
                <a:gd name="T6" fmla="*/ 0 w 89"/>
                <a:gd name="T7" fmla="*/ 0 h 173"/>
                <a:gd name="T8" fmla="*/ 0 w 89"/>
                <a:gd name="T9" fmla="*/ 0 h 173"/>
                <a:gd name="T10" fmla="*/ 0 w 89"/>
                <a:gd name="T11" fmla="*/ 0 h 173"/>
                <a:gd name="T12" fmla="*/ 0 w 89"/>
                <a:gd name="T13" fmla="*/ 0 h 173"/>
                <a:gd name="T14" fmla="*/ 0 w 89"/>
                <a:gd name="T15" fmla="*/ 0 h 173"/>
                <a:gd name="T16" fmla="*/ 0 w 89"/>
                <a:gd name="T17" fmla="*/ 0 h 173"/>
                <a:gd name="T18" fmla="*/ 0 w 89"/>
                <a:gd name="T19" fmla="*/ 0 h 173"/>
                <a:gd name="T20" fmla="*/ 0 w 89"/>
                <a:gd name="T21" fmla="*/ 0 h 173"/>
                <a:gd name="T22" fmla="*/ 0 w 89"/>
                <a:gd name="T23" fmla="*/ 0 h 173"/>
                <a:gd name="T24" fmla="*/ 0 w 89"/>
                <a:gd name="T25" fmla="*/ 0 h 173"/>
                <a:gd name="T26" fmla="*/ 0 w 89"/>
                <a:gd name="T27" fmla="*/ 0 h 173"/>
                <a:gd name="T28" fmla="*/ 0 w 89"/>
                <a:gd name="T29" fmla="*/ 0 h 173"/>
                <a:gd name="T30" fmla="*/ 0 w 89"/>
                <a:gd name="T31" fmla="*/ 0 h 173"/>
                <a:gd name="T32" fmla="*/ 0 w 89"/>
                <a:gd name="T33" fmla="*/ 0 h 173"/>
                <a:gd name="T34" fmla="*/ 0 w 89"/>
                <a:gd name="T35" fmla="*/ 0 h 173"/>
                <a:gd name="T36" fmla="*/ 0 w 89"/>
                <a:gd name="T37" fmla="*/ 0 h 173"/>
                <a:gd name="T38" fmla="*/ 0 w 89"/>
                <a:gd name="T39" fmla="*/ 0 h 173"/>
                <a:gd name="T40" fmla="*/ 0 w 89"/>
                <a:gd name="T41" fmla="*/ 0 h 173"/>
                <a:gd name="T42" fmla="*/ 0 w 89"/>
                <a:gd name="T43" fmla="*/ 0 h 173"/>
                <a:gd name="T44" fmla="*/ 0 w 89"/>
                <a:gd name="T45" fmla="*/ 0 h 173"/>
                <a:gd name="T46" fmla="*/ 0 w 89"/>
                <a:gd name="T47" fmla="*/ 0 h 173"/>
                <a:gd name="T48" fmla="*/ 0 w 89"/>
                <a:gd name="T49" fmla="*/ 0 h 173"/>
                <a:gd name="T50" fmla="*/ 0 w 89"/>
                <a:gd name="T51" fmla="*/ 0 h 173"/>
                <a:gd name="T52" fmla="*/ 0 w 89"/>
                <a:gd name="T53" fmla="*/ 0 h 173"/>
                <a:gd name="T54" fmla="*/ 0 w 89"/>
                <a:gd name="T55" fmla="*/ 0 h 173"/>
                <a:gd name="T56" fmla="*/ 0 w 89"/>
                <a:gd name="T57" fmla="*/ 0 h 173"/>
                <a:gd name="T58" fmla="*/ 0 w 89"/>
                <a:gd name="T59" fmla="*/ 0 h 17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9" h="173">
                  <a:moveTo>
                    <a:pt x="35" y="66"/>
                  </a:moveTo>
                  <a:lnTo>
                    <a:pt x="38" y="74"/>
                  </a:lnTo>
                  <a:lnTo>
                    <a:pt x="43" y="85"/>
                  </a:lnTo>
                  <a:lnTo>
                    <a:pt x="52" y="94"/>
                  </a:lnTo>
                  <a:lnTo>
                    <a:pt x="63" y="102"/>
                  </a:lnTo>
                  <a:lnTo>
                    <a:pt x="75" y="108"/>
                  </a:lnTo>
                  <a:lnTo>
                    <a:pt x="83" y="114"/>
                  </a:lnTo>
                  <a:lnTo>
                    <a:pt x="89" y="124"/>
                  </a:lnTo>
                  <a:lnTo>
                    <a:pt x="89" y="126"/>
                  </a:lnTo>
                  <a:lnTo>
                    <a:pt x="87" y="129"/>
                  </a:lnTo>
                  <a:lnTo>
                    <a:pt x="75" y="132"/>
                  </a:lnTo>
                  <a:lnTo>
                    <a:pt x="61" y="135"/>
                  </a:lnTo>
                  <a:lnTo>
                    <a:pt x="48" y="138"/>
                  </a:lnTo>
                  <a:lnTo>
                    <a:pt x="40" y="142"/>
                  </a:lnTo>
                  <a:lnTo>
                    <a:pt x="33" y="150"/>
                  </a:lnTo>
                  <a:lnTo>
                    <a:pt x="29" y="159"/>
                  </a:lnTo>
                  <a:lnTo>
                    <a:pt x="26" y="173"/>
                  </a:lnTo>
                  <a:lnTo>
                    <a:pt x="25" y="149"/>
                  </a:lnTo>
                  <a:lnTo>
                    <a:pt x="24" y="143"/>
                  </a:lnTo>
                  <a:lnTo>
                    <a:pt x="21" y="138"/>
                  </a:lnTo>
                  <a:lnTo>
                    <a:pt x="14" y="128"/>
                  </a:lnTo>
                  <a:lnTo>
                    <a:pt x="6" y="112"/>
                  </a:lnTo>
                  <a:lnTo>
                    <a:pt x="0" y="92"/>
                  </a:lnTo>
                  <a:lnTo>
                    <a:pt x="0" y="73"/>
                  </a:lnTo>
                  <a:lnTo>
                    <a:pt x="2" y="57"/>
                  </a:lnTo>
                  <a:lnTo>
                    <a:pt x="2" y="52"/>
                  </a:lnTo>
                  <a:lnTo>
                    <a:pt x="4" y="30"/>
                  </a:lnTo>
                  <a:lnTo>
                    <a:pt x="7" y="19"/>
                  </a:lnTo>
                  <a:lnTo>
                    <a:pt x="11" y="8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4" name="Freeform 40"/>
            <p:cNvSpPr>
              <a:spLocks/>
            </p:cNvSpPr>
            <p:nvPr/>
          </p:nvSpPr>
          <p:spPr bwMode="auto">
            <a:xfrm>
              <a:off x="3015" y="2540"/>
              <a:ext cx="14" cy="40"/>
            </a:xfrm>
            <a:custGeom>
              <a:avLst/>
              <a:gdLst>
                <a:gd name="T0" fmla="*/ 0 w 42"/>
                <a:gd name="T1" fmla="*/ 0 h 120"/>
                <a:gd name="T2" fmla="*/ 0 w 42"/>
                <a:gd name="T3" fmla="*/ 0 h 120"/>
                <a:gd name="T4" fmla="*/ 0 w 42"/>
                <a:gd name="T5" fmla="*/ 0 h 120"/>
                <a:gd name="T6" fmla="*/ 0 w 42"/>
                <a:gd name="T7" fmla="*/ 0 h 120"/>
                <a:gd name="T8" fmla="*/ 0 w 42"/>
                <a:gd name="T9" fmla="*/ 0 h 120"/>
                <a:gd name="T10" fmla="*/ 0 w 42"/>
                <a:gd name="T11" fmla="*/ 0 h 120"/>
                <a:gd name="T12" fmla="*/ 0 w 42"/>
                <a:gd name="T13" fmla="*/ 0 h 120"/>
                <a:gd name="T14" fmla="*/ 0 w 42"/>
                <a:gd name="T15" fmla="*/ 0 h 120"/>
                <a:gd name="T16" fmla="*/ 0 w 42"/>
                <a:gd name="T17" fmla="*/ 0 h 120"/>
                <a:gd name="T18" fmla="*/ 0 w 42"/>
                <a:gd name="T19" fmla="*/ 0 h 120"/>
                <a:gd name="T20" fmla="*/ 0 w 42"/>
                <a:gd name="T21" fmla="*/ 0 h 120"/>
                <a:gd name="T22" fmla="*/ 0 w 42"/>
                <a:gd name="T23" fmla="*/ 0 h 120"/>
                <a:gd name="T24" fmla="*/ 0 w 42"/>
                <a:gd name="T25" fmla="*/ 0 h 120"/>
                <a:gd name="T26" fmla="*/ 0 w 42"/>
                <a:gd name="T27" fmla="*/ 0 h 120"/>
                <a:gd name="T28" fmla="*/ 0 w 42"/>
                <a:gd name="T29" fmla="*/ 0 h 120"/>
                <a:gd name="T30" fmla="*/ 0 w 42"/>
                <a:gd name="T31" fmla="*/ 0 h 120"/>
                <a:gd name="T32" fmla="*/ 0 w 42"/>
                <a:gd name="T33" fmla="*/ 0 h 120"/>
                <a:gd name="T34" fmla="*/ 0 w 42"/>
                <a:gd name="T35" fmla="*/ 0 h 120"/>
                <a:gd name="T36" fmla="*/ 0 w 42"/>
                <a:gd name="T37" fmla="*/ 0 h 120"/>
                <a:gd name="T38" fmla="*/ 0 w 42"/>
                <a:gd name="T39" fmla="*/ 0 h 1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" h="120">
                  <a:moveTo>
                    <a:pt x="42" y="0"/>
                  </a:moveTo>
                  <a:lnTo>
                    <a:pt x="38" y="8"/>
                  </a:lnTo>
                  <a:lnTo>
                    <a:pt x="32" y="19"/>
                  </a:lnTo>
                  <a:lnTo>
                    <a:pt x="30" y="33"/>
                  </a:lnTo>
                  <a:lnTo>
                    <a:pt x="28" y="51"/>
                  </a:lnTo>
                  <a:lnTo>
                    <a:pt x="28" y="59"/>
                  </a:lnTo>
                  <a:lnTo>
                    <a:pt x="26" y="76"/>
                  </a:lnTo>
                  <a:lnTo>
                    <a:pt x="26" y="91"/>
                  </a:lnTo>
                  <a:lnTo>
                    <a:pt x="24" y="103"/>
                  </a:lnTo>
                  <a:lnTo>
                    <a:pt x="21" y="120"/>
                  </a:lnTo>
                  <a:lnTo>
                    <a:pt x="12" y="109"/>
                  </a:lnTo>
                  <a:lnTo>
                    <a:pt x="7" y="97"/>
                  </a:lnTo>
                  <a:lnTo>
                    <a:pt x="2" y="86"/>
                  </a:lnTo>
                  <a:lnTo>
                    <a:pt x="0" y="70"/>
                  </a:lnTo>
                  <a:lnTo>
                    <a:pt x="0" y="57"/>
                  </a:lnTo>
                  <a:lnTo>
                    <a:pt x="0" y="45"/>
                  </a:lnTo>
                  <a:lnTo>
                    <a:pt x="1" y="38"/>
                  </a:lnTo>
                  <a:lnTo>
                    <a:pt x="4" y="21"/>
                  </a:lnTo>
                  <a:lnTo>
                    <a:pt x="6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5" name="Freeform 41"/>
            <p:cNvSpPr>
              <a:spLocks/>
            </p:cNvSpPr>
            <p:nvPr/>
          </p:nvSpPr>
          <p:spPr bwMode="auto">
            <a:xfrm>
              <a:off x="2977" y="2544"/>
              <a:ext cx="41" cy="79"/>
            </a:xfrm>
            <a:custGeom>
              <a:avLst/>
              <a:gdLst>
                <a:gd name="T0" fmla="*/ 0 w 122"/>
                <a:gd name="T1" fmla="*/ 0 h 237"/>
                <a:gd name="T2" fmla="*/ 0 w 122"/>
                <a:gd name="T3" fmla="*/ 0 h 237"/>
                <a:gd name="T4" fmla="*/ 0 w 122"/>
                <a:gd name="T5" fmla="*/ 0 h 237"/>
                <a:gd name="T6" fmla="*/ 0 w 122"/>
                <a:gd name="T7" fmla="*/ 0 h 237"/>
                <a:gd name="T8" fmla="*/ 0 w 122"/>
                <a:gd name="T9" fmla="*/ 0 h 237"/>
                <a:gd name="T10" fmla="*/ 0 w 122"/>
                <a:gd name="T11" fmla="*/ 0 h 237"/>
                <a:gd name="T12" fmla="*/ 0 w 122"/>
                <a:gd name="T13" fmla="*/ 0 h 237"/>
                <a:gd name="T14" fmla="*/ 0 w 122"/>
                <a:gd name="T15" fmla="*/ 0 h 237"/>
                <a:gd name="T16" fmla="*/ 0 w 122"/>
                <a:gd name="T17" fmla="*/ 0 h 237"/>
                <a:gd name="T18" fmla="*/ 0 w 122"/>
                <a:gd name="T19" fmla="*/ 0 h 237"/>
                <a:gd name="T20" fmla="*/ 0 w 122"/>
                <a:gd name="T21" fmla="*/ 0 h 237"/>
                <a:gd name="T22" fmla="*/ 0 w 122"/>
                <a:gd name="T23" fmla="*/ 0 h 237"/>
                <a:gd name="T24" fmla="*/ 0 w 122"/>
                <a:gd name="T25" fmla="*/ 0 h 237"/>
                <a:gd name="T26" fmla="*/ 0 w 122"/>
                <a:gd name="T27" fmla="*/ 0 h 237"/>
                <a:gd name="T28" fmla="*/ 0 w 122"/>
                <a:gd name="T29" fmla="*/ 0 h 237"/>
                <a:gd name="T30" fmla="*/ 0 w 122"/>
                <a:gd name="T31" fmla="*/ 0 h 237"/>
                <a:gd name="T32" fmla="*/ 0 w 122"/>
                <a:gd name="T33" fmla="*/ 0 h 237"/>
                <a:gd name="T34" fmla="*/ 0 w 122"/>
                <a:gd name="T35" fmla="*/ 0 h 237"/>
                <a:gd name="T36" fmla="*/ 0 w 122"/>
                <a:gd name="T37" fmla="*/ 0 h 237"/>
                <a:gd name="T38" fmla="*/ 0 w 122"/>
                <a:gd name="T39" fmla="*/ 0 h 237"/>
                <a:gd name="T40" fmla="*/ 0 w 122"/>
                <a:gd name="T41" fmla="*/ 0 h 237"/>
                <a:gd name="T42" fmla="*/ 0 w 122"/>
                <a:gd name="T43" fmla="*/ 0 h 237"/>
                <a:gd name="T44" fmla="*/ 0 w 122"/>
                <a:gd name="T45" fmla="*/ 0 h 237"/>
                <a:gd name="T46" fmla="*/ 0 w 122"/>
                <a:gd name="T47" fmla="*/ 0 h 237"/>
                <a:gd name="T48" fmla="*/ 0 w 122"/>
                <a:gd name="T49" fmla="*/ 0 h 237"/>
                <a:gd name="T50" fmla="*/ 0 w 122"/>
                <a:gd name="T51" fmla="*/ 0 h 237"/>
                <a:gd name="T52" fmla="*/ 0 w 122"/>
                <a:gd name="T53" fmla="*/ 0 h 237"/>
                <a:gd name="T54" fmla="*/ 0 w 122"/>
                <a:gd name="T55" fmla="*/ 0 h 237"/>
                <a:gd name="T56" fmla="*/ 0 w 122"/>
                <a:gd name="T57" fmla="*/ 0 h 237"/>
                <a:gd name="T58" fmla="*/ 0 w 122"/>
                <a:gd name="T59" fmla="*/ 0 h 237"/>
                <a:gd name="T60" fmla="*/ 0 w 122"/>
                <a:gd name="T61" fmla="*/ 0 h 237"/>
                <a:gd name="T62" fmla="*/ 0 w 122"/>
                <a:gd name="T63" fmla="*/ 0 h 237"/>
                <a:gd name="T64" fmla="*/ 0 w 122"/>
                <a:gd name="T65" fmla="*/ 0 h 237"/>
                <a:gd name="T66" fmla="*/ 0 w 122"/>
                <a:gd name="T67" fmla="*/ 0 h 2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2" h="237">
                  <a:moveTo>
                    <a:pt x="101" y="0"/>
                  </a:moveTo>
                  <a:lnTo>
                    <a:pt x="100" y="13"/>
                  </a:lnTo>
                  <a:lnTo>
                    <a:pt x="99" y="29"/>
                  </a:lnTo>
                  <a:lnTo>
                    <a:pt x="96" y="45"/>
                  </a:lnTo>
                  <a:lnTo>
                    <a:pt x="96" y="62"/>
                  </a:lnTo>
                  <a:lnTo>
                    <a:pt x="99" y="82"/>
                  </a:lnTo>
                  <a:lnTo>
                    <a:pt x="105" y="100"/>
                  </a:lnTo>
                  <a:lnTo>
                    <a:pt x="112" y="120"/>
                  </a:lnTo>
                  <a:lnTo>
                    <a:pt x="119" y="136"/>
                  </a:lnTo>
                  <a:lnTo>
                    <a:pt x="121" y="154"/>
                  </a:lnTo>
                  <a:lnTo>
                    <a:pt x="122" y="172"/>
                  </a:lnTo>
                  <a:lnTo>
                    <a:pt x="120" y="194"/>
                  </a:lnTo>
                  <a:lnTo>
                    <a:pt x="115" y="212"/>
                  </a:lnTo>
                  <a:lnTo>
                    <a:pt x="109" y="228"/>
                  </a:lnTo>
                  <a:lnTo>
                    <a:pt x="100" y="237"/>
                  </a:lnTo>
                  <a:lnTo>
                    <a:pt x="95" y="224"/>
                  </a:lnTo>
                  <a:lnTo>
                    <a:pt x="89" y="212"/>
                  </a:lnTo>
                  <a:lnTo>
                    <a:pt x="84" y="201"/>
                  </a:lnTo>
                  <a:lnTo>
                    <a:pt x="75" y="189"/>
                  </a:lnTo>
                  <a:lnTo>
                    <a:pt x="63" y="174"/>
                  </a:lnTo>
                  <a:lnTo>
                    <a:pt x="51" y="161"/>
                  </a:lnTo>
                  <a:lnTo>
                    <a:pt x="36" y="146"/>
                  </a:lnTo>
                  <a:lnTo>
                    <a:pt x="24" y="133"/>
                  </a:lnTo>
                  <a:lnTo>
                    <a:pt x="12" y="122"/>
                  </a:lnTo>
                  <a:lnTo>
                    <a:pt x="5" y="112"/>
                  </a:lnTo>
                  <a:lnTo>
                    <a:pt x="0" y="99"/>
                  </a:lnTo>
                  <a:lnTo>
                    <a:pt x="0" y="86"/>
                  </a:lnTo>
                  <a:lnTo>
                    <a:pt x="4" y="74"/>
                  </a:lnTo>
                  <a:lnTo>
                    <a:pt x="10" y="60"/>
                  </a:lnTo>
                  <a:lnTo>
                    <a:pt x="18" y="43"/>
                  </a:lnTo>
                  <a:lnTo>
                    <a:pt x="24" y="26"/>
                  </a:lnTo>
                  <a:lnTo>
                    <a:pt x="31" y="11"/>
                  </a:lnTo>
                  <a:lnTo>
                    <a:pt x="36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6" name="Freeform 42"/>
            <p:cNvSpPr>
              <a:spLocks/>
            </p:cNvSpPr>
            <p:nvPr/>
          </p:nvSpPr>
          <p:spPr bwMode="auto">
            <a:xfrm>
              <a:off x="2969" y="2432"/>
              <a:ext cx="220" cy="112"/>
            </a:xfrm>
            <a:custGeom>
              <a:avLst/>
              <a:gdLst>
                <a:gd name="T0" fmla="*/ 1 w 659"/>
                <a:gd name="T1" fmla="*/ 0 h 338"/>
                <a:gd name="T2" fmla="*/ 1 w 659"/>
                <a:gd name="T3" fmla="*/ 0 h 338"/>
                <a:gd name="T4" fmla="*/ 1 w 659"/>
                <a:gd name="T5" fmla="*/ 0 h 338"/>
                <a:gd name="T6" fmla="*/ 1 w 659"/>
                <a:gd name="T7" fmla="*/ 0 h 338"/>
                <a:gd name="T8" fmla="*/ 1 w 659"/>
                <a:gd name="T9" fmla="*/ 0 h 338"/>
                <a:gd name="T10" fmla="*/ 1 w 659"/>
                <a:gd name="T11" fmla="*/ 0 h 338"/>
                <a:gd name="T12" fmla="*/ 1 w 659"/>
                <a:gd name="T13" fmla="*/ 0 h 338"/>
                <a:gd name="T14" fmla="*/ 1 w 659"/>
                <a:gd name="T15" fmla="*/ 0 h 338"/>
                <a:gd name="T16" fmla="*/ 1 w 659"/>
                <a:gd name="T17" fmla="*/ 0 h 338"/>
                <a:gd name="T18" fmla="*/ 1 w 659"/>
                <a:gd name="T19" fmla="*/ 0 h 338"/>
                <a:gd name="T20" fmla="*/ 1 w 659"/>
                <a:gd name="T21" fmla="*/ 0 h 338"/>
                <a:gd name="T22" fmla="*/ 1 w 659"/>
                <a:gd name="T23" fmla="*/ 0 h 338"/>
                <a:gd name="T24" fmla="*/ 1 w 659"/>
                <a:gd name="T25" fmla="*/ 0 h 338"/>
                <a:gd name="T26" fmla="*/ 1 w 659"/>
                <a:gd name="T27" fmla="*/ 0 h 338"/>
                <a:gd name="T28" fmla="*/ 1 w 659"/>
                <a:gd name="T29" fmla="*/ 0 h 338"/>
                <a:gd name="T30" fmla="*/ 1 w 659"/>
                <a:gd name="T31" fmla="*/ 0 h 338"/>
                <a:gd name="T32" fmla="*/ 1 w 659"/>
                <a:gd name="T33" fmla="*/ 0 h 338"/>
                <a:gd name="T34" fmla="*/ 1 w 659"/>
                <a:gd name="T35" fmla="*/ 0 h 338"/>
                <a:gd name="T36" fmla="*/ 1 w 659"/>
                <a:gd name="T37" fmla="*/ 0 h 338"/>
                <a:gd name="T38" fmla="*/ 1 w 659"/>
                <a:gd name="T39" fmla="*/ 0 h 338"/>
                <a:gd name="T40" fmla="*/ 1 w 659"/>
                <a:gd name="T41" fmla="*/ 0 h 338"/>
                <a:gd name="T42" fmla="*/ 1 w 659"/>
                <a:gd name="T43" fmla="*/ 0 h 338"/>
                <a:gd name="T44" fmla="*/ 0 w 659"/>
                <a:gd name="T45" fmla="*/ 0 h 338"/>
                <a:gd name="T46" fmla="*/ 0 w 659"/>
                <a:gd name="T47" fmla="*/ 0 h 338"/>
                <a:gd name="T48" fmla="*/ 0 w 659"/>
                <a:gd name="T49" fmla="*/ 0 h 338"/>
                <a:gd name="T50" fmla="*/ 0 w 659"/>
                <a:gd name="T51" fmla="*/ 0 h 338"/>
                <a:gd name="T52" fmla="*/ 0 w 659"/>
                <a:gd name="T53" fmla="*/ 0 h 338"/>
                <a:gd name="T54" fmla="*/ 0 w 659"/>
                <a:gd name="T55" fmla="*/ 0 h 338"/>
                <a:gd name="T56" fmla="*/ 0 w 659"/>
                <a:gd name="T57" fmla="*/ 0 h 338"/>
                <a:gd name="T58" fmla="*/ 0 w 659"/>
                <a:gd name="T59" fmla="*/ 0 h 338"/>
                <a:gd name="T60" fmla="*/ 0 w 659"/>
                <a:gd name="T61" fmla="*/ 0 h 338"/>
                <a:gd name="T62" fmla="*/ 0 w 659"/>
                <a:gd name="T63" fmla="*/ 0 h 338"/>
                <a:gd name="T64" fmla="*/ 0 w 659"/>
                <a:gd name="T65" fmla="*/ 0 h 338"/>
                <a:gd name="T66" fmla="*/ 0 w 659"/>
                <a:gd name="T67" fmla="*/ 0 h 338"/>
                <a:gd name="T68" fmla="*/ 0 w 659"/>
                <a:gd name="T69" fmla="*/ 0 h 338"/>
                <a:gd name="T70" fmla="*/ 0 w 659"/>
                <a:gd name="T71" fmla="*/ 0 h 338"/>
                <a:gd name="T72" fmla="*/ 0 w 659"/>
                <a:gd name="T73" fmla="*/ 0 h 338"/>
                <a:gd name="T74" fmla="*/ 0 w 659"/>
                <a:gd name="T75" fmla="*/ 0 h 338"/>
                <a:gd name="T76" fmla="*/ 0 w 659"/>
                <a:gd name="T77" fmla="*/ 0 h 338"/>
                <a:gd name="T78" fmla="*/ 0 w 659"/>
                <a:gd name="T79" fmla="*/ 0 h 338"/>
                <a:gd name="T80" fmla="*/ 0 w 659"/>
                <a:gd name="T81" fmla="*/ 0 h 338"/>
                <a:gd name="T82" fmla="*/ 0 w 659"/>
                <a:gd name="T83" fmla="*/ 0 h 338"/>
                <a:gd name="T84" fmla="*/ 0 w 659"/>
                <a:gd name="T85" fmla="*/ 0 h 338"/>
                <a:gd name="T86" fmla="*/ 0 w 659"/>
                <a:gd name="T87" fmla="*/ 0 h 338"/>
                <a:gd name="T88" fmla="*/ 0 w 659"/>
                <a:gd name="T89" fmla="*/ 0 h 338"/>
                <a:gd name="T90" fmla="*/ 0 w 659"/>
                <a:gd name="T91" fmla="*/ 0 h 338"/>
                <a:gd name="T92" fmla="*/ 1 w 659"/>
                <a:gd name="T93" fmla="*/ 0 h 338"/>
                <a:gd name="T94" fmla="*/ 1 w 659"/>
                <a:gd name="T95" fmla="*/ 0 h 3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59" h="338">
                  <a:moveTo>
                    <a:pt x="408" y="17"/>
                  </a:moveTo>
                  <a:lnTo>
                    <a:pt x="424" y="14"/>
                  </a:lnTo>
                  <a:lnTo>
                    <a:pt x="435" y="11"/>
                  </a:lnTo>
                  <a:lnTo>
                    <a:pt x="448" y="5"/>
                  </a:lnTo>
                  <a:lnTo>
                    <a:pt x="459" y="1"/>
                  </a:lnTo>
                  <a:lnTo>
                    <a:pt x="470" y="0"/>
                  </a:lnTo>
                  <a:lnTo>
                    <a:pt x="482" y="3"/>
                  </a:lnTo>
                  <a:lnTo>
                    <a:pt x="489" y="10"/>
                  </a:lnTo>
                  <a:lnTo>
                    <a:pt x="497" y="22"/>
                  </a:lnTo>
                  <a:lnTo>
                    <a:pt x="504" y="39"/>
                  </a:lnTo>
                  <a:lnTo>
                    <a:pt x="514" y="63"/>
                  </a:lnTo>
                  <a:lnTo>
                    <a:pt x="521" y="78"/>
                  </a:lnTo>
                  <a:lnTo>
                    <a:pt x="528" y="89"/>
                  </a:lnTo>
                  <a:lnTo>
                    <a:pt x="534" y="94"/>
                  </a:lnTo>
                  <a:lnTo>
                    <a:pt x="543" y="100"/>
                  </a:lnTo>
                  <a:lnTo>
                    <a:pt x="561" y="109"/>
                  </a:lnTo>
                  <a:lnTo>
                    <a:pt x="583" y="119"/>
                  </a:lnTo>
                  <a:lnTo>
                    <a:pt x="605" y="132"/>
                  </a:lnTo>
                  <a:lnTo>
                    <a:pt x="620" y="145"/>
                  </a:lnTo>
                  <a:lnTo>
                    <a:pt x="636" y="164"/>
                  </a:lnTo>
                  <a:lnTo>
                    <a:pt x="650" y="182"/>
                  </a:lnTo>
                  <a:lnTo>
                    <a:pt x="657" y="205"/>
                  </a:lnTo>
                  <a:lnTo>
                    <a:pt x="659" y="227"/>
                  </a:lnTo>
                  <a:lnTo>
                    <a:pt x="658" y="249"/>
                  </a:lnTo>
                  <a:lnTo>
                    <a:pt x="655" y="267"/>
                  </a:lnTo>
                  <a:lnTo>
                    <a:pt x="647" y="281"/>
                  </a:lnTo>
                  <a:lnTo>
                    <a:pt x="638" y="293"/>
                  </a:lnTo>
                  <a:lnTo>
                    <a:pt x="624" y="302"/>
                  </a:lnTo>
                  <a:lnTo>
                    <a:pt x="608" y="308"/>
                  </a:lnTo>
                  <a:lnTo>
                    <a:pt x="591" y="311"/>
                  </a:lnTo>
                  <a:lnTo>
                    <a:pt x="579" y="315"/>
                  </a:lnTo>
                  <a:lnTo>
                    <a:pt x="571" y="321"/>
                  </a:lnTo>
                  <a:lnTo>
                    <a:pt x="557" y="329"/>
                  </a:lnTo>
                  <a:lnTo>
                    <a:pt x="546" y="334"/>
                  </a:lnTo>
                  <a:lnTo>
                    <a:pt x="533" y="337"/>
                  </a:lnTo>
                  <a:lnTo>
                    <a:pt x="519" y="336"/>
                  </a:lnTo>
                  <a:lnTo>
                    <a:pt x="497" y="329"/>
                  </a:lnTo>
                  <a:lnTo>
                    <a:pt x="469" y="323"/>
                  </a:lnTo>
                  <a:lnTo>
                    <a:pt x="454" y="321"/>
                  </a:lnTo>
                  <a:lnTo>
                    <a:pt x="440" y="321"/>
                  </a:lnTo>
                  <a:lnTo>
                    <a:pt x="424" y="323"/>
                  </a:lnTo>
                  <a:lnTo>
                    <a:pt x="409" y="321"/>
                  </a:lnTo>
                  <a:lnTo>
                    <a:pt x="395" y="316"/>
                  </a:lnTo>
                  <a:lnTo>
                    <a:pt x="373" y="310"/>
                  </a:lnTo>
                  <a:lnTo>
                    <a:pt x="357" y="306"/>
                  </a:lnTo>
                  <a:lnTo>
                    <a:pt x="340" y="301"/>
                  </a:lnTo>
                  <a:lnTo>
                    <a:pt x="328" y="296"/>
                  </a:lnTo>
                  <a:lnTo>
                    <a:pt x="310" y="291"/>
                  </a:lnTo>
                  <a:lnTo>
                    <a:pt x="295" y="288"/>
                  </a:lnTo>
                  <a:lnTo>
                    <a:pt x="278" y="288"/>
                  </a:lnTo>
                  <a:lnTo>
                    <a:pt x="263" y="290"/>
                  </a:lnTo>
                  <a:lnTo>
                    <a:pt x="249" y="295"/>
                  </a:lnTo>
                  <a:lnTo>
                    <a:pt x="233" y="305"/>
                  </a:lnTo>
                  <a:lnTo>
                    <a:pt x="216" y="312"/>
                  </a:lnTo>
                  <a:lnTo>
                    <a:pt x="202" y="317"/>
                  </a:lnTo>
                  <a:lnTo>
                    <a:pt x="191" y="321"/>
                  </a:lnTo>
                  <a:lnTo>
                    <a:pt x="179" y="325"/>
                  </a:lnTo>
                  <a:lnTo>
                    <a:pt x="163" y="332"/>
                  </a:lnTo>
                  <a:lnTo>
                    <a:pt x="154" y="335"/>
                  </a:lnTo>
                  <a:lnTo>
                    <a:pt x="143" y="338"/>
                  </a:lnTo>
                  <a:lnTo>
                    <a:pt x="126" y="338"/>
                  </a:lnTo>
                  <a:lnTo>
                    <a:pt x="110" y="334"/>
                  </a:lnTo>
                  <a:lnTo>
                    <a:pt x="92" y="327"/>
                  </a:lnTo>
                  <a:lnTo>
                    <a:pt x="76" y="315"/>
                  </a:lnTo>
                  <a:lnTo>
                    <a:pt x="63" y="304"/>
                  </a:lnTo>
                  <a:lnTo>
                    <a:pt x="51" y="288"/>
                  </a:lnTo>
                  <a:lnTo>
                    <a:pt x="44" y="273"/>
                  </a:lnTo>
                  <a:lnTo>
                    <a:pt x="36" y="247"/>
                  </a:lnTo>
                  <a:lnTo>
                    <a:pt x="31" y="228"/>
                  </a:lnTo>
                  <a:lnTo>
                    <a:pt x="22" y="208"/>
                  </a:lnTo>
                  <a:lnTo>
                    <a:pt x="12" y="191"/>
                  </a:lnTo>
                  <a:lnTo>
                    <a:pt x="3" y="176"/>
                  </a:lnTo>
                  <a:lnTo>
                    <a:pt x="0" y="159"/>
                  </a:lnTo>
                  <a:lnTo>
                    <a:pt x="1" y="144"/>
                  </a:lnTo>
                  <a:lnTo>
                    <a:pt x="5" y="131"/>
                  </a:lnTo>
                  <a:lnTo>
                    <a:pt x="13" y="115"/>
                  </a:lnTo>
                  <a:lnTo>
                    <a:pt x="23" y="101"/>
                  </a:lnTo>
                  <a:lnTo>
                    <a:pt x="36" y="88"/>
                  </a:lnTo>
                  <a:lnTo>
                    <a:pt x="48" y="78"/>
                  </a:lnTo>
                  <a:lnTo>
                    <a:pt x="56" y="68"/>
                  </a:lnTo>
                  <a:lnTo>
                    <a:pt x="66" y="60"/>
                  </a:lnTo>
                  <a:lnTo>
                    <a:pt x="80" y="54"/>
                  </a:lnTo>
                  <a:lnTo>
                    <a:pt x="98" y="51"/>
                  </a:lnTo>
                  <a:lnTo>
                    <a:pt x="115" y="49"/>
                  </a:lnTo>
                  <a:lnTo>
                    <a:pt x="145" y="52"/>
                  </a:lnTo>
                  <a:lnTo>
                    <a:pt x="183" y="57"/>
                  </a:lnTo>
                  <a:lnTo>
                    <a:pt x="224" y="60"/>
                  </a:lnTo>
                  <a:lnTo>
                    <a:pt x="248" y="60"/>
                  </a:lnTo>
                  <a:lnTo>
                    <a:pt x="278" y="57"/>
                  </a:lnTo>
                  <a:lnTo>
                    <a:pt x="306" y="52"/>
                  </a:lnTo>
                  <a:lnTo>
                    <a:pt x="330" y="46"/>
                  </a:lnTo>
                  <a:lnTo>
                    <a:pt x="351" y="40"/>
                  </a:lnTo>
                  <a:lnTo>
                    <a:pt x="371" y="32"/>
                  </a:lnTo>
                  <a:lnTo>
                    <a:pt x="387" y="23"/>
                  </a:lnTo>
                  <a:lnTo>
                    <a:pt x="398" y="19"/>
                  </a:lnTo>
                  <a:lnTo>
                    <a:pt x="408" y="17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7" name="Freeform 43"/>
            <p:cNvSpPr>
              <a:spLocks/>
            </p:cNvSpPr>
            <p:nvPr/>
          </p:nvSpPr>
          <p:spPr bwMode="auto">
            <a:xfrm>
              <a:off x="2819" y="2397"/>
              <a:ext cx="286" cy="157"/>
            </a:xfrm>
            <a:custGeom>
              <a:avLst/>
              <a:gdLst>
                <a:gd name="T0" fmla="*/ 1 w 859"/>
                <a:gd name="T1" fmla="*/ 1 h 472"/>
                <a:gd name="T2" fmla="*/ 1 w 859"/>
                <a:gd name="T3" fmla="*/ 1 h 472"/>
                <a:gd name="T4" fmla="*/ 1 w 859"/>
                <a:gd name="T5" fmla="*/ 1 h 472"/>
                <a:gd name="T6" fmla="*/ 1 w 859"/>
                <a:gd name="T7" fmla="*/ 1 h 472"/>
                <a:gd name="T8" fmla="*/ 1 w 859"/>
                <a:gd name="T9" fmla="*/ 1 h 472"/>
                <a:gd name="T10" fmla="*/ 1 w 859"/>
                <a:gd name="T11" fmla="*/ 1 h 472"/>
                <a:gd name="T12" fmla="*/ 1 w 859"/>
                <a:gd name="T13" fmla="*/ 1 h 472"/>
                <a:gd name="T14" fmla="*/ 1 w 859"/>
                <a:gd name="T15" fmla="*/ 1 h 472"/>
                <a:gd name="T16" fmla="*/ 1 w 859"/>
                <a:gd name="T17" fmla="*/ 1 h 472"/>
                <a:gd name="T18" fmla="*/ 1 w 859"/>
                <a:gd name="T19" fmla="*/ 1 h 472"/>
                <a:gd name="T20" fmla="*/ 0 w 859"/>
                <a:gd name="T21" fmla="*/ 1 h 472"/>
                <a:gd name="T22" fmla="*/ 0 w 859"/>
                <a:gd name="T23" fmla="*/ 1 h 472"/>
                <a:gd name="T24" fmla="*/ 0 w 859"/>
                <a:gd name="T25" fmla="*/ 1 h 472"/>
                <a:gd name="T26" fmla="*/ 0 w 859"/>
                <a:gd name="T27" fmla="*/ 1 h 472"/>
                <a:gd name="T28" fmla="*/ 0 w 859"/>
                <a:gd name="T29" fmla="*/ 1 h 472"/>
                <a:gd name="T30" fmla="*/ 0 w 859"/>
                <a:gd name="T31" fmla="*/ 1 h 472"/>
                <a:gd name="T32" fmla="*/ 0 w 859"/>
                <a:gd name="T33" fmla="*/ 0 h 472"/>
                <a:gd name="T34" fmla="*/ 0 w 859"/>
                <a:gd name="T35" fmla="*/ 0 h 472"/>
                <a:gd name="T36" fmla="*/ 0 w 859"/>
                <a:gd name="T37" fmla="*/ 0 h 472"/>
                <a:gd name="T38" fmla="*/ 0 w 859"/>
                <a:gd name="T39" fmla="*/ 0 h 472"/>
                <a:gd name="T40" fmla="*/ 0 w 859"/>
                <a:gd name="T41" fmla="*/ 0 h 472"/>
                <a:gd name="T42" fmla="*/ 0 w 859"/>
                <a:gd name="T43" fmla="*/ 0 h 472"/>
                <a:gd name="T44" fmla="*/ 0 w 859"/>
                <a:gd name="T45" fmla="*/ 0 h 472"/>
                <a:gd name="T46" fmla="*/ 0 w 859"/>
                <a:gd name="T47" fmla="*/ 0 h 472"/>
                <a:gd name="T48" fmla="*/ 0 w 859"/>
                <a:gd name="T49" fmla="*/ 0 h 472"/>
                <a:gd name="T50" fmla="*/ 0 w 859"/>
                <a:gd name="T51" fmla="*/ 0 h 472"/>
                <a:gd name="T52" fmla="*/ 0 w 859"/>
                <a:gd name="T53" fmla="*/ 0 h 472"/>
                <a:gd name="T54" fmla="*/ 0 w 859"/>
                <a:gd name="T55" fmla="*/ 0 h 472"/>
                <a:gd name="T56" fmla="*/ 0 w 859"/>
                <a:gd name="T57" fmla="*/ 0 h 472"/>
                <a:gd name="T58" fmla="*/ 1 w 859"/>
                <a:gd name="T59" fmla="*/ 0 h 472"/>
                <a:gd name="T60" fmla="*/ 1 w 859"/>
                <a:gd name="T61" fmla="*/ 0 h 472"/>
                <a:gd name="T62" fmla="*/ 1 w 859"/>
                <a:gd name="T63" fmla="*/ 0 h 472"/>
                <a:gd name="T64" fmla="*/ 1 w 859"/>
                <a:gd name="T65" fmla="*/ 0 h 472"/>
                <a:gd name="T66" fmla="*/ 1 w 859"/>
                <a:gd name="T67" fmla="*/ 0 h 472"/>
                <a:gd name="T68" fmla="*/ 1 w 859"/>
                <a:gd name="T69" fmla="*/ 0 h 472"/>
                <a:gd name="T70" fmla="*/ 1 w 859"/>
                <a:gd name="T71" fmla="*/ 0 h 472"/>
                <a:gd name="T72" fmla="*/ 1 w 859"/>
                <a:gd name="T73" fmla="*/ 0 h 472"/>
                <a:gd name="T74" fmla="*/ 1 w 859"/>
                <a:gd name="T75" fmla="*/ 0 h 472"/>
                <a:gd name="T76" fmla="*/ 1 w 859"/>
                <a:gd name="T77" fmla="*/ 0 h 472"/>
                <a:gd name="T78" fmla="*/ 1 w 859"/>
                <a:gd name="T79" fmla="*/ 0 h 472"/>
                <a:gd name="T80" fmla="*/ 1 w 859"/>
                <a:gd name="T81" fmla="*/ 0 h 472"/>
                <a:gd name="T82" fmla="*/ 1 w 859"/>
                <a:gd name="T83" fmla="*/ 0 h 472"/>
                <a:gd name="T84" fmla="*/ 1 w 859"/>
                <a:gd name="T85" fmla="*/ 0 h 472"/>
                <a:gd name="T86" fmla="*/ 1 w 859"/>
                <a:gd name="T87" fmla="*/ 0 h 472"/>
                <a:gd name="T88" fmla="*/ 1 w 859"/>
                <a:gd name="T89" fmla="*/ 0 h 472"/>
                <a:gd name="T90" fmla="*/ 1 w 859"/>
                <a:gd name="T91" fmla="*/ 0 h 472"/>
                <a:gd name="T92" fmla="*/ 1 w 859"/>
                <a:gd name="T93" fmla="*/ 0 h 472"/>
                <a:gd name="T94" fmla="*/ 1 w 859"/>
                <a:gd name="T95" fmla="*/ 0 h 472"/>
                <a:gd name="T96" fmla="*/ 1 w 859"/>
                <a:gd name="T97" fmla="*/ 0 h 472"/>
                <a:gd name="T98" fmla="*/ 1 w 859"/>
                <a:gd name="T99" fmla="*/ 0 h 472"/>
                <a:gd name="T100" fmla="*/ 1 w 859"/>
                <a:gd name="T101" fmla="*/ 0 h 472"/>
                <a:gd name="T102" fmla="*/ 1 w 859"/>
                <a:gd name="T103" fmla="*/ 0 h 472"/>
                <a:gd name="T104" fmla="*/ 1 w 859"/>
                <a:gd name="T105" fmla="*/ 0 h 472"/>
                <a:gd name="T106" fmla="*/ 1 w 859"/>
                <a:gd name="T107" fmla="*/ 0 h 472"/>
                <a:gd name="T108" fmla="*/ 1 w 859"/>
                <a:gd name="T109" fmla="*/ 1 h 472"/>
                <a:gd name="T110" fmla="*/ 1 w 859"/>
                <a:gd name="T111" fmla="*/ 1 h 472"/>
                <a:gd name="T112" fmla="*/ 1 w 859"/>
                <a:gd name="T113" fmla="*/ 1 h 4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59" h="472">
                  <a:moveTo>
                    <a:pt x="577" y="443"/>
                  </a:moveTo>
                  <a:lnTo>
                    <a:pt x="576" y="456"/>
                  </a:lnTo>
                  <a:lnTo>
                    <a:pt x="574" y="472"/>
                  </a:lnTo>
                  <a:lnTo>
                    <a:pt x="553" y="467"/>
                  </a:lnTo>
                  <a:lnTo>
                    <a:pt x="536" y="462"/>
                  </a:lnTo>
                  <a:lnTo>
                    <a:pt x="521" y="453"/>
                  </a:lnTo>
                  <a:lnTo>
                    <a:pt x="511" y="445"/>
                  </a:lnTo>
                  <a:lnTo>
                    <a:pt x="506" y="440"/>
                  </a:lnTo>
                  <a:lnTo>
                    <a:pt x="499" y="438"/>
                  </a:lnTo>
                  <a:lnTo>
                    <a:pt x="485" y="437"/>
                  </a:lnTo>
                  <a:lnTo>
                    <a:pt x="471" y="439"/>
                  </a:lnTo>
                  <a:lnTo>
                    <a:pt x="448" y="437"/>
                  </a:lnTo>
                  <a:lnTo>
                    <a:pt x="433" y="438"/>
                  </a:lnTo>
                  <a:lnTo>
                    <a:pt x="423" y="440"/>
                  </a:lnTo>
                  <a:lnTo>
                    <a:pt x="411" y="443"/>
                  </a:lnTo>
                  <a:lnTo>
                    <a:pt x="394" y="445"/>
                  </a:lnTo>
                  <a:lnTo>
                    <a:pt x="375" y="446"/>
                  </a:lnTo>
                  <a:lnTo>
                    <a:pt x="348" y="444"/>
                  </a:lnTo>
                  <a:lnTo>
                    <a:pt x="322" y="439"/>
                  </a:lnTo>
                  <a:lnTo>
                    <a:pt x="296" y="433"/>
                  </a:lnTo>
                  <a:lnTo>
                    <a:pt x="273" y="429"/>
                  </a:lnTo>
                  <a:lnTo>
                    <a:pt x="261" y="424"/>
                  </a:lnTo>
                  <a:lnTo>
                    <a:pt x="246" y="420"/>
                  </a:lnTo>
                  <a:lnTo>
                    <a:pt x="227" y="412"/>
                  </a:lnTo>
                  <a:lnTo>
                    <a:pt x="209" y="407"/>
                  </a:lnTo>
                  <a:lnTo>
                    <a:pt x="188" y="400"/>
                  </a:lnTo>
                  <a:lnTo>
                    <a:pt x="167" y="390"/>
                  </a:lnTo>
                  <a:lnTo>
                    <a:pt x="154" y="382"/>
                  </a:lnTo>
                  <a:lnTo>
                    <a:pt x="141" y="372"/>
                  </a:lnTo>
                  <a:lnTo>
                    <a:pt x="123" y="355"/>
                  </a:lnTo>
                  <a:lnTo>
                    <a:pt x="107" y="341"/>
                  </a:lnTo>
                  <a:lnTo>
                    <a:pt x="86" y="329"/>
                  </a:lnTo>
                  <a:lnTo>
                    <a:pt x="64" y="321"/>
                  </a:lnTo>
                  <a:lnTo>
                    <a:pt x="41" y="311"/>
                  </a:lnTo>
                  <a:lnTo>
                    <a:pt x="24" y="300"/>
                  </a:lnTo>
                  <a:lnTo>
                    <a:pt x="13" y="287"/>
                  </a:lnTo>
                  <a:lnTo>
                    <a:pt x="5" y="271"/>
                  </a:lnTo>
                  <a:lnTo>
                    <a:pt x="0" y="247"/>
                  </a:lnTo>
                  <a:lnTo>
                    <a:pt x="0" y="221"/>
                  </a:lnTo>
                  <a:lnTo>
                    <a:pt x="4" y="197"/>
                  </a:lnTo>
                  <a:lnTo>
                    <a:pt x="11" y="176"/>
                  </a:lnTo>
                  <a:lnTo>
                    <a:pt x="21" y="159"/>
                  </a:lnTo>
                  <a:lnTo>
                    <a:pt x="35" y="140"/>
                  </a:lnTo>
                  <a:lnTo>
                    <a:pt x="53" y="125"/>
                  </a:lnTo>
                  <a:lnTo>
                    <a:pt x="75" y="113"/>
                  </a:lnTo>
                  <a:lnTo>
                    <a:pt x="97" y="104"/>
                  </a:lnTo>
                  <a:lnTo>
                    <a:pt x="126" y="96"/>
                  </a:lnTo>
                  <a:lnTo>
                    <a:pt x="159" y="88"/>
                  </a:lnTo>
                  <a:lnTo>
                    <a:pt x="183" y="78"/>
                  </a:lnTo>
                  <a:lnTo>
                    <a:pt x="209" y="67"/>
                  </a:lnTo>
                  <a:lnTo>
                    <a:pt x="230" y="54"/>
                  </a:lnTo>
                  <a:lnTo>
                    <a:pt x="255" y="34"/>
                  </a:lnTo>
                  <a:lnTo>
                    <a:pt x="278" y="18"/>
                  </a:lnTo>
                  <a:lnTo>
                    <a:pt x="304" y="10"/>
                  </a:lnTo>
                  <a:lnTo>
                    <a:pt x="334" y="3"/>
                  </a:lnTo>
                  <a:lnTo>
                    <a:pt x="367" y="1"/>
                  </a:lnTo>
                  <a:lnTo>
                    <a:pt x="395" y="0"/>
                  </a:lnTo>
                  <a:lnTo>
                    <a:pt x="434" y="4"/>
                  </a:lnTo>
                  <a:lnTo>
                    <a:pt x="465" y="10"/>
                  </a:lnTo>
                  <a:lnTo>
                    <a:pt x="493" y="12"/>
                  </a:lnTo>
                  <a:lnTo>
                    <a:pt x="519" y="13"/>
                  </a:lnTo>
                  <a:lnTo>
                    <a:pt x="541" y="18"/>
                  </a:lnTo>
                  <a:lnTo>
                    <a:pt x="576" y="32"/>
                  </a:lnTo>
                  <a:lnTo>
                    <a:pt x="611" y="41"/>
                  </a:lnTo>
                  <a:lnTo>
                    <a:pt x="638" y="47"/>
                  </a:lnTo>
                  <a:lnTo>
                    <a:pt x="660" y="46"/>
                  </a:lnTo>
                  <a:lnTo>
                    <a:pt x="687" y="41"/>
                  </a:lnTo>
                  <a:lnTo>
                    <a:pt x="709" y="38"/>
                  </a:lnTo>
                  <a:lnTo>
                    <a:pt x="729" y="38"/>
                  </a:lnTo>
                  <a:lnTo>
                    <a:pt x="751" y="41"/>
                  </a:lnTo>
                  <a:lnTo>
                    <a:pt x="767" y="48"/>
                  </a:lnTo>
                  <a:lnTo>
                    <a:pt x="793" y="62"/>
                  </a:lnTo>
                  <a:lnTo>
                    <a:pt x="836" y="90"/>
                  </a:lnTo>
                  <a:lnTo>
                    <a:pt x="854" y="105"/>
                  </a:lnTo>
                  <a:lnTo>
                    <a:pt x="859" y="113"/>
                  </a:lnTo>
                  <a:lnTo>
                    <a:pt x="859" y="122"/>
                  </a:lnTo>
                  <a:lnTo>
                    <a:pt x="849" y="124"/>
                  </a:lnTo>
                  <a:lnTo>
                    <a:pt x="838" y="128"/>
                  </a:lnTo>
                  <a:lnTo>
                    <a:pt x="822" y="137"/>
                  </a:lnTo>
                  <a:lnTo>
                    <a:pt x="802" y="145"/>
                  </a:lnTo>
                  <a:lnTo>
                    <a:pt x="781" y="151"/>
                  </a:lnTo>
                  <a:lnTo>
                    <a:pt x="757" y="157"/>
                  </a:lnTo>
                  <a:lnTo>
                    <a:pt x="729" y="162"/>
                  </a:lnTo>
                  <a:lnTo>
                    <a:pt x="699" y="165"/>
                  </a:lnTo>
                  <a:lnTo>
                    <a:pt x="675" y="165"/>
                  </a:lnTo>
                  <a:lnTo>
                    <a:pt x="634" y="162"/>
                  </a:lnTo>
                  <a:lnTo>
                    <a:pt x="596" y="157"/>
                  </a:lnTo>
                  <a:lnTo>
                    <a:pt x="566" y="154"/>
                  </a:lnTo>
                  <a:lnTo>
                    <a:pt x="549" y="156"/>
                  </a:lnTo>
                  <a:lnTo>
                    <a:pt x="531" y="159"/>
                  </a:lnTo>
                  <a:lnTo>
                    <a:pt x="517" y="165"/>
                  </a:lnTo>
                  <a:lnTo>
                    <a:pt x="507" y="173"/>
                  </a:lnTo>
                  <a:lnTo>
                    <a:pt x="499" y="183"/>
                  </a:lnTo>
                  <a:lnTo>
                    <a:pt x="487" y="193"/>
                  </a:lnTo>
                  <a:lnTo>
                    <a:pt x="474" y="206"/>
                  </a:lnTo>
                  <a:lnTo>
                    <a:pt x="464" y="220"/>
                  </a:lnTo>
                  <a:lnTo>
                    <a:pt x="456" y="236"/>
                  </a:lnTo>
                  <a:lnTo>
                    <a:pt x="452" y="249"/>
                  </a:lnTo>
                  <a:lnTo>
                    <a:pt x="451" y="264"/>
                  </a:lnTo>
                  <a:lnTo>
                    <a:pt x="454" y="281"/>
                  </a:lnTo>
                  <a:lnTo>
                    <a:pt x="463" y="296"/>
                  </a:lnTo>
                  <a:lnTo>
                    <a:pt x="473" y="313"/>
                  </a:lnTo>
                  <a:lnTo>
                    <a:pt x="482" y="333"/>
                  </a:lnTo>
                  <a:lnTo>
                    <a:pt x="487" y="352"/>
                  </a:lnTo>
                  <a:lnTo>
                    <a:pt x="495" y="378"/>
                  </a:lnTo>
                  <a:lnTo>
                    <a:pt x="502" y="393"/>
                  </a:lnTo>
                  <a:lnTo>
                    <a:pt x="514" y="409"/>
                  </a:lnTo>
                  <a:lnTo>
                    <a:pt x="527" y="420"/>
                  </a:lnTo>
                  <a:lnTo>
                    <a:pt x="543" y="432"/>
                  </a:lnTo>
                  <a:lnTo>
                    <a:pt x="561" y="439"/>
                  </a:lnTo>
                  <a:lnTo>
                    <a:pt x="577" y="44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8" name="Freeform 44"/>
            <p:cNvSpPr>
              <a:spLocks/>
            </p:cNvSpPr>
            <p:nvPr/>
          </p:nvSpPr>
          <p:spPr bwMode="auto">
            <a:xfrm>
              <a:off x="2716" y="2450"/>
              <a:ext cx="159" cy="104"/>
            </a:xfrm>
            <a:custGeom>
              <a:avLst/>
              <a:gdLst>
                <a:gd name="T0" fmla="*/ 0 w 477"/>
                <a:gd name="T1" fmla="*/ 0 h 312"/>
                <a:gd name="T2" fmla="*/ 0 w 477"/>
                <a:gd name="T3" fmla="*/ 0 h 312"/>
                <a:gd name="T4" fmla="*/ 0 w 477"/>
                <a:gd name="T5" fmla="*/ 0 h 312"/>
                <a:gd name="T6" fmla="*/ 0 w 477"/>
                <a:gd name="T7" fmla="*/ 0 h 312"/>
                <a:gd name="T8" fmla="*/ 0 w 477"/>
                <a:gd name="T9" fmla="*/ 0 h 312"/>
                <a:gd name="T10" fmla="*/ 0 w 477"/>
                <a:gd name="T11" fmla="*/ 0 h 312"/>
                <a:gd name="T12" fmla="*/ 0 w 477"/>
                <a:gd name="T13" fmla="*/ 0 h 312"/>
                <a:gd name="T14" fmla="*/ 0 w 477"/>
                <a:gd name="T15" fmla="*/ 0 h 312"/>
                <a:gd name="T16" fmla="*/ 0 w 477"/>
                <a:gd name="T17" fmla="*/ 0 h 312"/>
                <a:gd name="T18" fmla="*/ 0 w 477"/>
                <a:gd name="T19" fmla="*/ 0 h 312"/>
                <a:gd name="T20" fmla="*/ 0 w 477"/>
                <a:gd name="T21" fmla="*/ 0 h 312"/>
                <a:gd name="T22" fmla="*/ 0 w 477"/>
                <a:gd name="T23" fmla="*/ 0 h 312"/>
                <a:gd name="T24" fmla="*/ 0 w 477"/>
                <a:gd name="T25" fmla="*/ 0 h 312"/>
                <a:gd name="T26" fmla="*/ 0 w 477"/>
                <a:gd name="T27" fmla="*/ 0 h 312"/>
                <a:gd name="T28" fmla="*/ 0 w 477"/>
                <a:gd name="T29" fmla="*/ 0 h 312"/>
                <a:gd name="T30" fmla="*/ 0 w 477"/>
                <a:gd name="T31" fmla="*/ 0 h 312"/>
                <a:gd name="T32" fmla="*/ 0 w 477"/>
                <a:gd name="T33" fmla="*/ 0 h 312"/>
                <a:gd name="T34" fmla="*/ 0 w 477"/>
                <a:gd name="T35" fmla="*/ 0 h 312"/>
                <a:gd name="T36" fmla="*/ 0 w 477"/>
                <a:gd name="T37" fmla="*/ 0 h 312"/>
                <a:gd name="T38" fmla="*/ 0 w 477"/>
                <a:gd name="T39" fmla="*/ 0 h 312"/>
                <a:gd name="T40" fmla="*/ 0 w 477"/>
                <a:gd name="T41" fmla="*/ 0 h 312"/>
                <a:gd name="T42" fmla="*/ 0 w 477"/>
                <a:gd name="T43" fmla="*/ 0 h 312"/>
                <a:gd name="T44" fmla="*/ 0 w 477"/>
                <a:gd name="T45" fmla="*/ 0 h 312"/>
                <a:gd name="T46" fmla="*/ 0 w 477"/>
                <a:gd name="T47" fmla="*/ 0 h 312"/>
                <a:gd name="T48" fmla="*/ 0 w 477"/>
                <a:gd name="T49" fmla="*/ 0 h 312"/>
                <a:gd name="T50" fmla="*/ 0 w 477"/>
                <a:gd name="T51" fmla="*/ 0 h 312"/>
                <a:gd name="T52" fmla="*/ 0 w 477"/>
                <a:gd name="T53" fmla="*/ 0 h 312"/>
                <a:gd name="T54" fmla="*/ 0 w 477"/>
                <a:gd name="T55" fmla="*/ 0 h 312"/>
                <a:gd name="T56" fmla="*/ 0 w 477"/>
                <a:gd name="T57" fmla="*/ 0 h 312"/>
                <a:gd name="T58" fmla="*/ 1 w 477"/>
                <a:gd name="T59" fmla="*/ 0 h 312"/>
                <a:gd name="T60" fmla="*/ 1 w 477"/>
                <a:gd name="T61" fmla="*/ 0 h 312"/>
                <a:gd name="T62" fmla="*/ 1 w 477"/>
                <a:gd name="T63" fmla="*/ 0 h 312"/>
                <a:gd name="T64" fmla="*/ 1 w 477"/>
                <a:gd name="T65" fmla="*/ 0 h 312"/>
                <a:gd name="T66" fmla="*/ 1 w 477"/>
                <a:gd name="T67" fmla="*/ 0 h 312"/>
                <a:gd name="T68" fmla="*/ 1 w 477"/>
                <a:gd name="T69" fmla="*/ 0 h 312"/>
                <a:gd name="T70" fmla="*/ 1 w 477"/>
                <a:gd name="T71" fmla="*/ 0 h 312"/>
                <a:gd name="T72" fmla="*/ 1 w 477"/>
                <a:gd name="T73" fmla="*/ 0 h 312"/>
                <a:gd name="T74" fmla="*/ 1 w 477"/>
                <a:gd name="T75" fmla="*/ 0 h 312"/>
                <a:gd name="T76" fmla="*/ 1 w 477"/>
                <a:gd name="T77" fmla="*/ 0 h 312"/>
                <a:gd name="T78" fmla="*/ 0 w 477"/>
                <a:gd name="T79" fmla="*/ 0 h 312"/>
                <a:gd name="T80" fmla="*/ 0 w 477"/>
                <a:gd name="T81" fmla="*/ 0 h 312"/>
                <a:gd name="T82" fmla="*/ 0 w 477"/>
                <a:gd name="T83" fmla="*/ 0 h 312"/>
                <a:gd name="T84" fmla="*/ 0 w 477"/>
                <a:gd name="T85" fmla="*/ 0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77" h="312">
                  <a:moveTo>
                    <a:pt x="321" y="15"/>
                  </a:moveTo>
                  <a:lnTo>
                    <a:pt x="306" y="8"/>
                  </a:lnTo>
                  <a:lnTo>
                    <a:pt x="293" y="3"/>
                  </a:lnTo>
                  <a:lnTo>
                    <a:pt x="277" y="1"/>
                  </a:lnTo>
                  <a:lnTo>
                    <a:pt x="264" y="0"/>
                  </a:lnTo>
                  <a:lnTo>
                    <a:pt x="248" y="1"/>
                  </a:lnTo>
                  <a:lnTo>
                    <a:pt x="234" y="3"/>
                  </a:lnTo>
                  <a:lnTo>
                    <a:pt x="218" y="7"/>
                  </a:lnTo>
                  <a:lnTo>
                    <a:pt x="201" y="15"/>
                  </a:lnTo>
                  <a:lnTo>
                    <a:pt x="186" y="23"/>
                  </a:lnTo>
                  <a:lnTo>
                    <a:pt x="172" y="35"/>
                  </a:lnTo>
                  <a:lnTo>
                    <a:pt x="161" y="47"/>
                  </a:lnTo>
                  <a:lnTo>
                    <a:pt x="149" y="65"/>
                  </a:lnTo>
                  <a:lnTo>
                    <a:pt x="141" y="71"/>
                  </a:lnTo>
                  <a:lnTo>
                    <a:pt x="129" y="77"/>
                  </a:lnTo>
                  <a:lnTo>
                    <a:pt x="105" y="80"/>
                  </a:lnTo>
                  <a:lnTo>
                    <a:pt x="64" y="83"/>
                  </a:lnTo>
                  <a:lnTo>
                    <a:pt x="51" y="86"/>
                  </a:lnTo>
                  <a:lnTo>
                    <a:pt x="40" y="89"/>
                  </a:lnTo>
                  <a:lnTo>
                    <a:pt x="33" y="94"/>
                  </a:lnTo>
                  <a:lnTo>
                    <a:pt x="27" y="103"/>
                  </a:lnTo>
                  <a:lnTo>
                    <a:pt x="24" y="114"/>
                  </a:lnTo>
                  <a:lnTo>
                    <a:pt x="22" y="125"/>
                  </a:lnTo>
                  <a:lnTo>
                    <a:pt x="20" y="137"/>
                  </a:lnTo>
                  <a:lnTo>
                    <a:pt x="14" y="149"/>
                  </a:lnTo>
                  <a:lnTo>
                    <a:pt x="5" y="166"/>
                  </a:lnTo>
                  <a:lnTo>
                    <a:pt x="1" y="179"/>
                  </a:lnTo>
                  <a:lnTo>
                    <a:pt x="0" y="192"/>
                  </a:lnTo>
                  <a:lnTo>
                    <a:pt x="2" y="203"/>
                  </a:lnTo>
                  <a:lnTo>
                    <a:pt x="8" y="212"/>
                  </a:lnTo>
                  <a:lnTo>
                    <a:pt x="14" y="218"/>
                  </a:lnTo>
                  <a:lnTo>
                    <a:pt x="34" y="229"/>
                  </a:lnTo>
                  <a:lnTo>
                    <a:pt x="54" y="238"/>
                  </a:lnTo>
                  <a:lnTo>
                    <a:pt x="67" y="247"/>
                  </a:lnTo>
                  <a:lnTo>
                    <a:pt x="77" y="256"/>
                  </a:lnTo>
                  <a:lnTo>
                    <a:pt x="83" y="267"/>
                  </a:lnTo>
                  <a:lnTo>
                    <a:pt x="93" y="289"/>
                  </a:lnTo>
                  <a:lnTo>
                    <a:pt x="102" y="300"/>
                  </a:lnTo>
                  <a:lnTo>
                    <a:pt x="112" y="306"/>
                  </a:lnTo>
                  <a:lnTo>
                    <a:pt x="123" y="311"/>
                  </a:lnTo>
                  <a:lnTo>
                    <a:pt x="140" y="312"/>
                  </a:lnTo>
                  <a:lnTo>
                    <a:pt x="160" y="311"/>
                  </a:lnTo>
                  <a:lnTo>
                    <a:pt x="180" y="306"/>
                  </a:lnTo>
                  <a:lnTo>
                    <a:pt x="202" y="296"/>
                  </a:lnTo>
                  <a:lnTo>
                    <a:pt x="209" y="294"/>
                  </a:lnTo>
                  <a:lnTo>
                    <a:pt x="224" y="291"/>
                  </a:lnTo>
                  <a:lnTo>
                    <a:pt x="239" y="285"/>
                  </a:lnTo>
                  <a:lnTo>
                    <a:pt x="250" y="281"/>
                  </a:lnTo>
                  <a:lnTo>
                    <a:pt x="268" y="270"/>
                  </a:lnTo>
                  <a:lnTo>
                    <a:pt x="279" y="267"/>
                  </a:lnTo>
                  <a:lnTo>
                    <a:pt x="294" y="263"/>
                  </a:lnTo>
                  <a:lnTo>
                    <a:pt x="300" y="263"/>
                  </a:lnTo>
                  <a:lnTo>
                    <a:pt x="317" y="263"/>
                  </a:lnTo>
                  <a:lnTo>
                    <a:pt x="336" y="266"/>
                  </a:lnTo>
                  <a:lnTo>
                    <a:pt x="343" y="267"/>
                  </a:lnTo>
                  <a:lnTo>
                    <a:pt x="365" y="268"/>
                  </a:lnTo>
                  <a:lnTo>
                    <a:pt x="394" y="268"/>
                  </a:lnTo>
                  <a:lnTo>
                    <a:pt x="406" y="267"/>
                  </a:lnTo>
                  <a:lnTo>
                    <a:pt x="418" y="261"/>
                  </a:lnTo>
                  <a:lnTo>
                    <a:pt x="428" y="256"/>
                  </a:lnTo>
                  <a:lnTo>
                    <a:pt x="437" y="250"/>
                  </a:lnTo>
                  <a:lnTo>
                    <a:pt x="446" y="247"/>
                  </a:lnTo>
                  <a:lnTo>
                    <a:pt x="452" y="246"/>
                  </a:lnTo>
                  <a:lnTo>
                    <a:pt x="457" y="245"/>
                  </a:lnTo>
                  <a:lnTo>
                    <a:pt x="465" y="244"/>
                  </a:lnTo>
                  <a:lnTo>
                    <a:pt x="472" y="240"/>
                  </a:lnTo>
                  <a:lnTo>
                    <a:pt x="476" y="235"/>
                  </a:lnTo>
                  <a:lnTo>
                    <a:pt x="477" y="229"/>
                  </a:lnTo>
                  <a:lnTo>
                    <a:pt x="464" y="221"/>
                  </a:lnTo>
                  <a:lnTo>
                    <a:pt x="451" y="211"/>
                  </a:lnTo>
                  <a:lnTo>
                    <a:pt x="433" y="194"/>
                  </a:lnTo>
                  <a:lnTo>
                    <a:pt x="417" y="180"/>
                  </a:lnTo>
                  <a:lnTo>
                    <a:pt x="396" y="168"/>
                  </a:lnTo>
                  <a:lnTo>
                    <a:pt x="374" y="160"/>
                  </a:lnTo>
                  <a:lnTo>
                    <a:pt x="351" y="150"/>
                  </a:lnTo>
                  <a:lnTo>
                    <a:pt x="334" y="139"/>
                  </a:lnTo>
                  <a:lnTo>
                    <a:pt x="324" y="126"/>
                  </a:lnTo>
                  <a:lnTo>
                    <a:pt x="315" y="110"/>
                  </a:lnTo>
                  <a:lnTo>
                    <a:pt x="310" y="86"/>
                  </a:lnTo>
                  <a:lnTo>
                    <a:pt x="310" y="60"/>
                  </a:lnTo>
                  <a:lnTo>
                    <a:pt x="314" y="36"/>
                  </a:lnTo>
                  <a:lnTo>
                    <a:pt x="321" y="15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9" name="Freeform 45"/>
            <p:cNvSpPr>
              <a:spLocks/>
            </p:cNvSpPr>
            <p:nvPr/>
          </p:nvSpPr>
          <p:spPr bwMode="auto">
            <a:xfrm>
              <a:off x="3027" y="2528"/>
              <a:ext cx="55" cy="33"/>
            </a:xfrm>
            <a:custGeom>
              <a:avLst/>
              <a:gdLst>
                <a:gd name="T0" fmla="*/ 0 w 164"/>
                <a:gd name="T1" fmla="*/ 0 h 100"/>
                <a:gd name="T2" fmla="*/ 0 w 164"/>
                <a:gd name="T3" fmla="*/ 0 h 100"/>
                <a:gd name="T4" fmla="*/ 0 w 164"/>
                <a:gd name="T5" fmla="*/ 0 h 100"/>
                <a:gd name="T6" fmla="*/ 0 w 164"/>
                <a:gd name="T7" fmla="*/ 0 h 100"/>
                <a:gd name="T8" fmla="*/ 0 w 164"/>
                <a:gd name="T9" fmla="*/ 0 h 100"/>
                <a:gd name="T10" fmla="*/ 0 w 164"/>
                <a:gd name="T11" fmla="*/ 0 h 100"/>
                <a:gd name="T12" fmla="*/ 0 w 164"/>
                <a:gd name="T13" fmla="*/ 0 h 100"/>
                <a:gd name="T14" fmla="*/ 0 w 164"/>
                <a:gd name="T15" fmla="*/ 0 h 100"/>
                <a:gd name="T16" fmla="*/ 0 w 164"/>
                <a:gd name="T17" fmla="*/ 0 h 100"/>
                <a:gd name="T18" fmla="*/ 0 w 164"/>
                <a:gd name="T19" fmla="*/ 0 h 100"/>
                <a:gd name="T20" fmla="*/ 0 w 164"/>
                <a:gd name="T21" fmla="*/ 0 h 100"/>
                <a:gd name="T22" fmla="*/ 0 w 164"/>
                <a:gd name="T23" fmla="*/ 0 h 100"/>
                <a:gd name="T24" fmla="*/ 0 w 164"/>
                <a:gd name="T25" fmla="*/ 0 h 100"/>
                <a:gd name="T26" fmla="*/ 0 w 164"/>
                <a:gd name="T27" fmla="*/ 0 h 100"/>
                <a:gd name="T28" fmla="*/ 0 w 164"/>
                <a:gd name="T29" fmla="*/ 0 h 100"/>
                <a:gd name="T30" fmla="*/ 0 w 164"/>
                <a:gd name="T31" fmla="*/ 0 h 100"/>
                <a:gd name="T32" fmla="*/ 0 w 164"/>
                <a:gd name="T33" fmla="*/ 0 h 100"/>
                <a:gd name="T34" fmla="*/ 0 w 164"/>
                <a:gd name="T35" fmla="*/ 0 h 100"/>
                <a:gd name="T36" fmla="*/ 0 w 164"/>
                <a:gd name="T37" fmla="*/ 0 h 100"/>
                <a:gd name="T38" fmla="*/ 0 w 164"/>
                <a:gd name="T39" fmla="*/ 0 h 100"/>
                <a:gd name="T40" fmla="*/ 0 w 164"/>
                <a:gd name="T41" fmla="*/ 0 h 100"/>
                <a:gd name="T42" fmla="*/ 0 w 164"/>
                <a:gd name="T43" fmla="*/ 0 h 100"/>
                <a:gd name="T44" fmla="*/ 0 w 164"/>
                <a:gd name="T45" fmla="*/ 0 h 100"/>
                <a:gd name="T46" fmla="*/ 0 w 164"/>
                <a:gd name="T47" fmla="*/ 0 h 100"/>
                <a:gd name="T48" fmla="*/ 0 w 164"/>
                <a:gd name="T49" fmla="*/ 0 h 100"/>
                <a:gd name="T50" fmla="*/ 0 w 164"/>
                <a:gd name="T51" fmla="*/ 0 h 100"/>
                <a:gd name="T52" fmla="*/ 0 w 164"/>
                <a:gd name="T53" fmla="*/ 0 h 100"/>
                <a:gd name="T54" fmla="*/ 0 w 164"/>
                <a:gd name="T55" fmla="*/ 0 h 100"/>
                <a:gd name="T56" fmla="*/ 0 w 164"/>
                <a:gd name="T57" fmla="*/ 0 h 100"/>
                <a:gd name="T58" fmla="*/ 0 w 164"/>
                <a:gd name="T59" fmla="*/ 0 h 100"/>
                <a:gd name="T60" fmla="*/ 0 w 164"/>
                <a:gd name="T61" fmla="*/ 0 h 1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64" h="100">
                  <a:moveTo>
                    <a:pt x="164" y="13"/>
                  </a:moveTo>
                  <a:lnTo>
                    <a:pt x="158" y="14"/>
                  </a:lnTo>
                  <a:lnTo>
                    <a:pt x="146" y="17"/>
                  </a:lnTo>
                  <a:lnTo>
                    <a:pt x="133" y="24"/>
                  </a:lnTo>
                  <a:lnTo>
                    <a:pt x="116" y="37"/>
                  </a:lnTo>
                  <a:lnTo>
                    <a:pt x="93" y="58"/>
                  </a:lnTo>
                  <a:lnTo>
                    <a:pt x="72" y="78"/>
                  </a:lnTo>
                  <a:lnTo>
                    <a:pt x="53" y="91"/>
                  </a:lnTo>
                  <a:lnTo>
                    <a:pt x="40" y="97"/>
                  </a:lnTo>
                  <a:lnTo>
                    <a:pt x="33" y="100"/>
                  </a:lnTo>
                  <a:lnTo>
                    <a:pt x="25" y="98"/>
                  </a:lnTo>
                  <a:lnTo>
                    <a:pt x="17" y="96"/>
                  </a:lnTo>
                  <a:lnTo>
                    <a:pt x="9" y="94"/>
                  </a:lnTo>
                  <a:lnTo>
                    <a:pt x="0" y="90"/>
                  </a:lnTo>
                  <a:lnTo>
                    <a:pt x="0" y="86"/>
                  </a:lnTo>
                  <a:lnTo>
                    <a:pt x="2" y="64"/>
                  </a:lnTo>
                  <a:lnTo>
                    <a:pt x="5" y="52"/>
                  </a:lnTo>
                  <a:lnTo>
                    <a:pt x="9" y="42"/>
                  </a:lnTo>
                  <a:lnTo>
                    <a:pt x="16" y="33"/>
                  </a:lnTo>
                  <a:lnTo>
                    <a:pt x="27" y="30"/>
                  </a:lnTo>
                  <a:lnTo>
                    <a:pt x="41" y="24"/>
                  </a:lnTo>
                  <a:lnTo>
                    <a:pt x="58" y="17"/>
                  </a:lnTo>
                  <a:lnTo>
                    <a:pt x="74" y="7"/>
                  </a:lnTo>
                  <a:lnTo>
                    <a:pt x="88" y="3"/>
                  </a:lnTo>
                  <a:lnTo>
                    <a:pt x="102" y="0"/>
                  </a:lnTo>
                  <a:lnTo>
                    <a:pt x="119" y="0"/>
                  </a:lnTo>
                  <a:lnTo>
                    <a:pt x="133" y="4"/>
                  </a:lnTo>
                  <a:lnTo>
                    <a:pt x="152" y="10"/>
                  </a:lnTo>
                  <a:lnTo>
                    <a:pt x="164" y="1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0" name="Freeform 46"/>
            <p:cNvSpPr>
              <a:spLocks/>
            </p:cNvSpPr>
            <p:nvPr/>
          </p:nvSpPr>
          <p:spPr bwMode="auto">
            <a:xfrm>
              <a:off x="2819" y="2456"/>
              <a:ext cx="55" cy="71"/>
            </a:xfrm>
            <a:custGeom>
              <a:avLst/>
              <a:gdLst>
                <a:gd name="T0" fmla="*/ 0 w 166"/>
                <a:gd name="T1" fmla="*/ 0 h 212"/>
                <a:gd name="T2" fmla="*/ 0 w 166"/>
                <a:gd name="T3" fmla="*/ 0 h 212"/>
                <a:gd name="T4" fmla="*/ 0 w 166"/>
                <a:gd name="T5" fmla="*/ 0 h 212"/>
                <a:gd name="T6" fmla="*/ 0 w 166"/>
                <a:gd name="T7" fmla="*/ 0 h 212"/>
                <a:gd name="T8" fmla="*/ 0 w 166"/>
                <a:gd name="T9" fmla="*/ 0 h 212"/>
                <a:gd name="T10" fmla="*/ 0 w 166"/>
                <a:gd name="T11" fmla="*/ 0 h 212"/>
                <a:gd name="T12" fmla="*/ 0 w 166"/>
                <a:gd name="T13" fmla="*/ 0 h 212"/>
                <a:gd name="T14" fmla="*/ 0 w 166"/>
                <a:gd name="T15" fmla="*/ 0 h 212"/>
                <a:gd name="T16" fmla="*/ 0 w 166"/>
                <a:gd name="T17" fmla="*/ 0 h 212"/>
                <a:gd name="T18" fmla="*/ 0 w 166"/>
                <a:gd name="T19" fmla="*/ 0 h 212"/>
                <a:gd name="T20" fmla="*/ 0 w 166"/>
                <a:gd name="T21" fmla="*/ 0 h 212"/>
                <a:gd name="T22" fmla="*/ 0 w 166"/>
                <a:gd name="T23" fmla="*/ 0 h 212"/>
                <a:gd name="T24" fmla="*/ 0 w 166"/>
                <a:gd name="T25" fmla="*/ 0 h 212"/>
                <a:gd name="T26" fmla="*/ 0 w 166"/>
                <a:gd name="T27" fmla="*/ 0 h 212"/>
                <a:gd name="T28" fmla="*/ 0 w 166"/>
                <a:gd name="T29" fmla="*/ 0 h 2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66" h="212">
                  <a:moveTo>
                    <a:pt x="166" y="212"/>
                  </a:moveTo>
                  <a:lnTo>
                    <a:pt x="153" y="204"/>
                  </a:lnTo>
                  <a:lnTo>
                    <a:pt x="140" y="194"/>
                  </a:lnTo>
                  <a:lnTo>
                    <a:pt x="122" y="177"/>
                  </a:lnTo>
                  <a:lnTo>
                    <a:pt x="107" y="163"/>
                  </a:lnTo>
                  <a:lnTo>
                    <a:pt x="86" y="151"/>
                  </a:lnTo>
                  <a:lnTo>
                    <a:pt x="64" y="143"/>
                  </a:lnTo>
                  <a:lnTo>
                    <a:pt x="41" y="133"/>
                  </a:lnTo>
                  <a:lnTo>
                    <a:pt x="24" y="122"/>
                  </a:lnTo>
                  <a:lnTo>
                    <a:pt x="14" y="109"/>
                  </a:lnTo>
                  <a:lnTo>
                    <a:pt x="5" y="94"/>
                  </a:lnTo>
                  <a:lnTo>
                    <a:pt x="0" y="70"/>
                  </a:lnTo>
                  <a:lnTo>
                    <a:pt x="0" y="45"/>
                  </a:lnTo>
                  <a:lnTo>
                    <a:pt x="4" y="20"/>
                  </a:lnTo>
                  <a:lnTo>
                    <a:pt x="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1" name="Freeform 47"/>
            <p:cNvSpPr>
              <a:spLocks/>
            </p:cNvSpPr>
            <p:nvPr/>
          </p:nvSpPr>
          <p:spPr bwMode="auto">
            <a:xfrm>
              <a:off x="428" y="3094"/>
              <a:ext cx="482" cy="284"/>
            </a:xfrm>
            <a:custGeom>
              <a:avLst/>
              <a:gdLst>
                <a:gd name="T0" fmla="*/ 1 w 1448"/>
                <a:gd name="T1" fmla="*/ 1 h 853"/>
                <a:gd name="T2" fmla="*/ 0 w 1448"/>
                <a:gd name="T3" fmla="*/ 1 h 853"/>
                <a:gd name="T4" fmla="*/ 0 w 1448"/>
                <a:gd name="T5" fmla="*/ 1 h 853"/>
                <a:gd name="T6" fmla="*/ 0 w 1448"/>
                <a:gd name="T7" fmla="*/ 1 h 853"/>
                <a:gd name="T8" fmla="*/ 0 w 1448"/>
                <a:gd name="T9" fmla="*/ 1 h 853"/>
                <a:gd name="T10" fmla="*/ 0 w 1448"/>
                <a:gd name="T11" fmla="*/ 1 h 853"/>
                <a:gd name="T12" fmla="*/ 0 w 1448"/>
                <a:gd name="T13" fmla="*/ 1 h 853"/>
                <a:gd name="T14" fmla="*/ 0 w 1448"/>
                <a:gd name="T15" fmla="*/ 1 h 853"/>
                <a:gd name="T16" fmla="*/ 0 w 1448"/>
                <a:gd name="T17" fmla="*/ 1 h 853"/>
                <a:gd name="T18" fmla="*/ 0 w 1448"/>
                <a:gd name="T19" fmla="*/ 0 h 853"/>
                <a:gd name="T20" fmla="*/ 0 w 1448"/>
                <a:gd name="T21" fmla="*/ 0 h 853"/>
                <a:gd name="T22" fmla="*/ 0 w 1448"/>
                <a:gd name="T23" fmla="*/ 0 h 853"/>
                <a:gd name="T24" fmla="*/ 0 w 1448"/>
                <a:gd name="T25" fmla="*/ 0 h 853"/>
                <a:gd name="T26" fmla="*/ 0 w 1448"/>
                <a:gd name="T27" fmla="*/ 0 h 853"/>
                <a:gd name="T28" fmla="*/ 1 w 1448"/>
                <a:gd name="T29" fmla="*/ 0 h 853"/>
                <a:gd name="T30" fmla="*/ 1 w 1448"/>
                <a:gd name="T31" fmla="*/ 0 h 853"/>
                <a:gd name="T32" fmla="*/ 1 w 1448"/>
                <a:gd name="T33" fmla="*/ 0 h 853"/>
                <a:gd name="T34" fmla="*/ 1 w 1448"/>
                <a:gd name="T35" fmla="*/ 0 h 853"/>
                <a:gd name="T36" fmla="*/ 1 w 1448"/>
                <a:gd name="T37" fmla="*/ 0 h 853"/>
                <a:gd name="T38" fmla="*/ 1 w 1448"/>
                <a:gd name="T39" fmla="*/ 0 h 853"/>
                <a:gd name="T40" fmla="*/ 1 w 1448"/>
                <a:gd name="T41" fmla="*/ 0 h 853"/>
                <a:gd name="T42" fmla="*/ 1 w 1448"/>
                <a:gd name="T43" fmla="*/ 0 h 853"/>
                <a:gd name="T44" fmla="*/ 2 w 1448"/>
                <a:gd name="T45" fmla="*/ 0 h 853"/>
                <a:gd name="T46" fmla="*/ 2 w 1448"/>
                <a:gd name="T47" fmla="*/ 0 h 853"/>
                <a:gd name="T48" fmla="*/ 2 w 1448"/>
                <a:gd name="T49" fmla="*/ 0 h 853"/>
                <a:gd name="T50" fmla="*/ 2 w 1448"/>
                <a:gd name="T51" fmla="*/ 1 h 853"/>
                <a:gd name="T52" fmla="*/ 2 w 1448"/>
                <a:gd name="T53" fmla="*/ 1 h 853"/>
                <a:gd name="T54" fmla="*/ 2 w 1448"/>
                <a:gd name="T55" fmla="*/ 1 h 853"/>
                <a:gd name="T56" fmla="*/ 2 w 1448"/>
                <a:gd name="T57" fmla="*/ 1 h 853"/>
                <a:gd name="T58" fmla="*/ 2 w 1448"/>
                <a:gd name="T59" fmla="*/ 1 h 853"/>
                <a:gd name="T60" fmla="*/ 2 w 1448"/>
                <a:gd name="T61" fmla="*/ 1 h 853"/>
                <a:gd name="T62" fmla="*/ 2 w 1448"/>
                <a:gd name="T63" fmla="*/ 1 h 853"/>
                <a:gd name="T64" fmla="*/ 2 w 1448"/>
                <a:gd name="T65" fmla="*/ 1 h 853"/>
                <a:gd name="T66" fmla="*/ 2 w 1448"/>
                <a:gd name="T67" fmla="*/ 1 h 853"/>
                <a:gd name="T68" fmla="*/ 1 w 1448"/>
                <a:gd name="T69" fmla="*/ 1 h 853"/>
                <a:gd name="T70" fmla="*/ 1 w 1448"/>
                <a:gd name="T71" fmla="*/ 1 h 853"/>
                <a:gd name="T72" fmla="*/ 1 w 1448"/>
                <a:gd name="T73" fmla="*/ 1 h 8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48" h="853">
                  <a:moveTo>
                    <a:pt x="392" y="768"/>
                  </a:moveTo>
                  <a:lnTo>
                    <a:pt x="386" y="768"/>
                  </a:lnTo>
                  <a:lnTo>
                    <a:pt x="379" y="768"/>
                  </a:lnTo>
                  <a:lnTo>
                    <a:pt x="358" y="772"/>
                  </a:lnTo>
                  <a:lnTo>
                    <a:pt x="303" y="794"/>
                  </a:lnTo>
                  <a:lnTo>
                    <a:pt x="228" y="805"/>
                  </a:lnTo>
                  <a:lnTo>
                    <a:pt x="138" y="794"/>
                  </a:lnTo>
                  <a:lnTo>
                    <a:pt x="69" y="772"/>
                  </a:lnTo>
                  <a:lnTo>
                    <a:pt x="20" y="746"/>
                  </a:lnTo>
                  <a:lnTo>
                    <a:pt x="0" y="708"/>
                  </a:lnTo>
                  <a:lnTo>
                    <a:pt x="6" y="681"/>
                  </a:lnTo>
                  <a:lnTo>
                    <a:pt x="41" y="655"/>
                  </a:lnTo>
                  <a:lnTo>
                    <a:pt x="75" y="644"/>
                  </a:lnTo>
                  <a:lnTo>
                    <a:pt x="75" y="639"/>
                  </a:lnTo>
                  <a:lnTo>
                    <a:pt x="48" y="606"/>
                  </a:lnTo>
                  <a:lnTo>
                    <a:pt x="34" y="558"/>
                  </a:lnTo>
                  <a:lnTo>
                    <a:pt x="20" y="494"/>
                  </a:lnTo>
                  <a:lnTo>
                    <a:pt x="20" y="435"/>
                  </a:lnTo>
                  <a:lnTo>
                    <a:pt x="54" y="387"/>
                  </a:lnTo>
                  <a:lnTo>
                    <a:pt x="109" y="354"/>
                  </a:lnTo>
                  <a:lnTo>
                    <a:pt x="172" y="338"/>
                  </a:lnTo>
                  <a:lnTo>
                    <a:pt x="213" y="343"/>
                  </a:lnTo>
                  <a:lnTo>
                    <a:pt x="241" y="354"/>
                  </a:lnTo>
                  <a:lnTo>
                    <a:pt x="193" y="328"/>
                  </a:lnTo>
                  <a:lnTo>
                    <a:pt x="186" y="290"/>
                  </a:lnTo>
                  <a:lnTo>
                    <a:pt x="199" y="242"/>
                  </a:lnTo>
                  <a:lnTo>
                    <a:pt x="247" y="188"/>
                  </a:lnTo>
                  <a:lnTo>
                    <a:pt x="317" y="134"/>
                  </a:lnTo>
                  <a:lnTo>
                    <a:pt x="420" y="97"/>
                  </a:lnTo>
                  <a:lnTo>
                    <a:pt x="517" y="75"/>
                  </a:lnTo>
                  <a:lnTo>
                    <a:pt x="593" y="75"/>
                  </a:lnTo>
                  <a:lnTo>
                    <a:pt x="613" y="81"/>
                  </a:lnTo>
                  <a:lnTo>
                    <a:pt x="613" y="64"/>
                  </a:lnTo>
                  <a:lnTo>
                    <a:pt x="669" y="38"/>
                  </a:lnTo>
                  <a:lnTo>
                    <a:pt x="758" y="10"/>
                  </a:lnTo>
                  <a:lnTo>
                    <a:pt x="855" y="0"/>
                  </a:lnTo>
                  <a:lnTo>
                    <a:pt x="944" y="0"/>
                  </a:lnTo>
                  <a:lnTo>
                    <a:pt x="1027" y="27"/>
                  </a:lnTo>
                  <a:lnTo>
                    <a:pt x="1055" y="64"/>
                  </a:lnTo>
                  <a:lnTo>
                    <a:pt x="1041" y="103"/>
                  </a:lnTo>
                  <a:lnTo>
                    <a:pt x="1013" y="134"/>
                  </a:lnTo>
                  <a:lnTo>
                    <a:pt x="1021" y="140"/>
                  </a:lnTo>
                  <a:lnTo>
                    <a:pt x="1082" y="144"/>
                  </a:lnTo>
                  <a:lnTo>
                    <a:pt x="1158" y="144"/>
                  </a:lnTo>
                  <a:lnTo>
                    <a:pt x="1227" y="166"/>
                  </a:lnTo>
                  <a:lnTo>
                    <a:pt x="1269" y="209"/>
                  </a:lnTo>
                  <a:lnTo>
                    <a:pt x="1282" y="268"/>
                  </a:lnTo>
                  <a:lnTo>
                    <a:pt x="1261" y="338"/>
                  </a:lnTo>
                  <a:lnTo>
                    <a:pt x="1227" y="392"/>
                  </a:lnTo>
                  <a:lnTo>
                    <a:pt x="1221" y="422"/>
                  </a:lnTo>
                  <a:lnTo>
                    <a:pt x="1169" y="437"/>
                  </a:lnTo>
                  <a:lnTo>
                    <a:pt x="1224" y="432"/>
                  </a:lnTo>
                  <a:lnTo>
                    <a:pt x="1269" y="456"/>
                  </a:lnTo>
                  <a:lnTo>
                    <a:pt x="1365" y="473"/>
                  </a:lnTo>
                  <a:lnTo>
                    <a:pt x="1427" y="494"/>
                  </a:lnTo>
                  <a:lnTo>
                    <a:pt x="1448" y="526"/>
                  </a:lnTo>
                  <a:lnTo>
                    <a:pt x="1427" y="580"/>
                  </a:lnTo>
                  <a:lnTo>
                    <a:pt x="1358" y="639"/>
                  </a:lnTo>
                  <a:lnTo>
                    <a:pt x="1303" y="687"/>
                  </a:lnTo>
                  <a:lnTo>
                    <a:pt x="1245" y="692"/>
                  </a:lnTo>
                  <a:lnTo>
                    <a:pt x="1311" y="700"/>
                  </a:lnTo>
                  <a:lnTo>
                    <a:pt x="1345" y="740"/>
                  </a:lnTo>
                  <a:lnTo>
                    <a:pt x="1406" y="762"/>
                  </a:lnTo>
                  <a:lnTo>
                    <a:pt x="1414" y="794"/>
                  </a:lnTo>
                  <a:lnTo>
                    <a:pt x="1365" y="826"/>
                  </a:lnTo>
                  <a:lnTo>
                    <a:pt x="1261" y="842"/>
                  </a:lnTo>
                  <a:lnTo>
                    <a:pt x="1151" y="853"/>
                  </a:lnTo>
                  <a:lnTo>
                    <a:pt x="1089" y="842"/>
                  </a:lnTo>
                  <a:lnTo>
                    <a:pt x="1082" y="837"/>
                  </a:lnTo>
                  <a:lnTo>
                    <a:pt x="1082" y="826"/>
                  </a:lnTo>
                  <a:lnTo>
                    <a:pt x="1089" y="820"/>
                  </a:lnTo>
                  <a:lnTo>
                    <a:pt x="392" y="768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C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2" name="Freeform 48"/>
            <p:cNvSpPr>
              <a:spLocks/>
            </p:cNvSpPr>
            <p:nvPr/>
          </p:nvSpPr>
          <p:spPr bwMode="auto">
            <a:xfrm>
              <a:off x="497" y="3156"/>
              <a:ext cx="359" cy="325"/>
            </a:xfrm>
            <a:custGeom>
              <a:avLst/>
              <a:gdLst>
                <a:gd name="T0" fmla="*/ 1 w 1078"/>
                <a:gd name="T1" fmla="*/ 1 h 974"/>
                <a:gd name="T2" fmla="*/ 1 w 1078"/>
                <a:gd name="T3" fmla="*/ 1 h 974"/>
                <a:gd name="T4" fmla="*/ 1 w 1078"/>
                <a:gd name="T5" fmla="*/ 1 h 974"/>
                <a:gd name="T6" fmla="*/ 0 w 1078"/>
                <a:gd name="T7" fmla="*/ 1 h 974"/>
                <a:gd name="T8" fmla="*/ 0 w 1078"/>
                <a:gd name="T9" fmla="*/ 1 h 974"/>
                <a:gd name="T10" fmla="*/ 1 w 1078"/>
                <a:gd name="T11" fmla="*/ 1 h 974"/>
                <a:gd name="T12" fmla="*/ 1 w 1078"/>
                <a:gd name="T13" fmla="*/ 1 h 974"/>
                <a:gd name="T14" fmla="*/ 1 w 1078"/>
                <a:gd name="T15" fmla="*/ 1 h 974"/>
                <a:gd name="T16" fmla="*/ 1 w 1078"/>
                <a:gd name="T17" fmla="*/ 1 h 974"/>
                <a:gd name="T18" fmla="*/ 1 w 1078"/>
                <a:gd name="T19" fmla="*/ 1 h 974"/>
                <a:gd name="T20" fmla="*/ 1 w 1078"/>
                <a:gd name="T21" fmla="*/ 0 h 974"/>
                <a:gd name="T22" fmla="*/ 1 w 1078"/>
                <a:gd name="T23" fmla="*/ 0 h 974"/>
                <a:gd name="T24" fmla="*/ 1 w 1078"/>
                <a:gd name="T25" fmla="*/ 1 h 974"/>
                <a:gd name="T26" fmla="*/ 1 w 1078"/>
                <a:gd name="T27" fmla="*/ 1 h 974"/>
                <a:gd name="T28" fmla="*/ 1 w 1078"/>
                <a:gd name="T29" fmla="*/ 1 h 974"/>
                <a:gd name="T30" fmla="*/ 1 w 1078"/>
                <a:gd name="T31" fmla="*/ 0 h 974"/>
                <a:gd name="T32" fmla="*/ 1 w 1078"/>
                <a:gd name="T33" fmla="*/ 0 h 974"/>
                <a:gd name="T34" fmla="*/ 1 w 1078"/>
                <a:gd name="T35" fmla="*/ 0 h 974"/>
                <a:gd name="T36" fmla="*/ 1 w 1078"/>
                <a:gd name="T37" fmla="*/ 1 h 974"/>
                <a:gd name="T38" fmla="*/ 1 w 1078"/>
                <a:gd name="T39" fmla="*/ 0 h 974"/>
                <a:gd name="T40" fmla="*/ 1 w 1078"/>
                <a:gd name="T41" fmla="*/ 0 h 974"/>
                <a:gd name="T42" fmla="*/ 1 w 1078"/>
                <a:gd name="T43" fmla="*/ 0 h 974"/>
                <a:gd name="T44" fmla="*/ 1 w 1078"/>
                <a:gd name="T45" fmla="*/ 0 h 974"/>
                <a:gd name="T46" fmla="*/ 0 w 1078"/>
                <a:gd name="T47" fmla="*/ 0 h 974"/>
                <a:gd name="T48" fmla="*/ 0 w 1078"/>
                <a:gd name="T49" fmla="*/ 0 h 974"/>
                <a:gd name="T50" fmla="*/ 0 w 1078"/>
                <a:gd name="T51" fmla="*/ 0 h 974"/>
                <a:gd name="T52" fmla="*/ 1 w 1078"/>
                <a:gd name="T53" fmla="*/ 0 h 974"/>
                <a:gd name="T54" fmla="*/ 1 w 1078"/>
                <a:gd name="T55" fmla="*/ 1 h 974"/>
                <a:gd name="T56" fmla="*/ 1 w 1078"/>
                <a:gd name="T57" fmla="*/ 1 h 974"/>
                <a:gd name="T58" fmla="*/ 0 w 1078"/>
                <a:gd name="T59" fmla="*/ 1 h 974"/>
                <a:gd name="T60" fmla="*/ 0 w 1078"/>
                <a:gd name="T61" fmla="*/ 1 h 974"/>
                <a:gd name="T62" fmla="*/ 0 w 1078"/>
                <a:gd name="T63" fmla="*/ 1 h 974"/>
                <a:gd name="T64" fmla="*/ 0 w 1078"/>
                <a:gd name="T65" fmla="*/ 1 h 974"/>
                <a:gd name="T66" fmla="*/ 1 w 1078"/>
                <a:gd name="T67" fmla="*/ 1 h 9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78" h="974">
                  <a:moveTo>
                    <a:pt x="430" y="498"/>
                  </a:moveTo>
                  <a:lnTo>
                    <a:pt x="455" y="552"/>
                  </a:lnTo>
                  <a:lnTo>
                    <a:pt x="441" y="586"/>
                  </a:lnTo>
                  <a:lnTo>
                    <a:pt x="433" y="640"/>
                  </a:lnTo>
                  <a:lnTo>
                    <a:pt x="433" y="764"/>
                  </a:lnTo>
                  <a:lnTo>
                    <a:pt x="423" y="839"/>
                  </a:lnTo>
                  <a:lnTo>
                    <a:pt x="406" y="864"/>
                  </a:lnTo>
                  <a:lnTo>
                    <a:pt x="361" y="907"/>
                  </a:lnTo>
                  <a:lnTo>
                    <a:pt x="272" y="938"/>
                  </a:lnTo>
                  <a:lnTo>
                    <a:pt x="119" y="974"/>
                  </a:lnTo>
                  <a:lnTo>
                    <a:pt x="965" y="974"/>
                  </a:lnTo>
                  <a:lnTo>
                    <a:pt x="890" y="946"/>
                  </a:lnTo>
                  <a:lnTo>
                    <a:pt x="840" y="938"/>
                  </a:lnTo>
                  <a:lnTo>
                    <a:pt x="779" y="944"/>
                  </a:lnTo>
                  <a:lnTo>
                    <a:pt x="727" y="909"/>
                  </a:lnTo>
                  <a:lnTo>
                    <a:pt x="686" y="845"/>
                  </a:lnTo>
                  <a:lnTo>
                    <a:pt x="655" y="675"/>
                  </a:lnTo>
                  <a:lnTo>
                    <a:pt x="647" y="554"/>
                  </a:lnTo>
                  <a:lnTo>
                    <a:pt x="621" y="498"/>
                  </a:lnTo>
                  <a:lnTo>
                    <a:pt x="869" y="409"/>
                  </a:lnTo>
                  <a:lnTo>
                    <a:pt x="938" y="394"/>
                  </a:lnTo>
                  <a:lnTo>
                    <a:pt x="1020" y="348"/>
                  </a:lnTo>
                  <a:lnTo>
                    <a:pt x="1078" y="318"/>
                  </a:lnTo>
                  <a:lnTo>
                    <a:pt x="1007" y="318"/>
                  </a:lnTo>
                  <a:lnTo>
                    <a:pt x="916" y="361"/>
                  </a:lnTo>
                  <a:lnTo>
                    <a:pt x="848" y="389"/>
                  </a:lnTo>
                  <a:lnTo>
                    <a:pt x="758" y="415"/>
                  </a:lnTo>
                  <a:lnTo>
                    <a:pt x="702" y="426"/>
                  </a:lnTo>
                  <a:lnTo>
                    <a:pt x="603" y="448"/>
                  </a:lnTo>
                  <a:lnTo>
                    <a:pt x="565" y="426"/>
                  </a:lnTo>
                  <a:lnTo>
                    <a:pt x="641" y="391"/>
                  </a:lnTo>
                  <a:lnTo>
                    <a:pt x="751" y="265"/>
                  </a:lnTo>
                  <a:lnTo>
                    <a:pt x="796" y="222"/>
                  </a:lnTo>
                  <a:lnTo>
                    <a:pt x="848" y="152"/>
                  </a:lnTo>
                  <a:lnTo>
                    <a:pt x="854" y="88"/>
                  </a:lnTo>
                  <a:lnTo>
                    <a:pt x="689" y="265"/>
                  </a:lnTo>
                  <a:lnTo>
                    <a:pt x="655" y="303"/>
                  </a:lnTo>
                  <a:lnTo>
                    <a:pt x="517" y="378"/>
                  </a:lnTo>
                  <a:lnTo>
                    <a:pt x="506" y="259"/>
                  </a:lnTo>
                  <a:lnTo>
                    <a:pt x="496" y="201"/>
                  </a:lnTo>
                  <a:lnTo>
                    <a:pt x="483" y="163"/>
                  </a:lnTo>
                  <a:lnTo>
                    <a:pt x="475" y="71"/>
                  </a:lnTo>
                  <a:lnTo>
                    <a:pt x="468" y="34"/>
                  </a:lnTo>
                  <a:lnTo>
                    <a:pt x="438" y="0"/>
                  </a:lnTo>
                  <a:lnTo>
                    <a:pt x="427" y="104"/>
                  </a:lnTo>
                  <a:lnTo>
                    <a:pt x="421" y="168"/>
                  </a:lnTo>
                  <a:lnTo>
                    <a:pt x="441" y="227"/>
                  </a:lnTo>
                  <a:lnTo>
                    <a:pt x="354" y="184"/>
                  </a:lnTo>
                  <a:lnTo>
                    <a:pt x="209" y="179"/>
                  </a:lnTo>
                  <a:lnTo>
                    <a:pt x="140" y="138"/>
                  </a:lnTo>
                  <a:lnTo>
                    <a:pt x="137" y="179"/>
                  </a:lnTo>
                  <a:lnTo>
                    <a:pt x="209" y="214"/>
                  </a:lnTo>
                  <a:lnTo>
                    <a:pt x="333" y="216"/>
                  </a:lnTo>
                  <a:lnTo>
                    <a:pt x="427" y="292"/>
                  </a:lnTo>
                  <a:lnTo>
                    <a:pt x="433" y="389"/>
                  </a:lnTo>
                  <a:lnTo>
                    <a:pt x="427" y="409"/>
                  </a:lnTo>
                  <a:lnTo>
                    <a:pt x="406" y="420"/>
                  </a:lnTo>
                  <a:lnTo>
                    <a:pt x="317" y="431"/>
                  </a:lnTo>
                  <a:lnTo>
                    <a:pt x="220" y="420"/>
                  </a:lnTo>
                  <a:lnTo>
                    <a:pt x="137" y="409"/>
                  </a:lnTo>
                  <a:lnTo>
                    <a:pt x="82" y="404"/>
                  </a:lnTo>
                  <a:lnTo>
                    <a:pt x="13" y="400"/>
                  </a:lnTo>
                  <a:lnTo>
                    <a:pt x="0" y="420"/>
                  </a:lnTo>
                  <a:lnTo>
                    <a:pt x="76" y="426"/>
                  </a:lnTo>
                  <a:lnTo>
                    <a:pt x="172" y="441"/>
                  </a:lnTo>
                  <a:lnTo>
                    <a:pt x="269" y="458"/>
                  </a:lnTo>
                  <a:lnTo>
                    <a:pt x="365" y="474"/>
                  </a:lnTo>
                  <a:lnTo>
                    <a:pt x="430" y="498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3" name="Freeform 49"/>
            <p:cNvSpPr>
              <a:spLocks/>
            </p:cNvSpPr>
            <p:nvPr/>
          </p:nvSpPr>
          <p:spPr bwMode="auto">
            <a:xfrm>
              <a:off x="4454" y="3362"/>
              <a:ext cx="482" cy="285"/>
            </a:xfrm>
            <a:custGeom>
              <a:avLst/>
              <a:gdLst>
                <a:gd name="T0" fmla="*/ 1 w 1448"/>
                <a:gd name="T1" fmla="*/ 1 h 853"/>
                <a:gd name="T2" fmla="*/ 0 w 1448"/>
                <a:gd name="T3" fmla="*/ 1 h 853"/>
                <a:gd name="T4" fmla="*/ 0 w 1448"/>
                <a:gd name="T5" fmla="*/ 1 h 853"/>
                <a:gd name="T6" fmla="*/ 0 w 1448"/>
                <a:gd name="T7" fmla="*/ 1 h 853"/>
                <a:gd name="T8" fmla="*/ 0 w 1448"/>
                <a:gd name="T9" fmla="*/ 1 h 853"/>
                <a:gd name="T10" fmla="*/ 0 w 1448"/>
                <a:gd name="T11" fmla="*/ 1 h 853"/>
                <a:gd name="T12" fmla="*/ 0 w 1448"/>
                <a:gd name="T13" fmla="*/ 1 h 853"/>
                <a:gd name="T14" fmla="*/ 0 w 1448"/>
                <a:gd name="T15" fmla="*/ 1 h 853"/>
                <a:gd name="T16" fmla="*/ 0 w 1448"/>
                <a:gd name="T17" fmla="*/ 1 h 853"/>
                <a:gd name="T18" fmla="*/ 0 w 1448"/>
                <a:gd name="T19" fmla="*/ 0 h 853"/>
                <a:gd name="T20" fmla="*/ 0 w 1448"/>
                <a:gd name="T21" fmla="*/ 0 h 853"/>
                <a:gd name="T22" fmla="*/ 0 w 1448"/>
                <a:gd name="T23" fmla="*/ 0 h 853"/>
                <a:gd name="T24" fmla="*/ 0 w 1448"/>
                <a:gd name="T25" fmla="*/ 0 h 853"/>
                <a:gd name="T26" fmla="*/ 0 w 1448"/>
                <a:gd name="T27" fmla="*/ 0 h 853"/>
                <a:gd name="T28" fmla="*/ 1 w 1448"/>
                <a:gd name="T29" fmla="*/ 0 h 853"/>
                <a:gd name="T30" fmla="*/ 1 w 1448"/>
                <a:gd name="T31" fmla="*/ 0 h 853"/>
                <a:gd name="T32" fmla="*/ 1 w 1448"/>
                <a:gd name="T33" fmla="*/ 0 h 853"/>
                <a:gd name="T34" fmla="*/ 1 w 1448"/>
                <a:gd name="T35" fmla="*/ 0 h 853"/>
                <a:gd name="T36" fmla="*/ 1 w 1448"/>
                <a:gd name="T37" fmla="*/ 0 h 853"/>
                <a:gd name="T38" fmla="*/ 1 w 1448"/>
                <a:gd name="T39" fmla="*/ 0 h 853"/>
                <a:gd name="T40" fmla="*/ 1 w 1448"/>
                <a:gd name="T41" fmla="*/ 0 h 853"/>
                <a:gd name="T42" fmla="*/ 1 w 1448"/>
                <a:gd name="T43" fmla="*/ 0 h 853"/>
                <a:gd name="T44" fmla="*/ 2 w 1448"/>
                <a:gd name="T45" fmla="*/ 0 h 853"/>
                <a:gd name="T46" fmla="*/ 2 w 1448"/>
                <a:gd name="T47" fmla="*/ 0 h 853"/>
                <a:gd name="T48" fmla="*/ 2 w 1448"/>
                <a:gd name="T49" fmla="*/ 0 h 853"/>
                <a:gd name="T50" fmla="*/ 2 w 1448"/>
                <a:gd name="T51" fmla="*/ 1 h 853"/>
                <a:gd name="T52" fmla="*/ 2 w 1448"/>
                <a:gd name="T53" fmla="*/ 1 h 853"/>
                <a:gd name="T54" fmla="*/ 2 w 1448"/>
                <a:gd name="T55" fmla="*/ 1 h 853"/>
                <a:gd name="T56" fmla="*/ 2 w 1448"/>
                <a:gd name="T57" fmla="*/ 1 h 853"/>
                <a:gd name="T58" fmla="*/ 2 w 1448"/>
                <a:gd name="T59" fmla="*/ 1 h 853"/>
                <a:gd name="T60" fmla="*/ 2 w 1448"/>
                <a:gd name="T61" fmla="*/ 1 h 853"/>
                <a:gd name="T62" fmla="*/ 2 w 1448"/>
                <a:gd name="T63" fmla="*/ 1 h 853"/>
                <a:gd name="T64" fmla="*/ 2 w 1448"/>
                <a:gd name="T65" fmla="*/ 1 h 853"/>
                <a:gd name="T66" fmla="*/ 2 w 1448"/>
                <a:gd name="T67" fmla="*/ 1 h 853"/>
                <a:gd name="T68" fmla="*/ 1 w 1448"/>
                <a:gd name="T69" fmla="*/ 1 h 853"/>
                <a:gd name="T70" fmla="*/ 1 w 1448"/>
                <a:gd name="T71" fmla="*/ 1 h 853"/>
                <a:gd name="T72" fmla="*/ 1 w 1448"/>
                <a:gd name="T73" fmla="*/ 1 h 8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48" h="853">
                  <a:moveTo>
                    <a:pt x="393" y="767"/>
                  </a:moveTo>
                  <a:lnTo>
                    <a:pt x="385" y="767"/>
                  </a:lnTo>
                  <a:lnTo>
                    <a:pt x="379" y="767"/>
                  </a:lnTo>
                  <a:lnTo>
                    <a:pt x="359" y="773"/>
                  </a:lnTo>
                  <a:lnTo>
                    <a:pt x="303" y="794"/>
                  </a:lnTo>
                  <a:lnTo>
                    <a:pt x="227" y="804"/>
                  </a:lnTo>
                  <a:lnTo>
                    <a:pt x="137" y="794"/>
                  </a:lnTo>
                  <a:lnTo>
                    <a:pt x="69" y="773"/>
                  </a:lnTo>
                  <a:lnTo>
                    <a:pt x="20" y="745"/>
                  </a:lnTo>
                  <a:lnTo>
                    <a:pt x="0" y="708"/>
                  </a:lnTo>
                  <a:lnTo>
                    <a:pt x="7" y="682"/>
                  </a:lnTo>
                  <a:lnTo>
                    <a:pt x="41" y="654"/>
                  </a:lnTo>
                  <a:lnTo>
                    <a:pt x="76" y="644"/>
                  </a:lnTo>
                  <a:lnTo>
                    <a:pt x="76" y="639"/>
                  </a:lnTo>
                  <a:lnTo>
                    <a:pt x="47" y="606"/>
                  </a:lnTo>
                  <a:lnTo>
                    <a:pt x="34" y="558"/>
                  </a:lnTo>
                  <a:lnTo>
                    <a:pt x="20" y="494"/>
                  </a:lnTo>
                  <a:lnTo>
                    <a:pt x="20" y="435"/>
                  </a:lnTo>
                  <a:lnTo>
                    <a:pt x="55" y="386"/>
                  </a:lnTo>
                  <a:lnTo>
                    <a:pt x="110" y="353"/>
                  </a:lnTo>
                  <a:lnTo>
                    <a:pt x="171" y="338"/>
                  </a:lnTo>
                  <a:lnTo>
                    <a:pt x="214" y="344"/>
                  </a:lnTo>
                  <a:lnTo>
                    <a:pt x="241" y="353"/>
                  </a:lnTo>
                  <a:lnTo>
                    <a:pt x="192" y="327"/>
                  </a:lnTo>
                  <a:lnTo>
                    <a:pt x="186" y="290"/>
                  </a:lnTo>
                  <a:lnTo>
                    <a:pt x="200" y="241"/>
                  </a:lnTo>
                  <a:lnTo>
                    <a:pt x="247" y="188"/>
                  </a:lnTo>
                  <a:lnTo>
                    <a:pt x="316" y="134"/>
                  </a:lnTo>
                  <a:lnTo>
                    <a:pt x="420" y="97"/>
                  </a:lnTo>
                  <a:lnTo>
                    <a:pt x="517" y="75"/>
                  </a:lnTo>
                  <a:lnTo>
                    <a:pt x="593" y="75"/>
                  </a:lnTo>
                  <a:lnTo>
                    <a:pt x="614" y="80"/>
                  </a:lnTo>
                  <a:lnTo>
                    <a:pt x="614" y="64"/>
                  </a:lnTo>
                  <a:lnTo>
                    <a:pt x="668" y="37"/>
                  </a:lnTo>
                  <a:lnTo>
                    <a:pt x="758" y="10"/>
                  </a:lnTo>
                  <a:lnTo>
                    <a:pt x="855" y="0"/>
                  </a:lnTo>
                  <a:lnTo>
                    <a:pt x="945" y="0"/>
                  </a:lnTo>
                  <a:lnTo>
                    <a:pt x="1027" y="26"/>
                  </a:lnTo>
                  <a:lnTo>
                    <a:pt x="1055" y="64"/>
                  </a:lnTo>
                  <a:lnTo>
                    <a:pt x="1041" y="102"/>
                  </a:lnTo>
                  <a:lnTo>
                    <a:pt x="1013" y="134"/>
                  </a:lnTo>
                  <a:lnTo>
                    <a:pt x="1021" y="139"/>
                  </a:lnTo>
                  <a:lnTo>
                    <a:pt x="1083" y="145"/>
                  </a:lnTo>
                  <a:lnTo>
                    <a:pt x="1159" y="145"/>
                  </a:lnTo>
                  <a:lnTo>
                    <a:pt x="1227" y="166"/>
                  </a:lnTo>
                  <a:lnTo>
                    <a:pt x="1268" y="209"/>
                  </a:lnTo>
                  <a:lnTo>
                    <a:pt x="1283" y="268"/>
                  </a:lnTo>
                  <a:lnTo>
                    <a:pt x="1262" y="338"/>
                  </a:lnTo>
                  <a:lnTo>
                    <a:pt x="1227" y="392"/>
                  </a:lnTo>
                  <a:lnTo>
                    <a:pt x="1220" y="421"/>
                  </a:lnTo>
                  <a:lnTo>
                    <a:pt x="1169" y="437"/>
                  </a:lnTo>
                  <a:lnTo>
                    <a:pt x="1223" y="432"/>
                  </a:lnTo>
                  <a:lnTo>
                    <a:pt x="1268" y="455"/>
                  </a:lnTo>
                  <a:lnTo>
                    <a:pt x="1365" y="472"/>
                  </a:lnTo>
                  <a:lnTo>
                    <a:pt x="1426" y="494"/>
                  </a:lnTo>
                  <a:lnTo>
                    <a:pt x="1448" y="526"/>
                  </a:lnTo>
                  <a:lnTo>
                    <a:pt x="1426" y="580"/>
                  </a:lnTo>
                  <a:lnTo>
                    <a:pt x="1358" y="639"/>
                  </a:lnTo>
                  <a:lnTo>
                    <a:pt x="1302" y="686"/>
                  </a:lnTo>
                  <a:lnTo>
                    <a:pt x="1244" y="691"/>
                  </a:lnTo>
                  <a:lnTo>
                    <a:pt x="1310" y="700"/>
                  </a:lnTo>
                  <a:lnTo>
                    <a:pt x="1344" y="740"/>
                  </a:lnTo>
                  <a:lnTo>
                    <a:pt x="1407" y="762"/>
                  </a:lnTo>
                  <a:lnTo>
                    <a:pt x="1413" y="794"/>
                  </a:lnTo>
                  <a:lnTo>
                    <a:pt x="1365" y="826"/>
                  </a:lnTo>
                  <a:lnTo>
                    <a:pt x="1262" y="842"/>
                  </a:lnTo>
                  <a:lnTo>
                    <a:pt x="1151" y="853"/>
                  </a:lnTo>
                  <a:lnTo>
                    <a:pt x="1090" y="842"/>
                  </a:lnTo>
                  <a:lnTo>
                    <a:pt x="1083" y="836"/>
                  </a:lnTo>
                  <a:lnTo>
                    <a:pt x="1083" y="826"/>
                  </a:lnTo>
                  <a:lnTo>
                    <a:pt x="1090" y="820"/>
                  </a:lnTo>
                  <a:lnTo>
                    <a:pt x="393" y="767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C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4" name="Freeform 50"/>
            <p:cNvSpPr>
              <a:spLocks/>
            </p:cNvSpPr>
            <p:nvPr/>
          </p:nvSpPr>
          <p:spPr bwMode="auto">
            <a:xfrm>
              <a:off x="4523" y="3424"/>
              <a:ext cx="359" cy="325"/>
            </a:xfrm>
            <a:custGeom>
              <a:avLst/>
              <a:gdLst>
                <a:gd name="T0" fmla="*/ 1 w 1079"/>
                <a:gd name="T1" fmla="*/ 1 h 973"/>
                <a:gd name="T2" fmla="*/ 1 w 1079"/>
                <a:gd name="T3" fmla="*/ 1 h 973"/>
                <a:gd name="T4" fmla="*/ 1 w 1079"/>
                <a:gd name="T5" fmla="*/ 1 h 973"/>
                <a:gd name="T6" fmla="*/ 0 w 1079"/>
                <a:gd name="T7" fmla="*/ 1 h 973"/>
                <a:gd name="T8" fmla="*/ 0 w 1079"/>
                <a:gd name="T9" fmla="*/ 1 h 973"/>
                <a:gd name="T10" fmla="*/ 1 w 1079"/>
                <a:gd name="T11" fmla="*/ 1 h 973"/>
                <a:gd name="T12" fmla="*/ 1 w 1079"/>
                <a:gd name="T13" fmla="*/ 1 h 973"/>
                <a:gd name="T14" fmla="*/ 1 w 1079"/>
                <a:gd name="T15" fmla="*/ 1 h 973"/>
                <a:gd name="T16" fmla="*/ 1 w 1079"/>
                <a:gd name="T17" fmla="*/ 1 h 973"/>
                <a:gd name="T18" fmla="*/ 1 w 1079"/>
                <a:gd name="T19" fmla="*/ 1 h 973"/>
                <a:gd name="T20" fmla="*/ 1 w 1079"/>
                <a:gd name="T21" fmla="*/ 0 h 973"/>
                <a:gd name="T22" fmla="*/ 1 w 1079"/>
                <a:gd name="T23" fmla="*/ 0 h 973"/>
                <a:gd name="T24" fmla="*/ 1 w 1079"/>
                <a:gd name="T25" fmla="*/ 1 h 973"/>
                <a:gd name="T26" fmla="*/ 1 w 1079"/>
                <a:gd name="T27" fmla="*/ 1 h 973"/>
                <a:gd name="T28" fmla="*/ 1 w 1079"/>
                <a:gd name="T29" fmla="*/ 1 h 973"/>
                <a:gd name="T30" fmla="*/ 1 w 1079"/>
                <a:gd name="T31" fmla="*/ 0 h 973"/>
                <a:gd name="T32" fmla="*/ 1 w 1079"/>
                <a:gd name="T33" fmla="*/ 0 h 973"/>
                <a:gd name="T34" fmla="*/ 1 w 1079"/>
                <a:gd name="T35" fmla="*/ 0 h 973"/>
                <a:gd name="T36" fmla="*/ 1 w 1079"/>
                <a:gd name="T37" fmla="*/ 1 h 973"/>
                <a:gd name="T38" fmla="*/ 1 w 1079"/>
                <a:gd name="T39" fmla="*/ 0 h 973"/>
                <a:gd name="T40" fmla="*/ 1 w 1079"/>
                <a:gd name="T41" fmla="*/ 0 h 973"/>
                <a:gd name="T42" fmla="*/ 1 w 1079"/>
                <a:gd name="T43" fmla="*/ 0 h 973"/>
                <a:gd name="T44" fmla="*/ 1 w 1079"/>
                <a:gd name="T45" fmla="*/ 0 h 973"/>
                <a:gd name="T46" fmla="*/ 0 w 1079"/>
                <a:gd name="T47" fmla="*/ 0 h 973"/>
                <a:gd name="T48" fmla="*/ 0 w 1079"/>
                <a:gd name="T49" fmla="*/ 0 h 973"/>
                <a:gd name="T50" fmla="*/ 0 w 1079"/>
                <a:gd name="T51" fmla="*/ 0 h 973"/>
                <a:gd name="T52" fmla="*/ 1 w 1079"/>
                <a:gd name="T53" fmla="*/ 0 h 973"/>
                <a:gd name="T54" fmla="*/ 1 w 1079"/>
                <a:gd name="T55" fmla="*/ 1 h 973"/>
                <a:gd name="T56" fmla="*/ 1 w 1079"/>
                <a:gd name="T57" fmla="*/ 1 h 973"/>
                <a:gd name="T58" fmla="*/ 0 w 1079"/>
                <a:gd name="T59" fmla="*/ 1 h 973"/>
                <a:gd name="T60" fmla="*/ 0 w 1079"/>
                <a:gd name="T61" fmla="*/ 1 h 973"/>
                <a:gd name="T62" fmla="*/ 0 w 1079"/>
                <a:gd name="T63" fmla="*/ 1 h 973"/>
                <a:gd name="T64" fmla="*/ 0 w 1079"/>
                <a:gd name="T65" fmla="*/ 1 h 973"/>
                <a:gd name="T66" fmla="*/ 1 w 1079"/>
                <a:gd name="T67" fmla="*/ 1 h 9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79" h="973">
                  <a:moveTo>
                    <a:pt x="431" y="498"/>
                  </a:moveTo>
                  <a:lnTo>
                    <a:pt x="455" y="552"/>
                  </a:lnTo>
                  <a:lnTo>
                    <a:pt x="441" y="587"/>
                  </a:lnTo>
                  <a:lnTo>
                    <a:pt x="434" y="640"/>
                  </a:lnTo>
                  <a:lnTo>
                    <a:pt x="434" y="764"/>
                  </a:lnTo>
                  <a:lnTo>
                    <a:pt x="424" y="839"/>
                  </a:lnTo>
                  <a:lnTo>
                    <a:pt x="407" y="863"/>
                  </a:lnTo>
                  <a:lnTo>
                    <a:pt x="362" y="906"/>
                  </a:lnTo>
                  <a:lnTo>
                    <a:pt x="272" y="938"/>
                  </a:lnTo>
                  <a:lnTo>
                    <a:pt x="120" y="973"/>
                  </a:lnTo>
                  <a:lnTo>
                    <a:pt x="965" y="973"/>
                  </a:lnTo>
                  <a:lnTo>
                    <a:pt x="889" y="946"/>
                  </a:lnTo>
                  <a:lnTo>
                    <a:pt x="841" y="938"/>
                  </a:lnTo>
                  <a:lnTo>
                    <a:pt x="778" y="943"/>
                  </a:lnTo>
                  <a:lnTo>
                    <a:pt x="727" y="908"/>
                  </a:lnTo>
                  <a:lnTo>
                    <a:pt x="685" y="845"/>
                  </a:lnTo>
                  <a:lnTo>
                    <a:pt x="656" y="676"/>
                  </a:lnTo>
                  <a:lnTo>
                    <a:pt x="648" y="554"/>
                  </a:lnTo>
                  <a:lnTo>
                    <a:pt x="620" y="498"/>
                  </a:lnTo>
                  <a:lnTo>
                    <a:pt x="868" y="410"/>
                  </a:lnTo>
                  <a:lnTo>
                    <a:pt x="938" y="394"/>
                  </a:lnTo>
                  <a:lnTo>
                    <a:pt x="1020" y="347"/>
                  </a:lnTo>
                  <a:lnTo>
                    <a:pt x="1079" y="319"/>
                  </a:lnTo>
                  <a:lnTo>
                    <a:pt x="1007" y="318"/>
                  </a:lnTo>
                  <a:lnTo>
                    <a:pt x="917" y="361"/>
                  </a:lnTo>
                  <a:lnTo>
                    <a:pt x="848" y="388"/>
                  </a:lnTo>
                  <a:lnTo>
                    <a:pt x="758" y="414"/>
                  </a:lnTo>
                  <a:lnTo>
                    <a:pt x="703" y="425"/>
                  </a:lnTo>
                  <a:lnTo>
                    <a:pt x="603" y="447"/>
                  </a:lnTo>
                  <a:lnTo>
                    <a:pt x="566" y="425"/>
                  </a:lnTo>
                  <a:lnTo>
                    <a:pt x="641" y="390"/>
                  </a:lnTo>
                  <a:lnTo>
                    <a:pt x="751" y="265"/>
                  </a:lnTo>
                  <a:lnTo>
                    <a:pt x="796" y="221"/>
                  </a:lnTo>
                  <a:lnTo>
                    <a:pt x="848" y="152"/>
                  </a:lnTo>
                  <a:lnTo>
                    <a:pt x="855" y="87"/>
                  </a:lnTo>
                  <a:lnTo>
                    <a:pt x="688" y="265"/>
                  </a:lnTo>
                  <a:lnTo>
                    <a:pt x="656" y="302"/>
                  </a:lnTo>
                  <a:lnTo>
                    <a:pt x="517" y="377"/>
                  </a:lnTo>
                  <a:lnTo>
                    <a:pt x="506" y="260"/>
                  </a:lnTo>
                  <a:lnTo>
                    <a:pt x="495" y="200"/>
                  </a:lnTo>
                  <a:lnTo>
                    <a:pt x="482" y="162"/>
                  </a:lnTo>
                  <a:lnTo>
                    <a:pt x="476" y="71"/>
                  </a:lnTo>
                  <a:lnTo>
                    <a:pt x="468" y="34"/>
                  </a:lnTo>
                  <a:lnTo>
                    <a:pt x="437" y="0"/>
                  </a:lnTo>
                  <a:lnTo>
                    <a:pt x="427" y="104"/>
                  </a:lnTo>
                  <a:lnTo>
                    <a:pt x="421" y="167"/>
                  </a:lnTo>
                  <a:lnTo>
                    <a:pt x="441" y="228"/>
                  </a:lnTo>
                  <a:lnTo>
                    <a:pt x="355" y="184"/>
                  </a:lnTo>
                  <a:lnTo>
                    <a:pt x="210" y="178"/>
                  </a:lnTo>
                  <a:lnTo>
                    <a:pt x="141" y="139"/>
                  </a:lnTo>
                  <a:lnTo>
                    <a:pt x="138" y="178"/>
                  </a:lnTo>
                  <a:lnTo>
                    <a:pt x="210" y="214"/>
                  </a:lnTo>
                  <a:lnTo>
                    <a:pt x="334" y="216"/>
                  </a:lnTo>
                  <a:lnTo>
                    <a:pt x="427" y="291"/>
                  </a:lnTo>
                  <a:lnTo>
                    <a:pt x="434" y="388"/>
                  </a:lnTo>
                  <a:lnTo>
                    <a:pt x="427" y="410"/>
                  </a:lnTo>
                  <a:lnTo>
                    <a:pt x="407" y="420"/>
                  </a:lnTo>
                  <a:lnTo>
                    <a:pt x="317" y="431"/>
                  </a:lnTo>
                  <a:lnTo>
                    <a:pt x="220" y="420"/>
                  </a:lnTo>
                  <a:lnTo>
                    <a:pt x="138" y="410"/>
                  </a:lnTo>
                  <a:lnTo>
                    <a:pt x="82" y="404"/>
                  </a:lnTo>
                  <a:lnTo>
                    <a:pt x="14" y="399"/>
                  </a:lnTo>
                  <a:lnTo>
                    <a:pt x="0" y="420"/>
                  </a:lnTo>
                  <a:lnTo>
                    <a:pt x="75" y="425"/>
                  </a:lnTo>
                  <a:lnTo>
                    <a:pt x="172" y="442"/>
                  </a:lnTo>
                  <a:lnTo>
                    <a:pt x="268" y="458"/>
                  </a:lnTo>
                  <a:lnTo>
                    <a:pt x="366" y="474"/>
                  </a:lnTo>
                  <a:lnTo>
                    <a:pt x="431" y="498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5" name="Freeform 51"/>
            <p:cNvSpPr>
              <a:spLocks/>
            </p:cNvSpPr>
            <p:nvPr/>
          </p:nvSpPr>
          <p:spPr bwMode="auto">
            <a:xfrm>
              <a:off x="495" y="1989"/>
              <a:ext cx="1761" cy="2242"/>
            </a:xfrm>
            <a:custGeom>
              <a:avLst/>
              <a:gdLst>
                <a:gd name="T0" fmla="*/ 0 w 5284"/>
                <a:gd name="T1" fmla="*/ 2 h 6728"/>
                <a:gd name="T2" fmla="*/ 0 w 5284"/>
                <a:gd name="T3" fmla="*/ 2 h 6728"/>
                <a:gd name="T4" fmla="*/ 0 w 5284"/>
                <a:gd name="T5" fmla="*/ 1 h 6728"/>
                <a:gd name="T6" fmla="*/ 0 w 5284"/>
                <a:gd name="T7" fmla="*/ 1 h 6728"/>
                <a:gd name="T8" fmla="*/ 1 w 5284"/>
                <a:gd name="T9" fmla="*/ 1 h 6728"/>
                <a:gd name="T10" fmla="*/ 1 w 5284"/>
                <a:gd name="T11" fmla="*/ 1 h 6728"/>
                <a:gd name="T12" fmla="*/ 1 w 5284"/>
                <a:gd name="T13" fmla="*/ 1 h 6728"/>
                <a:gd name="T14" fmla="*/ 1 w 5284"/>
                <a:gd name="T15" fmla="*/ 1 h 6728"/>
                <a:gd name="T16" fmla="*/ 1 w 5284"/>
                <a:gd name="T17" fmla="*/ 1 h 6728"/>
                <a:gd name="T18" fmla="*/ 2 w 5284"/>
                <a:gd name="T19" fmla="*/ 0 h 6728"/>
                <a:gd name="T20" fmla="*/ 2 w 5284"/>
                <a:gd name="T21" fmla="*/ 0 h 6728"/>
                <a:gd name="T22" fmla="*/ 2 w 5284"/>
                <a:gd name="T23" fmla="*/ 0 h 6728"/>
                <a:gd name="T24" fmla="*/ 3 w 5284"/>
                <a:gd name="T25" fmla="*/ 0 h 6728"/>
                <a:gd name="T26" fmla="*/ 3 w 5284"/>
                <a:gd name="T27" fmla="*/ 0 h 6728"/>
                <a:gd name="T28" fmla="*/ 4 w 5284"/>
                <a:gd name="T29" fmla="*/ 0 h 6728"/>
                <a:gd name="T30" fmla="*/ 4 w 5284"/>
                <a:gd name="T31" fmla="*/ 0 h 6728"/>
                <a:gd name="T32" fmla="*/ 4 w 5284"/>
                <a:gd name="T33" fmla="*/ 0 h 6728"/>
                <a:gd name="T34" fmla="*/ 4 w 5284"/>
                <a:gd name="T35" fmla="*/ 0 h 6728"/>
                <a:gd name="T36" fmla="*/ 5 w 5284"/>
                <a:gd name="T37" fmla="*/ 0 h 6728"/>
                <a:gd name="T38" fmla="*/ 5 w 5284"/>
                <a:gd name="T39" fmla="*/ 0 h 6728"/>
                <a:gd name="T40" fmla="*/ 5 w 5284"/>
                <a:gd name="T41" fmla="*/ 0 h 6728"/>
                <a:gd name="T42" fmla="*/ 5 w 5284"/>
                <a:gd name="T43" fmla="*/ 0 h 6728"/>
                <a:gd name="T44" fmla="*/ 5 w 5284"/>
                <a:gd name="T45" fmla="*/ 0 h 6728"/>
                <a:gd name="T46" fmla="*/ 6 w 5284"/>
                <a:gd name="T47" fmla="*/ 0 h 6728"/>
                <a:gd name="T48" fmla="*/ 6 w 5284"/>
                <a:gd name="T49" fmla="*/ 0 h 6728"/>
                <a:gd name="T50" fmla="*/ 6 w 5284"/>
                <a:gd name="T51" fmla="*/ 0 h 6728"/>
                <a:gd name="T52" fmla="*/ 6 w 5284"/>
                <a:gd name="T53" fmla="*/ 0 h 6728"/>
                <a:gd name="T54" fmla="*/ 6 w 5284"/>
                <a:gd name="T55" fmla="*/ 0 h 6728"/>
                <a:gd name="T56" fmla="*/ 7 w 5284"/>
                <a:gd name="T57" fmla="*/ 0 h 6728"/>
                <a:gd name="T58" fmla="*/ 7 w 5284"/>
                <a:gd name="T59" fmla="*/ 0 h 6728"/>
                <a:gd name="T60" fmla="*/ 7 w 5284"/>
                <a:gd name="T61" fmla="*/ 1 h 6728"/>
                <a:gd name="T62" fmla="*/ 7 w 5284"/>
                <a:gd name="T63" fmla="*/ 1 h 6728"/>
                <a:gd name="T64" fmla="*/ 7 w 5284"/>
                <a:gd name="T65" fmla="*/ 1 h 6728"/>
                <a:gd name="T66" fmla="*/ 7 w 5284"/>
                <a:gd name="T67" fmla="*/ 1 h 6728"/>
                <a:gd name="T68" fmla="*/ 7 w 5284"/>
                <a:gd name="T69" fmla="*/ 1 h 6728"/>
                <a:gd name="T70" fmla="*/ 7 w 5284"/>
                <a:gd name="T71" fmla="*/ 2 h 6728"/>
                <a:gd name="T72" fmla="*/ 7 w 5284"/>
                <a:gd name="T73" fmla="*/ 2 h 6728"/>
                <a:gd name="T74" fmla="*/ 7 w 5284"/>
                <a:gd name="T75" fmla="*/ 2 h 6728"/>
                <a:gd name="T76" fmla="*/ 7 w 5284"/>
                <a:gd name="T77" fmla="*/ 2 h 6728"/>
                <a:gd name="T78" fmla="*/ 7 w 5284"/>
                <a:gd name="T79" fmla="*/ 2 h 6728"/>
                <a:gd name="T80" fmla="*/ 7 w 5284"/>
                <a:gd name="T81" fmla="*/ 2 h 6728"/>
                <a:gd name="T82" fmla="*/ 7 w 5284"/>
                <a:gd name="T83" fmla="*/ 2 h 6728"/>
                <a:gd name="T84" fmla="*/ 7 w 5284"/>
                <a:gd name="T85" fmla="*/ 2 h 6728"/>
                <a:gd name="T86" fmla="*/ 7 w 5284"/>
                <a:gd name="T87" fmla="*/ 3 h 6728"/>
                <a:gd name="T88" fmla="*/ 6 w 5284"/>
                <a:gd name="T89" fmla="*/ 3 h 6728"/>
                <a:gd name="T90" fmla="*/ 6 w 5284"/>
                <a:gd name="T91" fmla="*/ 3 h 6728"/>
                <a:gd name="T92" fmla="*/ 6 w 5284"/>
                <a:gd name="T93" fmla="*/ 3 h 6728"/>
                <a:gd name="T94" fmla="*/ 6 w 5284"/>
                <a:gd name="T95" fmla="*/ 3 h 6728"/>
                <a:gd name="T96" fmla="*/ 6 w 5284"/>
                <a:gd name="T97" fmla="*/ 4 h 6728"/>
                <a:gd name="T98" fmla="*/ 6 w 5284"/>
                <a:gd name="T99" fmla="*/ 4 h 6728"/>
                <a:gd name="T100" fmla="*/ 5 w 5284"/>
                <a:gd name="T101" fmla="*/ 4 h 6728"/>
                <a:gd name="T102" fmla="*/ 5 w 5284"/>
                <a:gd name="T103" fmla="*/ 5 h 6728"/>
                <a:gd name="T104" fmla="*/ 5 w 5284"/>
                <a:gd name="T105" fmla="*/ 5 h 6728"/>
                <a:gd name="T106" fmla="*/ 5 w 5284"/>
                <a:gd name="T107" fmla="*/ 5 h 6728"/>
                <a:gd name="T108" fmla="*/ 5 w 5284"/>
                <a:gd name="T109" fmla="*/ 6 h 6728"/>
                <a:gd name="T110" fmla="*/ 5 w 5284"/>
                <a:gd name="T111" fmla="*/ 6 h 6728"/>
                <a:gd name="T112" fmla="*/ 5 w 5284"/>
                <a:gd name="T113" fmla="*/ 7 h 6728"/>
                <a:gd name="T114" fmla="*/ 5 w 5284"/>
                <a:gd name="T115" fmla="*/ 7 h 6728"/>
                <a:gd name="T116" fmla="*/ 5 w 5284"/>
                <a:gd name="T117" fmla="*/ 7 h 6728"/>
                <a:gd name="T118" fmla="*/ 4 w 5284"/>
                <a:gd name="T119" fmla="*/ 9 h 6728"/>
                <a:gd name="T120" fmla="*/ 4 w 5284"/>
                <a:gd name="T121" fmla="*/ 9 h 672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284" h="6728">
                  <a:moveTo>
                    <a:pt x="0" y="1223"/>
                  </a:moveTo>
                  <a:lnTo>
                    <a:pt x="40" y="1169"/>
                  </a:lnTo>
                  <a:lnTo>
                    <a:pt x="154" y="1031"/>
                  </a:lnTo>
                  <a:lnTo>
                    <a:pt x="336" y="844"/>
                  </a:lnTo>
                  <a:lnTo>
                    <a:pt x="450" y="743"/>
                  </a:lnTo>
                  <a:lnTo>
                    <a:pt x="580" y="643"/>
                  </a:lnTo>
                  <a:lnTo>
                    <a:pt x="744" y="528"/>
                  </a:lnTo>
                  <a:lnTo>
                    <a:pt x="852" y="467"/>
                  </a:lnTo>
                  <a:lnTo>
                    <a:pt x="968" y="422"/>
                  </a:lnTo>
                  <a:lnTo>
                    <a:pt x="1159" y="353"/>
                  </a:lnTo>
                  <a:lnTo>
                    <a:pt x="1508" y="223"/>
                  </a:lnTo>
                  <a:lnTo>
                    <a:pt x="1725" y="153"/>
                  </a:lnTo>
                  <a:lnTo>
                    <a:pt x="1949" y="110"/>
                  </a:lnTo>
                  <a:lnTo>
                    <a:pt x="2317" y="64"/>
                  </a:lnTo>
                  <a:lnTo>
                    <a:pt x="2584" y="39"/>
                  </a:lnTo>
                  <a:lnTo>
                    <a:pt x="2749" y="42"/>
                  </a:lnTo>
                  <a:lnTo>
                    <a:pt x="2913" y="55"/>
                  </a:lnTo>
                  <a:lnTo>
                    <a:pt x="3186" y="64"/>
                  </a:lnTo>
                  <a:lnTo>
                    <a:pt x="3395" y="57"/>
                  </a:lnTo>
                  <a:lnTo>
                    <a:pt x="3552" y="43"/>
                  </a:lnTo>
                  <a:lnTo>
                    <a:pt x="3778" y="10"/>
                  </a:lnTo>
                  <a:lnTo>
                    <a:pt x="3881" y="0"/>
                  </a:lnTo>
                  <a:lnTo>
                    <a:pt x="3998" y="3"/>
                  </a:lnTo>
                  <a:lnTo>
                    <a:pt x="4147" y="22"/>
                  </a:lnTo>
                  <a:lnTo>
                    <a:pt x="4346" y="64"/>
                  </a:lnTo>
                  <a:lnTo>
                    <a:pt x="4461" y="96"/>
                  </a:lnTo>
                  <a:lnTo>
                    <a:pt x="4555" y="131"/>
                  </a:lnTo>
                  <a:lnTo>
                    <a:pt x="4701" y="209"/>
                  </a:lnTo>
                  <a:lnTo>
                    <a:pt x="4814" y="285"/>
                  </a:lnTo>
                  <a:lnTo>
                    <a:pt x="4925" y="353"/>
                  </a:lnTo>
                  <a:lnTo>
                    <a:pt x="4992" y="463"/>
                  </a:lnTo>
                  <a:lnTo>
                    <a:pt x="5069" y="576"/>
                  </a:lnTo>
                  <a:lnTo>
                    <a:pt x="5147" y="722"/>
                  </a:lnTo>
                  <a:lnTo>
                    <a:pt x="5182" y="817"/>
                  </a:lnTo>
                  <a:lnTo>
                    <a:pt x="5215" y="933"/>
                  </a:lnTo>
                  <a:lnTo>
                    <a:pt x="5260" y="1113"/>
                  </a:lnTo>
                  <a:lnTo>
                    <a:pt x="5284" y="1234"/>
                  </a:lnTo>
                  <a:lnTo>
                    <a:pt x="5272" y="1349"/>
                  </a:lnTo>
                  <a:lnTo>
                    <a:pt x="5215" y="1512"/>
                  </a:lnTo>
                  <a:lnTo>
                    <a:pt x="5156" y="1634"/>
                  </a:lnTo>
                  <a:lnTo>
                    <a:pt x="5096" y="1717"/>
                  </a:lnTo>
                  <a:lnTo>
                    <a:pt x="5036" y="1774"/>
                  </a:lnTo>
                  <a:lnTo>
                    <a:pt x="4971" y="1816"/>
                  </a:lnTo>
                  <a:lnTo>
                    <a:pt x="4823" y="1909"/>
                  </a:lnTo>
                  <a:lnTo>
                    <a:pt x="4735" y="1982"/>
                  </a:lnTo>
                  <a:lnTo>
                    <a:pt x="4635" y="2092"/>
                  </a:lnTo>
                  <a:lnTo>
                    <a:pt x="4426" y="2343"/>
                  </a:lnTo>
                  <a:lnTo>
                    <a:pt x="4303" y="2501"/>
                  </a:lnTo>
                  <a:lnTo>
                    <a:pt x="4201" y="2671"/>
                  </a:lnTo>
                  <a:lnTo>
                    <a:pt x="4056" y="2962"/>
                  </a:lnTo>
                  <a:lnTo>
                    <a:pt x="3936" y="3219"/>
                  </a:lnTo>
                  <a:lnTo>
                    <a:pt x="3876" y="3382"/>
                  </a:lnTo>
                  <a:lnTo>
                    <a:pt x="3835" y="3553"/>
                  </a:lnTo>
                  <a:lnTo>
                    <a:pt x="3767" y="3831"/>
                  </a:lnTo>
                  <a:lnTo>
                    <a:pt x="3655" y="4277"/>
                  </a:lnTo>
                  <a:lnTo>
                    <a:pt x="3602" y="4550"/>
                  </a:lnTo>
                  <a:lnTo>
                    <a:pt x="3559" y="4826"/>
                  </a:lnTo>
                  <a:lnTo>
                    <a:pt x="3525" y="5020"/>
                  </a:lnTo>
                  <a:lnTo>
                    <a:pt x="3476" y="5280"/>
                  </a:lnTo>
                  <a:lnTo>
                    <a:pt x="3270" y="6303"/>
                  </a:lnTo>
                  <a:lnTo>
                    <a:pt x="3186" y="6728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6" name="Freeform 52"/>
            <p:cNvSpPr>
              <a:spLocks/>
            </p:cNvSpPr>
            <p:nvPr/>
          </p:nvSpPr>
          <p:spPr bwMode="auto">
            <a:xfrm>
              <a:off x="2136" y="2106"/>
              <a:ext cx="3187" cy="773"/>
            </a:xfrm>
            <a:custGeom>
              <a:avLst/>
              <a:gdLst>
                <a:gd name="T0" fmla="*/ 0 w 9559"/>
                <a:gd name="T1" fmla="*/ 0 h 2318"/>
                <a:gd name="T2" fmla="*/ 0 w 9559"/>
                <a:gd name="T3" fmla="*/ 0 h 2318"/>
                <a:gd name="T4" fmla="*/ 0 w 9559"/>
                <a:gd name="T5" fmla="*/ 0 h 2318"/>
                <a:gd name="T6" fmla="*/ 1 w 9559"/>
                <a:gd name="T7" fmla="*/ 0 h 2318"/>
                <a:gd name="T8" fmla="*/ 1 w 9559"/>
                <a:gd name="T9" fmla="*/ 1 h 2318"/>
                <a:gd name="T10" fmla="*/ 1 w 9559"/>
                <a:gd name="T11" fmla="*/ 1 h 2318"/>
                <a:gd name="T12" fmla="*/ 2 w 9559"/>
                <a:gd name="T13" fmla="*/ 1 h 2318"/>
                <a:gd name="T14" fmla="*/ 2 w 9559"/>
                <a:gd name="T15" fmla="*/ 1 h 2318"/>
                <a:gd name="T16" fmla="*/ 2 w 9559"/>
                <a:gd name="T17" fmla="*/ 1 h 2318"/>
                <a:gd name="T18" fmla="*/ 3 w 9559"/>
                <a:gd name="T19" fmla="*/ 1 h 2318"/>
                <a:gd name="T20" fmla="*/ 3 w 9559"/>
                <a:gd name="T21" fmla="*/ 1 h 2318"/>
                <a:gd name="T22" fmla="*/ 3 w 9559"/>
                <a:gd name="T23" fmla="*/ 1 h 2318"/>
                <a:gd name="T24" fmla="*/ 4 w 9559"/>
                <a:gd name="T25" fmla="*/ 1 h 2318"/>
                <a:gd name="T26" fmla="*/ 4 w 9559"/>
                <a:gd name="T27" fmla="*/ 1 h 2318"/>
                <a:gd name="T28" fmla="*/ 4 w 9559"/>
                <a:gd name="T29" fmla="*/ 1 h 2318"/>
                <a:gd name="T30" fmla="*/ 5 w 9559"/>
                <a:gd name="T31" fmla="*/ 1 h 2318"/>
                <a:gd name="T32" fmla="*/ 5 w 9559"/>
                <a:gd name="T33" fmla="*/ 1 h 2318"/>
                <a:gd name="T34" fmla="*/ 5 w 9559"/>
                <a:gd name="T35" fmla="*/ 1 h 2318"/>
                <a:gd name="T36" fmla="*/ 5 w 9559"/>
                <a:gd name="T37" fmla="*/ 1 h 2318"/>
                <a:gd name="T38" fmla="*/ 6 w 9559"/>
                <a:gd name="T39" fmla="*/ 1 h 2318"/>
                <a:gd name="T40" fmla="*/ 6 w 9559"/>
                <a:gd name="T41" fmla="*/ 1 h 2318"/>
                <a:gd name="T42" fmla="*/ 6 w 9559"/>
                <a:gd name="T43" fmla="*/ 0 h 2318"/>
                <a:gd name="T44" fmla="*/ 6 w 9559"/>
                <a:gd name="T45" fmla="*/ 0 h 2318"/>
                <a:gd name="T46" fmla="*/ 6 w 9559"/>
                <a:gd name="T47" fmla="*/ 0 h 2318"/>
                <a:gd name="T48" fmla="*/ 7 w 9559"/>
                <a:gd name="T49" fmla="*/ 0 h 2318"/>
                <a:gd name="T50" fmla="*/ 7 w 9559"/>
                <a:gd name="T51" fmla="*/ 0 h 2318"/>
                <a:gd name="T52" fmla="*/ 7 w 9559"/>
                <a:gd name="T53" fmla="*/ 0 h 2318"/>
                <a:gd name="T54" fmla="*/ 7 w 9559"/>
                <a:gd name="T55" fmla="*/ 0 h 2318"/>
                <a:gd name="T56" fmla="*/ 8 w 9559"/>
                <a:gd name="T57" fmla="*/ 0 h 2318"/>
                <a:gd name="T58" fmla="*/ 8 w 9559"/>
                <a:gd name="T59" fmla="*/ 0 h 2318"/>
                <a:gd name="T60" fmla="*/ 8 w 9559"/>
                <a:gd name="T61" fmla="*/ 0 h 2318"/>
                <a:gd name="T62" fmla="*/ 9 w 9559"/>
                <a:gd name="T63" fmla="*/ 0 h 2318"/>
                <a:gd name="T64" fmla="*/ 9 w 9559"/>
                <a:gd name="T65" fmla="*/ 0 h 2318"/>
                <a:gd name="T66" fmla="*/ 9 w 9559"/>
                <a:gd name="T67" fmla="*/ 0 h 2318"/>
                <a:gd name="T68" fmla="*/ 10 w 9559"/>
                <a:gd name="T69" fmla="*/ 0 h 2318"/>
                <a:gd name="T70" fmla="*/ 10 w 9559"/>
                <a:gd name="T71" fmla="*/ 1 h 2318"/>
                <a:gd name="T72" fmla="*/ 10 w 9559"/>
                <a:gd name="T73" fmla="*/ 1 h 2318"/>
                <a:gd name="T74" fmla="*/ 11 w 9559"/>
                <a:gd name="T75" fmla="*/ 1 h 2318"/>
                <a:gd name="T76" fmla="*/ 11 w 9559"/>
                <a:gd name="T77" fmla="*/ 1 h 2318"/>
                <a:gd name="T78" fmla="*/ 11 w 9559"/>
                <a:gd name="T79" fmla="*/ 1 h 2318"/>
                <a:gd name="T80" fmla="*/ 12 w 9559"/>
                <a:gd name="T81" fmla="*/ 1 h 2318"/>
                <a:gd name="T82" fmla="*/ 12 w 9559"/>
                <a:gd name="T83" fmla="*/ 2 h 2318"/>
                <a:gd name="T84" fmla="*/ 12 w 9559"/>
                <a:gd name="T85" fmla="*/ 2 h 2318"/>
                <a:gd name="T86" fmla="*/ 12 w 9559"/>
                <a:gd name="T87" fmla="*/ 2 h 2318"/>
                <a:gd name="T88" fmla="*/ 13 w 9559"/>
                <a:gd name="T89" fmla="*/ 2 h 2318"/>
                <a:gd name="T90" fmla="*/ 13 w 9559"/>
                <a:gd name="T91" fmla="*/ 3 h 2318"/>
                <a:gd name="T92" fmla="*/ 13 w 9559"/>
                <a:gd name="T93" fmla="*/ 3 h 2318"/>
                <a:gd name="T94" fmla="*/ 13 w 9559"/>
                <a:gd name="T95" fmla="*/ 3 h 2318"/>
                <a:gd name="T96" fmla="*/ 13 w 9559"/>
                <a:gd name="T97" fmla="*/ 3 h 23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559" h="2318">
                  <a:moveTo>
                    <a:pt x="0" y="0"/>
                  </a:moveTo>
                  <a:lnTo>
                    <a:pt x="166" y="94"/>
                  </a:lnTo>
                  <a:lnTo>
                    <a:pt x="349" y="187"/>
                  </a:lnTo>
                  <a:lnTo>
                    <a:pt x="579" y="290"/>
                  </a:lnTo>
                  <a:lnTo>
                    <a:pt x="842" y="405"/>
                  </a:lnTo>
                  <a:lnTo>
                    <a:pt x="1004" y="478"/>
                  </a:lnTo>
                  <a:lnTo>
                    <a:pt x="1170" y="528"/>
                  </a:lnTo>
                  <a:lnTo>
                    <a:pt x="1448" y="580"/>
                  </a:lnTo>
                  <a:lnTo>
                    <a:pt x="1803" y="636"/>
                  </a:lnTo>
                  <a:lnTo>
                    <a:pt x="2070" y="673"/>
                  </a:lnTo>
                  <a:lnTo>
                    <a:pt x="2278" y="693"/>
                  </a:lnTo>
                  <a:lnTo>
                    <a:pt x="2458" y="697"/>
                  </a:lnTo>
                  <a:lnTo>
                    <a:pt x="2636" y="686"/>
                  </a:lnTo>
                  <a:lnTo>
                    <a:pt x="2847" y="662"/>
                  </a:lnTo>
                  <a:lnTo>
                    <a:pt x="3116" y="626"/>
                  </a:lnTo>
                  <a:lnTo>
                    <a:pt x="3476" y="580"/>
                  </a:lnTo>
                  <a:lnTo>
                    <a:pt x="3685" y="547"/>
                  </a:lnTo>
                  <a:lnTo>
                    <a:pt x="3839" y="512"/>
                  </a:lnTo>
                  <a:lnTo>
                    <a:pt x="3956" y="475"/>
                  </a:lnTo>
                  <a:lnTo>
                    <a:pt x="4055" y="435"/>
                  </a:lnTo>
                  <a:lnTo>
                    <a:pt x="4154" y="396"/>
                  </a:lnTo>
                  <a:lnTo>
                    <a:pt x="4270" y="357"/>
                  </a:lnTo>
                  <a:lnTo>
                    <a:pt x="4424" y="322"/>
                  </a:lnTo>
                  <a:lnTo>
                    <a:pt x="4634" y="290"/>
                  </a:lnTo>
                  <a:lnTo>
                    <a:pt x="4838" y="267"/>
                  </a:lnTo>
                  <a:lnTo>
                    <a:pt x="4991" y="257"/>
                  </a:lnTo>
                  <a:lnTo>
                    <a:pt x="5209" y="261"/>
                  </a:lnTo>
                  <a:lnTo>
                    <a:pt x="5430" y="279"/>
                  </a:lnTo>
                  <a:lnTo>
                    <a:pt x="5584" y="287"/>
                  </a:lnTo>
                  <a:lnTo>
                    <a:pt x="5793" y="290"/>
                  </a:lnTo>
                  <a:lnTo>
                    <a:pt x="6064" y="281"/>
                  </a:lnTo>
                  <a:lnTo>
                    <a:pt x="6229" y="268"/>
                  </a:lnTo>
                  <a:lnTo>
                    <a:pt x="6394" y="265"/>
                  </a:lnTo>
                  <a:lnTo>
                    <a:pt x="6663" y="290"/>
                  </a:lnTo>
                  <a:lnTo>
                    <a:pt x="7033" y="332"/>
                  </a:lnTo>
                  <a:lnTo>
                    <a:pt x="7262" y="366"/>
                  </a:lnTo>
                  <a:lnTo>
                    <a:pt x="7480" y="435"/>
                  </a:lnTo>
                  <a:lnTo>
                    <a:pt x="7821" y="580"/>
                  </a:lnTo>
                  <a:lnTo>
                    <a:pt x="8117" y="713"/>
                  </a:lnTo>
                  <a:lnTo>
                    <a:pt x="8295" y="809"/>
                  </a:lnTo>
                  <a:lnTo>
                    <a:pt x="8452" y="936"/>
                  </a:lnTo>
                  <a:lnTo>
                    <a:pt x="8690" y="1159"/>
                  </a:lnTo>
                  <a:lnTo>
                    <a:pt x="8891" y="1364"/>
                  </a:lnTo>
                  <a:lnTo>
                    <a:pt x="9066" y="1568"/>
                  </a:lnTo>
                  <a:lnTo>
                    <a:pt x="9216" y="1763"/>
                  </a:lnTo>
                  <a:lnTo>
                    <a:pt x="9338" y="1941"/>
                  </a:lnTo>
                  <a:lnTo>
                    <a:pt x="9434" y="2093"/>
                  </a:lnTo>
                  <a:lnTo>
                    <a:pt x="9503" y="2213"/>
                  </a:lnTo>
                  <a:lnTo>
                    <a:pt x="9559" y="2318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7" name="Freeform 53"/>
            <p:cNvSpPr>
              <a:spLocks/>
            </p:cNvSpPr>
            <p:nvPr/>
          </p:nvSpPr>
          <p:spPr bwMode="auto">
            <a:xfrm>
              <a:off x="1198" y="1277"/>
              <a:ext cx="117" cy="105"/>
            </a:xfrm>
            <a:custGeom>
              <a:avLst/>
              <a:gdLst>
                <a:gd name="T0" fmla="*/ 0 w 349"/>
                <a:gd name="T1" fmla="*/ 0 h 315"/>
                <a:gd name="T2" fmla="*/ 0 w 349"/>
                <a:gd name="T3" fmla="*/ 0 h 315"/>
                <a:gd name="T4" fmla="*/ 0 w 349"/>
                <a:gd name="T5" fmla="*/ 0 h 315"/>
                <a:gd name="T6" fmla="*/ 0 w 349"/>
                <a:gd name="T7" fmla="*/ 0 h 315"/>
                <a:gd name="T8" fmla="*/ 0 w 349"/>
                <a:gd name="T9" fmla="*/ 0 h 315"/>
                <a:gd name="T10" fmla="*/ 0 w 349"/>
                <a:gd name="T11" fmla="*/ 0 h 315"/>
                <a:gd name="T12" fmla="*/ 0 w 349"/>
                <a:gd name="T13" fmla="*/ 0 h 315"/>
                <a:gd name="T14" fmla="*/ 0 w 349"/>
                <a:gd name="T15" fmla="*/ 0 h 315"/>
                <a:gd name="T16" fmla="*/ 0 w 349"/>
                <a:gd name="T17" fmla="*/ 0 h 315"/>
                <a:gd name="T18" fmla="*/ 0 w 349"/>
                <a:gd name="T19" fmla="*/ 0 h 315"/>
                <a:gd name="T20" fmla="*/ 0 w 349"/>
                <a:gd name="T21" fmla="*/ 0 h 315"/>
                <a:gd name="T22" fmla="*/ 0 w 349"/>
                <a:gd name="T23" fmla="*/ 0 h 315"/>
                <a:gd name="T24" fmla="*/ 0 w 349"/>
                <a:gd name="T25" fmla="*/ 0 h 315"/>
                <a:gd name="T26" fmla="*/ 0 w 349"/>
                <a:gd name="T27" fmla="*/ 0 h 315"/>
                <a:gd name="T28" fmla="*/ 0 w 349"/>
                <a:gd name="T29" fmla="*/ 0 h 315"/>
                <a:gd name="T30" fmla="*/ 0 w 349"/>
                <a:gd name="T31" fmla="*/ 0 h 315"/>
                <a:gd name="T32" fmla="*/ 0 w 349"/>
                <a:gd name="T33" fmla="*/ 0 h 315"/>
                <a:gd name="T34" fmla="*/ 0 w 349"/>
                <a:gd name="T35" fmla="*/ 0 h 315"/>
                <a:gd name="T36" fmla="*/ 0 w 349"/>
                <a:gd name="T37" fmla="*/ 0 h 315"/>
                <a:gd name="T38" fmla="*/ 0 w 349"/>
                <a:gd name="T39" fmla="*/ 0 h 315"/>
                <a:gd name="T40" fmla="*/ 0 w 349"/>
                <a:gd name="T41" fmla="*/ 0 h 315"/>
                <a:gd name="T42" fmla="*/ 0 w 349"/>
                <a:gd name="T43" fmla="*/ 0 h 315"/>
                <a:gd name="T44" fmla="*/ 0 w 349"/>
                <a:gd name="T45" fmla="*/ 0 h 315"/>
                <a:gd name="T46" fmla="*/ 0 w 349"/>
                <a:gd name="T47" fmla="*/ 0 h 315"/>
                <a:gd name="T48" fmla="*/ 0 w 349"/>
                <a:gd name="T49" fmla="*/ 0 h 315"/>
                <a:gd name="T50" fmla="*/ 0 w 349"/>
                <a:gd name="T51" fmla="*/ 0 h 315"/>
                <a:gd name="T52" fmla="*/ 0 w 349"/>
                <a:gd name="T53" fmla="*/ 0 h 315"/>
                <a:gd name="T54" fmla="*/ 0 w 349"/>
                <a:gd name="T55" fmla="*/ 0 h 315"/>
                <a:gd name="T56" fmla="*/ 0 w 349"/>
                <a:gd name="T57" fmla="*/ 0 h 315"/>
                <a:gd name="T58" fmla="*/ 0 w 349"/>
                <a:gd name="T59" fmla="*/ 0 h 315"/>
                <a:gd name="T60" fmla="*/ 0 w 349"/>
                <a:gd name="T61" fmla="*/ 0 h 315"/>
                <a:gd name="T62" fmla="*/ 0 w 349"/>
                <a:gd name="T63" fmla="*/ 0 h 315"/>
                <a:gd name="T64" fmla="*/ 0 w 349"/>
                <a:gd name="T65" fmla="*/ 0 h 315"/>
                <a:gd name="T66" fmla="*/ 0 w 349"/>
                <a:gd name="T67" fmla="*/ 0 h 315"/>
                <a:gd name="T68" fmla="*/ 0 w 349"/>
                <a:gd name="T69" fmla="*/ 0 h 315"/>
                <a:gd name="T70" fmla="*/ 0 w 349"/>
                <a:gd name="T71" fmla="*/ 0 h 315"/>
                <a:gd name="T72" fmla="*/ 0 w 349"/>
                <a:gd name="T73" fmla="*/ 0 h 315"/>
                <a:gd name="T74" fmla="*/ 0 w 349"/>
                <a:gd name="T75" fmla="*/ 0 h 315"/>
                <a:gd name="T76" fmla="*/ 0 w 349"/>
                <a:gd name="T77" fmla="*/ 0 h 315"/>
                <a:gd name="T78" fmla="*/ 0 w 349"/>
                <a:gd name="T79" fmla="*/ 0 h 315"/>
                <a:gd name="T80" fmla="*/ 0 w 349"/>
                <a:gd name="T81" fmla="*/ 0 h 315"/>
                <a:gd name="T82" fmla="*/ 0 w 349"/>
                <a:gd name="T83" fmla="*/ 0 h 315"/>
                <a:gd name="T84" fmla="*/ 0 w 349"/>
                <a:gd name="T85" fmla="*/ 0 h 315"/>
                <a:gd name="T86" fmla="*/ 0 w 349"/>
                <a:gd name="T87" fmla="*/ 0 h 315"/>
                <a:gd name="T88" fmla="*/ 0 w 349"/>
                <a:gd name="T89" fmla="*/ 0 h 315"/>
                <a:gd name="T90" fmla="*/ 0 w 349"/>
                <a:gd name="T91" fmla="*/ 0 h 315"/>
                <a:gd name="T92" fmla="*/ 0 w 349"/>
                <a:gd name="T93" fmla="*/ 0 h 315"/>
                <a:gd name="T94" fmla="*/ 0 w 349"/>
                <a:gd name="T95" fmla="*/ 0 h 3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9" h="315">
                  <a:moveTo>
                    <a:pt x="91" y="315"/>
                  </a:moveTo>
                  <a:lnTo>
                    <a:pt x="96" y="290"/>
                  </a:lnTo>
                  <a:lnTo>
                    <a:pt x="103" y="277"/>
                  </a:lnTo>
                  <a:lnTo>
                    <a:pt x="116" y="267"/>
                  </a:lnTo>
                  <a:lnTo>
                    <a:pt x="134" y="257"/>
                  </a:lnTo>
                  <a:lnTo>
                    <a:pt x="149" y="250"/>
                  </a:lnTo>
                  <a:lnTo>
                    <a:pt x="164" y="240"/>
                  </a:lnTo>
                  <a:lnTo>
                    <a:pt x="171" y="231"/>
                  </a:lnTo>
                  <a:lnTo>
                    <a:pt x="175" y="219"/>
                  </a:lnTo>
                  <a:lnTo>
                    <a:pt x="176" y="200"/>
                  </a:lnTo>
                  <a:lnTo>
                    <a:pt x="178" y="189"/>
                  </a:lnTo>
                  <a:lnTo>
                    <a:pt x="181" y="181"/>
                  </a:lnTo>
                  <a:lnTo>
                    <a:pt x="190" y="170"/>
                  </a:lnTo>
                  <a:lnTo>
                    <a:pt x="205" y="159"/>
                  </a:lnTo>
                  <a:lnTo>
                    <a:pt x="221" y="150"/>
                  </a:lnTo>
                  <a:lnTo>
                    <a:pt x="243" y="142"/>
                  </a:lnTo>
                  <a:lnTo>
                    <a:pt x="263" y="133"/>
                  </a:lnTo>
                  <a:lnTo>
                    <a:pt x="282" y="122"/>
                  </a:lnTo>
                  <a:lnTo>
                    <a:pt x="292" y="113"/>
                  </a:lnTo>
                  <a:lnTo>
                    <a:pt x="301" y="99"/>
                  </a:lnTo>
                  <a:lnTo>
                    <a:pt x="308" y="81"/>
                  </a:lnTo>
                  <a:lnTo>
                    <a:pt x="317" y="58"/>
                  </a:lnTo>
                  <a:lnTo>
                    <a:pt x="325" y="42"/>
                  </a:lnTo>
                  <a:lnTo>
                    <a:pt x="334" y="31"/>
                  </a:lnTo>
                  <a:lnTo>
                    <a:pt x="341" y="24"/>
                  </a:lnTo>
                  <a:lnTo>
                    <a:pt x="349" y="19"/>
                  </a:lnTo>
                  <a:lnTo>
                    <a:pt x="335" y="17"/>
                  </a:lnTo>
                  <a:lnTo>
                    <a:pt x="326" y="24"/>
                  </a:lnTo>
                  <a:lnTo>
                    <a:pt x="318" y="34"/>
                  </a:lnTo>
                  <a:lnTo>
                    <a:pt x="311" y="47"/>
                  </a:lnTo>
                  <a:lnTo>
                    <a:pt x="304" y="65"/>
                  </a:lnTo>
                  <a:lnTo>
                    <a:pt x="295" y="83"/>
                  </a:lnTo>
                  <a:lnTo>
                    <a:pt x="286" y="97"/>
                  </a:lnTo>
                  <a:lnTo>
                    <a:pt x="276" y="108"/>
                  </a:lnTo>
                  <a:lnTo>
                    <a:pt x="267" y="113"/>
                  </a:lnTo>
                  <a:lnTo>
                    <a:pt x="265" y="99"/>
                  </a:lnTo>
                  <a:lnTo>
                    <a:pt x="259" y="87"/>
                  </a:lnTo>
                  <a:lnTo>
                    <a:pt x="251" y="75"/>
                  </a:lnTo>
                  <a:lnTo>
                    <a:pt x="245" y="62"/>
                  </a:lnTo>
                  <a:lnTo>
                    <a:pt x="239" y="48"/>
                  </a:lnTo>
                  <a:lnTo>
                    <a:pt x="237" y="34"/>
                  </a:lnTo>
                  <a:lnTo>
                    <a:pt x="234" y="20"/>
                  </a:lnTo>
                  <a:lnTo>
                    <a:pt x="233" y="15"/>
                  </a:lnTo>
                  <a:lnTo>
                    <a:pt x="233" y="8"/>
                  </a:lnTo>
                  <a:lnTo>
                    <a:pt x="236" y="2"/>
                  </a:lnTo>
                  <a:lnTo>
                    <a:pt x="229" y="0"/>
                  </a:lnTo>
                  <a:lnTo>
                    <a:pt x="225" y="8"/>
                  </a:lnTo>
                  <a:lnTo>
                    <a:pt x="225" y="15"/>
                  </a:lnTo>
                  <a:lnTo>
                    <a:pt x="225" y="21"/>
                  </a:lnTo>
                  <a:lnTo>
                    <a:pt x="228" y="35"/>
                  </a:lnTo>
                  <a:lnTo>
                    <a:pt x="231" y="51"/>
                  </a:lnTo>
                  <a:lnTo>
                    <a:pt x="233" y="65"/>
                  </a:lnTo>
                  <a:lnTo>
                    <a:pt x="238" y="79"/>
                  </a:lnTo>
                  <a:lnTo>
                    <a:pt x="246" y="92"/>
                  </a:lnTo>
                  <a:lnTo>
                    <a:pt x="250" y="102"/>
                  </a:lnTo>
                  <a:lnTo>
                    <a:pt x="250" y="108"/>
                  </a:lnTo>
                  <a:lnTo>
                    <a:pt x="248" y="111"/>
                  </a:lnTo>
                  <a:lnTo>
                    <a:pt x="243" y="115"/>
                  </a:lnTo>
                  <a:lnTo>
                    <a:pt x="231" y="117"/>
                  </a:lnTo>
                  <a:lnTo>
                    <a:pt x="217" y="116"/>
                  </a:lnTo>
                  <a:lnTo>
                    <a:pt x="204" y="116"/>
                  </a:lnTo>
                  <a:lnTo>
                    <a:pt x="195" y="119"/>
                  </a:lnTo>
                  <a:lnTo>
                    <a:pt x="188" y="125"/>
                  </a:lnTo>
                  <a:lnTo>
                    <a:pt x="179" y="130"/>
                  </a:lnTo>
                  <a:lnTo>
                    <a:pt x="167" y="138"/>
                  </a:lnTo>
                  <a:lnTo>
                    <a:pt x="154" y="145"/>
                  </a:lnTo>
                  <a:lnTo>
                    <a:pt x="153" y="136"/>
                  </a:lnTo>
                  <a:lnTo>
                    <a:pt x="148" y="128"/>
                  </a:lnTo>
                  <a:lnTo>
                    <a:pt x="143" y="122"/>
                  </a:lnTo>
                  <a:lnTo>
                    <a:pt x="134" y="117"/>
                  </a:lnTo>
                  <a:lnTo>
                    <a:pt x="124" y="113"/>
                  </a:lnTo>
                  <a:lnTo>
                    <a:pt x="112" y="107"/>
                  </a:lnTo>
                  <a:lnTo>
                    <a:pt x="104" y="99"/>
                  </a:lnTo>
                  <a:lnTo>
                    <a:pt x="99" y="91"/>
                  </a:lnTo>
                  <a:lnTo>
                    <a:pt x="94" y="81"/>
                  </a:lnTo>
                  <a:lnTo>
                    <a:pt x="87" y="83"/>
                  </a:lnTo>
                  <a:lnTo>
                    <a:pt x="90" y="92"/>
                  </a:lnTo>
                  <a:lnTo>
                    <a:pt x="97" y="103"/>
                  </a:lnTo>
                  <a:lnTo>
                    <a:pt x="104" y="111"/>
                  </a:lnTo>
                  <a:lnTo>
                    <a:pt x="116" y="119"/>
                  </a:lnTo>
                  <a:lnTo>
                    <a:pt x="128" y="126"/>
                  </a:lnTo>
                  <a:lnTo>
                    <a:pt x="136" y="13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1" y="147"/>
                  </a:lnTo>
                  <a:lnTo>
                    <a:pt x="130" y="150"/>
                  </a:lnTo>
                  <a:lnTo>
                    <a:pt x="114" y="153"/>
                  </a:lnTo>
                  <a:lnTo>
                    <a:pt x="102" y="156"/>
                  </a:lnTo>
                  <a:lnTo>
                    <a:pt x="93" y="161"/>
                  </a:lnTo>
                  <a:lnTo>
                    <a:pt x="87" y="167"/>
                  </a:lnTo>
                  <a:lnTo>
                    <a:pt x="82" y="177"/>
                  </a:lnTo>
                  <a:lnTo>
                    <a:pt x="79" y="192"/>
                  </a:lnTo>
                  <a:lnTo>
                    <a:pt x="78" y="167"/>
                  </a:lnTo>
                  <a:lnTo>
                    <a:pt x="76" y="162"/>
                  </a:lnTo>
                  <a:lnTo>
                    <a:pt x="74" y="155"/>
                  </a:lnTo>
                  <a:lnTo>
                    <a:pt x="67" y="145"/>
                  </a:lnTo>
                  <a:lnTo>
                    <a:pt x="58" y="130"/>
                  </a:lnTo>
                  <a:lnTo>
                    <a:pt x="54" y="110"/>
                  </a:lnTo>
                  <a:lnTo>
                    <a:pt x="54" y="91"/>
                  </a:lnTo>
                  <a:lnTo>
                    <a:pt x="55" y="74"/>
                  </a:lnTo>
                  <a:lnTo>
                    <a:pt x="55" y="71"/>
                  </a:lnTo>
                  <a:lnTo>
                    <a:pt x="57" y="49"/>
                  </a:lnTo>
                  <a:lnTo>
                    <a:pt x="60" y="37"/>
                  </a:lnTo>
                  <a:lnTo>
                    <a:pt x="65" y="26"/>
                  </a:lnTo>
                  <a:lnTo>
                    <a:pt x="71" y="17"/>
                  </a:lnTo>
                  <a:lnTo>
                    <a:pt x="58" y="21"/>
                  </a:lnTo>
                  <a:lnTo>
                    <a:pt x="54" y="29"/>
                  </a:lnTo>
                  <a:lnTo>
                    <a:pt x="50" y="39"/>
                  </a:lnTo>
                  <a:lnTo>
                    <a:pt x="47" y="53"/>
                  </a:lnTo>
                  <a:lnTo>
                    <a:pt x="45" y="71"/>
                  </a:lnTo>
                  <a:lnTo>
                    <a:pt x="45" y="82"/>
                  </a:lnTo>
                  <a:lnTo>
                    <a:pt x="43" y="97"/>
                  </a:lnTo>
                  <a:lnTo>
                    <a:pt x="43" y="113"/>
                  </a:lnTo>
                  <a:lnTo>
                    <a:pt x="42" y="125"/>
                  </a:lnTo>
                  <a:lnTo>
                    <a:pt x="37" y="142"/>
                  </a:lnTo>
                  <a:lnTo>
                    <a:pt x="30" y="130"/>
                  </a:lnTo>
                  <a:lnTo>
                    <a:pt x="23" y="118"/>
                  </a:lnTo>
                  <a:lnTo>
                    <a:pt x="20" y="107"/>
                  </a:lnTo>
                  <a:lnTo>
                    <a:pt x="18" y="93"/>
                  </a:lnTo>
                  <a:lnTo>
                    <a:pt x="18" y="77"/>
                  </a:lnTo>
                  <a:lnTo>
                    <a:pt x="18" y="65"/>
                  </a:lnTo>
                  <a:lnTo>
                    <a:pt x="19" y="60"/>
                  </a:lnTo>
                  <a:lnTo>
                    <a:pt x="20" y="42"/>
                  </a:lnTo>
                  <a:lnTo>
                    <a:pt x="22" y="34"/>
                  </a:lnTo>
                  <a:lnTo>
                    <a:pt x="7" y="34"/>
                  </a:lnTo>
                  <a:lnTo>
                    <a:pt x="6" y="48"/>
                  </a:lnTo>
                  <a:lnTo>
                    <a:pt x="3" y="62"/>
                  </a:lnTo>
                  <a:lnTo>
                    <a:pt x="1" y="80"/>
                  </a:lnTo>
                  <a:lnTo>
                    <a:pt x="0" y="96"/>
                  </a:lnTo>
                  <a:lnTo>
                    <a:pt x="3" y="117"/>
                  </a:lnTo>
                  <a:lnTo>
                    <a:pt x="9" y="135"/>
                  </a:lnTo>
                  <a:lnTo>
                    <a:pt x="17" y="154"/>
                  </a:lnTo>
                  <a:lnTo>
                    <a:pt x="23" y="170"/>
                  </a:lnTo>
                  <a:lnTo>
                    <a:pt x="26" y="187"/>
                  </a:lnTo>
                  <a:lnTo>
                    <a:pt x="28" y="207"/>
                  </a:lnTo>
                  <a:lnTo>
                    <a:pt x="25" y="229"/>
                  </a:lnTo>
                  <a:lnTo>
                    <a:pt x="21" y="245"/>
                  </a:lnTo>
                  <a:lnTo>
                    <a:pt x="13" y="262"/>
                  </a:lnTo>
                  <a:lnTo>
                    <a:pt x="5" y="271"/>
                  </a:lnTo>
                  <a:lnTo>
                    <a:pt x="91" y="3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8" name="Freeform 54"/>
            <p:cNvSpPr>
              <a:spLocks/>
            </p:cNvSpPr>
            <p:nvPr/>
          </p:nvSpPr>
          <p:spPr bwMode="auto">
            <a:xfrm>
              <a:off x="1160" y="1367"/>
              <a:ext cx="101" cy="160"/>
            </a:xfrm>
            <a:custGeom>
              <a:avLst/>
              <a:gdLst>
                <a:gd name="T0" fmla="*/ 0 w 304"/>
                <a:gd name="T1" fmla="*/ 0 h 479"/>
                <a:gd name="T2" fmla="*/ 0 w 304"/>
                <a:gd name="T3" fmla="*/ 0 h 479"/>
                <a:gd name="T4" fmla="*/ 0 w 304"/>
                <a:gd name="T5" fmla="*/ 0 h 479"/>
                <a:gd name="T6" fmla="*/ 0 w 304"/>
                <a:gd name="T7" fmla="*/ 0 h 479"/>
                <a:gd name="T8" fmla="*/ 0 w 304"/>
                <a:gd name="T9" fmla="*/ 0 h 479"/>
                <a:gd name="T10" fmla="*/ 0 w 304"/>
                <a:gd name="T11" fmla="*/ 0 h 479"/>
                <a:gd name="T12" fmla="*/ 0 w 304"/>
                <a:gd name="T13" fmla="*/ 0 h 479"/>
                <a:gd name="T14" fmla="*/ 0 w 304"/>
                <a:gd name="T15" fmla="*/ 0 h 479"/>
                <a:gd name="T16" fmla="*/ 0 w 304"/>
                <a:gd name="T17" fmla="*/ 0 h 479"/>
                <a:gd name="T18" fmla="*/ 0 w 304"/>
                <a:gd name="T19" fmla="*/ 0 h 479"/>
                <a:gd name="T20" fmla="*/ 0 w 304"/>
                <a:gd name="T21" fmla="*/ 1 h 479"/>
                <a:gd name="T22" fmla="*/ 0 w 304"/>
                <a:gd name="T23" fmla="*/ 1 h 479"/>
                <a:gd name="T24" fmla="*/ 0 w 304"/>
                <a:gd name="T25" fmla="*/ 1 h 479"/>
                <a:gd name="T26" fmla="*/ 0 w 304"/>
                <a:gd name="T27" fmla="*/ 1 h 479"/>
                <a:gd name="T28" fmla="*/ 0 w 304"/>
                <a:gd name="T29" fmla="*/ 1 h 479"/>
                <a:gd name="T30" fmla="*/ 0 w 304"/>
                <a:gd name="T31" fmla="*/ 1 h 479"/>
                <a:gd name="T32" fmla="*/ 0 w 304"/>
                <a:gd name="T33" fmla="*/ 1 h 479"/>
                <a:gd name="T34" fmla="*/ 0 w 304"/>
                <a:gd name="T35" fmla="*/ 1 h 479"/>
                <a:gd name="T36" fmla="*/ 0 w 304"/>
                <a:gd name="T37" fmla="*/ 1 h 479"/>
                <a:gd name="T38" fmla="*/ 0 w 304"/>
                <a:gd name="T39" fmla="*/ 1 h 479"/>
                <a:gd name="T40" fmla="*/ 0 w 304"/>
                <a:gd name="T41" fmla="*/ 1 h 479"/>
                <a:gd name="T42" fmla="*/ 0 w 304"/>
                <a:gd name="T43" fmla="*/ 1 h 479"/>
                <a:gd name="T44" fmla="*/ 0 w 304"/>
                <a:gd name="T45" fmla="*/ 1 h 479"/>
                <a:gd name="T46" fmla="*/ 0 w 304"/>
                <a:gd name="T47" fmla="*/ 1 h 479"/>
                <a:gd name="T48" fmla="*/ 0 w 304"/>
                <a:gd name="T49" fmla="*/ 1 h 479"/>
                <a:gd name="T50" fmla="*/ 0 w 304"/>
                <a:gd name="T51" fmla="*/ 1 h 479"/>
                <a:gd name="T52" fmla="*/ 0 w 304"/>
                <a:gd name="T53" fmla="*/ 1 h 479"/>
                <a:gd name="T54" fmla="*/ 0 w 304"/>
                <a:gd name="T55" fmla="*/ 1 h 479"/>
                <a:gd name="T56" fmla="*/ 0 w 304"/>
                <a:gd name="T57" fmla="*/ 1 h 479"/>
                <a:gd name="T58" fmla="*/ 0 w 304"/>
                <a:gd name="T59" fmla="*/ 0 h 479"/>
                <a:gd name="T60" fmla="*/ 0 w 304"/>
                <a:gd name="T61" fmla="*/ 0 h 479"/>
                <a:gd name="T62" fmla="*/ 0 w 304"/>
                <a:gd name="T63" fmla="*/ 0 h 479"/>
                <a:gd name="T64" fmla="*/ 0 w 304"/>
                <a:gd name="T65" fmla="*/ 0 h 479"/>
                <a:gd name="T66" fmla="*/ 0 w 304"/>
                <a:gd name="T67" fmla="*/ 0 h 479"/>
                <a:gd name="T68" fmla="*/ 0 w 304"/>
                <a:gd name="T69" fmla="*/ 0 h 479"/>
                <a:gd name="T70" fmla="*/ 0 w 304"/>
                <a:gd name="T71" fmla="*/ 0 h 479"/>
                <a:gd name="T72" fmla="*/ 0 w 304"/>
                <a:gd name="T73" fmla="*/ 0 h 479"/>
                <a:gd name="T74" fmla="*/ 0 w 304"/>
                <a:gd name="T75" fmla="*/ 0 h 4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4" h="479">
                  <a:moveTo>
                    <a:pt x="88" y="28"/>
                  </a:moveTo>
                  <a:lnTo>
                    <a:pt x="93" y="41"/>
                  </a:lnTo>
                  <a:lnTo>
                    <a:pt x="94" y="54"/>
                  </a:lnTo>
                  <a:lnTo>
                    <a:pt x="91" y="66"/>
                  </a:lnTo>
                  <a:lnTo>
                    <a:pt x="83" y="79"/>
                  </a:lnTo>
                  <a:lnTo>
                    <a:pt x="74" y="93"/>
                  </a:lnTo>
                  <a:lnTo>
                    <a:pt x="68" y="109"/>
                  </a:lnTo>
                  <a:lnTo>
                    <a:pt x="66" y="129"/>
                  </a:lnTo>
                  <a:lnTo>
                    <a:pt x="66" y="145"/>
                  </a:lnTo>
                  <a:lnTo>
                    <a:pt x="71" y="162"/>
                  </a:lnTo>
                  <a:lnTo>
                    <a:pt x="74" y="174"/>
                  </a:lnTo>
                  <a:lnTo>
                    <a:pt x="73" y="184"/>
                  </a:lnTo>
                  <a:lnTo>
                    <a:pt x="67" y="198"/>
                  </a:lnTo>
                  <a:lnTo>
                    <a:pt x="63" y="214"/>
                  </a:lnTo>
                  <a:lnTo>
                    <a:pt x="62" y="230"/>
                  </a:lnTo>
                  <a:lnTo>
                    <a:pt x="63" y="254"/>
                  </a:lnTo>
                  <a:lnTo>
                    <a:pt x="62" y="275"/>
                  </a:lnTo>
                  <a:lnTo>
                    <a:pt x="62" y="291"/>
                  </a:lnTo>
                  <a:lnTo>
                    <a:pt x="66" y="312"/>
                  </a:lnTo>
                  <a:lnTo>
                    <a:pt x="69" y="329"/>
                  </a:lnTo>
                  <a:lnTo>
                    <a:pt x="71" y="350"/>
                  </a:lnTo>
                  <a:lnTo>
                    <a:pt x="70" y="379"/>
                  </a:lnTo>
                  <a:lnTo>
                    <a:pt x="66" y="400"/>
                  </a:lnTo>
                  <a:lnTo>
                    <a:pt x="59" y="415"/>
                  </a:lnTo>
                  <a:lnTo>
                    <a:pt x="49" y="429"/>
                  </a:lnTo>
                  <a:lnTo>
                    <a:pt x="35" y="438"/>
                  </a:lnTo>
                  <a:lnTo>
                    <a:pt x="0" y="458"/>
                  </a:lnTo>
                  <a:lnTo>
                    <a:pt x="18" y="453"/>
                  </a:lnTo>
                  <a:lnTo>
                    <a:pt x="37" y="452"/>
                  </a:lnTo>
                  <a:lnTo>
                    <a:pt x="58" y="453"/>
                  </a:lnTo>
                  <a:lnTo>
                    <a:pt x="77" y="457"/>
                  </a:lnTo>
                  <a:lnTo>
                    <a:pt x="95" y="462"/>
                  </a:lnTo>
                  <a:lnTo>
                    <a:pt x="110" y="464"/>
                  </a:lnTo>
                  <a:lnTo>
                    <a:pt x="121" y="462"/>
                  </a:lnTo>
                  <a:lnTo>
                    <a:pt x="129" y="456"/>
                  </a:lnTo>
                  <a:lnTo>
                    <a:pt x="137" y="445"/>
                  </a:lnTo>
                  <a:lnTo>
                    <a:pt x="146" y="425"/>
                  </a:lnTo>
                  <a:lnTo>
                    <a:pt x="141" y="445"/>
                  </a:lnTo>
                  <a:lnTo>
                    <a:pt x="139" y="459"/>
                  </a:lnTo>
                  <a:lnTo>
                    <a:pt x="137" y="475"/>
                  </a:lnTo>
                  <a:lnTo>
                    <a:pt x="137" y="479"/>
                  </a:lnTo>
                  <a:lnTo>
                    <a:pt x="145" y="470"/>
                  </a:lnTo>
                  <a:lnTo>
                    <a:pt x="153" y="458"/>
                  </a:lnTo>
                  <a:lnTo>
                    <a:pt x="163" y="447"/>
                  </a:lnTo>
                  <a:lnTo>
                    <a:pt x="178" y="438"/>
                  </a:lnTo>
                  <a:lnTo>
                    <a:pt x="191" y="434"/>
                  </a:lnTo>
                  <a:lnTo>
                    <a:pt x="212" y="432"/>
                  </a:lnTo>
                  <a:lnTo>
                    <a:pt x="230" y="433"/>
                  </a:lnTo>
                  <a:lnTo>
                    <a:pt x="250" y="434"/>
                  </a:lnTo>
                  <a:lnTo>
                    <a:pt x="266" y="437"/>
                  </a:lnTo>
                  <a:lnTo>
                    <a:pt x="287" y="442"/>
                  </a:lnTo>
                  <a:lnTo>
                    <a:pt x="304" y="445"/>
                  </a:lnTo>
                  <a:lnTo>
                    <a:pt x="287" y="437"/>
                  </a:lnTo>
                  <a:lnTo>
                    <a:pt x="273" y="426"/>
                  </a:lnTo>
                  <a:lnTo>
                    <a:pt x="265" y="419"/>
                  </a:lnTo>
                  <a:lnTo>
                    <a:pt x="260" y="412"/>
                  </a:lnTo>
                  <a:lnTo>
                    <a:pt x="248" y="389"/>
                  </a:lnTo>
                  <a:lnTo>
                    <a:pt x="240" y="367"/>
                  </a:lnTo>
                  <a:lnTo>
                    <a:pt x="234" y="345"/>
                  </a:lnTo>
                  <a:lnTo>
                    <a:pt x="226" y="323"/>
                  </a:lnTo>
                  <a:lnTo>
                    <a:pt x="215" y="304"/>
                  </a:lnTo>
                  <a:lnTo>
                    <a:pt x="200" y="279"/>
                  </a:lnTo>
                  <a:lnTo>
                    <a:pt x="179" y="250"/>
                  </a:lnTo>
                  <a:lnTo>
                    <a:pt x="160" y="218"/>
                  </a:lnTo>
                  <a:lnTo>
                    <a:pt x="158" y="197"/>
                  </a:lnTo>
                  <a:lnTo>
                    <a:pt x="158" y="178"/>
                  </a:lnTo>
                  <a:lnTo>
                    <a:pt x="160" y="160"/>
                  </a:lnTo>
                  <a:lnTo>
                    <a:pt x="164" y="143"/>
                  </a:lnTo>
                  <a:lnTo>
                    <a:pt x="172" y="126"/>
                  </a:lnTo>
                  <a:lnTo>
                    <a:pt x="183" y="111"/>
                  </a:lnTo>
                  <a:lnTo>
                    <a:pt x="191" y="99"/>
                  </a:lnTo>
                  <a:lnTo>
                    <a:pt x="195" y="87"/>
                  </a:lnTo>
                  <a:lnTo>
                    <a:pt x="201" y="62"/>
                  </a:lnTo>
                  <a:lnTo>
                    <a:pt x="207" y="43"/>
                  </a:lnTo>
                  <a:lnTo>
                    <a:pt x="121" y="0"/>
                  </a:lnTo>
                  <a:lnTo>
                    <a:pt x="88" y="28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9" name="Freeform 55"/>
            <p:cNvSpPr>
              <a:spLocks/>
            </p:cNvSpPr>
            <p:nvPr/>
          </p:nvSpPr>
          <p:spPr bwMode="auto">
            <a:xfrm>
              <a:off x="972" y="1276"/>
              <a:ext cx="228" cy="101"/>
            </a:xfrm>
            <a:custGeom>
              <a:avLst/>
              <a:gdLst>
                <a:gd name="T0" fmla="*/ 1 w 684"/>
                <a:gd name="T1" fmla="*/ 0 h 302"/>
                <a:gd name="T2" fmla="*/ 1 w 684"/>
                <a:gd name="T3" fmla="*/ 0 h 302"/>
                <a:gd name="T4" fmla="*/ 1 w 684"/>
                <a:gd name="T5" fmla="*/ 0 h 302"/>
                <a:gd name="T6" fmla="*/ 1 w 684"/>
                <a:gd name="T7" fmla="*/ 0 h 302"/>
                <a:gd name="T8" fmla="*/ 0 w 684"/>
                <a:gd name="T9" fmla="*/ 0 h 302"/>
                <a:gd name="T10" fmla="*/ 0 w 684"/>
                <a:gd name="T11" fmla="*/ 0 h 302"/>
                <a:gd name="T12" fmla="*/ 0 w 684"/>
                <a:gd name="T13" fmla="*/ 0 h 302"/>
                <a:gd name="T14" fmla="*/ 0 w 684"/>
                <a:gd name="T15" fmla="*/ 0 h 302"/>
                <a:gd name="T16" fmla="*/ 0 w 684"/>
                <a:gd name="T17" fmla="*/ 0 h 302"/>
                <a:gd name="T18" fmla="*/ 0 w 684"/>
                <a:gd name="T19" fmla="*/ 0 h 302"/>
                <a:gd name="T20" fmla="*/ 0 w 684"/>
                <a:gd name="T21" fmla="*/ 0 h 302"/>
                <a:gd name="T22" fmla="*/ 0 w 684"/>
                <a:gd name="T23" fmla="*/ 0 h 302"/>
                <a:gd name="T24" fmla="*/ 0 w 684"/>
                <a:gd name="T25" fmla="*/ 0 h 302"/>
                <a:gd name="T26" fmla="*/ 0 w 684"/>
                <a:gd name="T27" fmla="*/ 0 h 302"/>
                <a:gd name="T28" fmla="*/ 0 w 684"/>
                <a:gd name="T29" fmla="*/ 0 h 302"/>
                <a:gd name="T30" fmla="*/ 0 w 684"/>
                <a:gd name="T31" fmla="*/ 0 h 302"/>
                <a:gd name="T32" fmla="*/ 0 w 684"/>
                <a:gd name="T33" fmla="*/ 0 h 302"/>
                <a:gd name="T34" fmla="*/ 0 w 684"/>
                <a:gd name="T35" fmla="*/ 0 h 302"/>
                <a:gd name="T36" fmla="*/ 0 w 684"/>
                <a:gd name="T37" fmla="*/ 0 h 302"/>
                <a:gd name="T38" fmla="*/ 0 w 684"/>
                <a:gd name="T39" fmla="*/ 0 h 302"/>
                <a:gd name="T40" fmla="*/ 0 w 684"/>
                <a:gd name="T41" fmla="*/ 0 h 302"/>
                <a:gd name="T42" fmla="*/ 0 w 684"/>
                <a:gd name="T43" fmla="*/ 0 h 302"/>
                <a:gd name="T44" fmla="*/ 0 w 684"/>
                <a:gd name="T45" fmla="*/ 0 h 302"/>
                <a:gd name="T46" fmla="*/ 0 w 684"/>
                <a:gd name="T47" fmla="*/ 0 h 302"/>
                <a:gd name="T48" fmla="*/ 0 w 684"/>
                <a:gd name="T49" fmla="*/ 0 h 302"/>
                <a:gd name="T50" fmla="*/ 0 w 684"/>
                <a:gd name="T51" fmla="*/ 0 h 302"/>
                <a:gd name="T52" fmla="*/ 0 w 684"/>
                <a:gd name="T53" fmla="*/ 0 h 302"/>
                <a:gd name="T54" fmla="*/ 0 w 684"/>
                <a:gd name="T55" fmla="*/ 0 h 302"/>
                <a:gd name="T56" fmla="*/ 1 w 684"/>
                <a:gd name="T57" fmla="*/ 0 h 302"/>
                <a:gd name="T58" fmla="*/ 1 w 684"/>
                <a:gd name="T59" fmla="*/ 0 h 302"/>
                <a:gd name="T60" fmla="*/ 1 w 684"/>
                <a:gd name="T61" fmla="*/ 0 h 302"/>
                <a:gd name="T62" fmla="*/ 1 w 684"/>
                <a:gd name="T63" fmla="*/ 0 h 302"/>
                <a:gd name="T64" fmla="*/ 1 w 684"/>
                <a:gd name="T65" fmla="*/ 0 h 302"/>
                <a:gd name="T66" fmla="*/ 1 w 684"/>
                <a:gd name="T67" fmla="*/ 0 h 302"/>
                <a:gd name="T68" fmla="*/ 1 w 684"/>
                <a:gd name="T69" fmla="*/ 0 h 302"/>
                <a:gd name="T70" fmla="*/ 1 w 684"/>
                <a:gd name="T71" fmla="*/ 0 h 302"/>
                <a:gd name="T72" fmla="*/ 1 w 684"/>
                <a:gd name="T73" fmla="*/ 0 h 302"/>
                <a:gd name="T74" fmla="*/ 1 w 684"/>
                <a:gd name="T75" fmla="*/ 0 h 302"/>
                <a:gd name="T76" fmla="*/ 1 w 684"/>
                <a:gd name="T77" fmla="*/ 0 h 302"/>
                <a:gd name="T78" fmla="*/ 1 w 684"/>
                <a:gd name="T79" fmla="*/ 0 h 302"/>
                <a:gd name="T80" fmla="*/ 1 w 684"/>
                <a:gd name="T81" fmla="*/ 0 h 302"/>
                <a:gd name="T82" fmla="*/ 1 w 684"/>
                <a:gd name="T83" fmla="*/ 0 h 302"/>
                <a:gd name="T84" fmla="*/ 1 w 684"/>
                <a:gd name="T85" fmla="*/ 0 h 302"/>
                <a:gd name="T86" fmla="*/ 1 w 684"/>
                <a:gd name="T87" fmla="*/ 0 h 302"/>
                <a:gd name="T88" fmla="*/ 1 w 684"/>
                <a:gd name="T89" fmla="*/ 0 h 302"/>
                <a:gd name="T90" fmla="*/ 1 w 684"/>
                <a:gd name="T91" fmla="*/ 0 h 302"/>
                <a:gd name="T92" fmla="*/ 1 w 684"/>
                <a:gd name="T93" fmla="*/ 0 h 302"/>
                <a:gd name="T94" fmla="*/ 1 w 684"/>
                <a:gd name="T95" fmla="*/ 0 h 30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84" h="302">
                  <a:moveTo>
                    <a:pt x="651" y="302"/>
                  </a:moveTo>
                  <a:lnTo>
                    <a:pt x="641" y="291"/>
                  </a:lnTo>
                  <a:lnTo>
                    <a:pt x="619" y="276"/>
                  </a:lnTo>
                  <a:lnTo>
                    <a:pt x="594" y="262"/>
                  </a:lnTo>
                  <a:lnTo>
                    <a:pt x="567" y="249"/>
                  </a:lnTo>
                  <a:lnTo>
                    <a:pt x="544" y="243"/>
                  </a:lnTo>
                  <a:lnTo>
                    <a:pt x="525" y="240"/>
                  </a:lnTo>
                  <a:lnTo>
                    <a:pt x="504" y="234"/>
                  </a:lnTo>
                  <a:lnTo>
                    <a:pt x="485" y="226"/>
                  </a:lnTo>
                  <a:lnTo>
                    <a:pt x="465" y="217"/>
                  </a:lnTo>
                  <a:lnTo>
                    <a:pt x="454" y="208"/>
                  </a:lnTo>
                  <a:lnTo>
                    <a:pt x="438" y="195"/>
                  </a:lnTo>
                  <a:lnTo>
                    <a:pt x="421" y="178"/>
                  </a:lnTo>
                  <a:lnTo>
                    <a:pt x="404" y="162"/>
                  </a:lnTo>
                  <a:lnTo>
                    <a:pt x="391" y="152"/>
                  </a:lnTo>
                  <a:lnTo>
                    <a:pt x="375" y="145"/>
                  </a:lnTo>
                  <a:lnTo>
                    <a:pt x="358" y="139"/>
                  </a:lnTo>
                  <a:lnTo>
                    <a:pt x="338" y="136"/>
                  </a:lnTo>
                  <a:lnTo>
                    <a:pt x="316" y="134"/>
                  </a:lnTo>
                  <a:lnTo>
                    <a:pt x="296" y="135"/>
                  </a:lnTo>
                  <a:lnTo>
                    <a:pt x="270" y="138"/>
                  </a:lnTo>
                  <a:lnTo>
                    <a:pt x="246" y="140"/>
                  </a:lnTo>
                  <a:lnTo>
                    <a:pt x="224" y="145"/>
                  </a:lnTo>
                  <a:lnTo>
                    <a:pt x="200" y="148"/>
                  </a:lnTo>
                  <a:lnTo>
                    <a:pt x="178" y="148"/>
                  </a:lnTo>
                  <a:lnTo>
                    <a:pt x="157" y="145"/>
                  </a:lnTo>
                  <a:lnTo>
                    <a:pt x="141" y="139"/>
                  </a:lnTo>
                  <a:lnTo>
                    <a:pt x="123" y="129"/>
                  </a:lnTo>
                  <a:lnTo>
                    <a:pt x="109" y="117"/>
                  </a:lnTo>
                  <a:lnTo>
                    <a:pt x="94" y="106"/>
                  </a:lnTo>
                  <a:lnTo>
                    <a:pt x="80" y="97"/>
                  </a:lnTo>
                  <a:lnTo>
                    <a:pt x="64" y="91"/>
                  </a:lnTo>
                  <a:lnTo>
                    <a:pt x="46" y="86"/>
                  </a:lnTo>
                  <a:lnTo>
                    <a:pt x="26" y="80"/>
                  </a:lnTo>
                  <a:lnTo>
                    <a:pt x="14" y="76"/>
                  </a:lnTo>
                  <a:lnTo>
                    <a:pt x="9" y="71"/>
                  </a:lnTo>
                  <a:lnTo>
                    <a:pt x="5" y="65"/>
                  </a:lnTo>
                  <a:lnTo>
                    <a:pt x="0" y="52"/>
                  </a:lnTo>
                  <a:lnTo>
                    <a:pt x="8" y="50"/>
                  </a:lnTo>
                  <a:lnTo>
                    <a:pt x="10" y="60"/>
                  </a:lnTo>
                  <a:lnTo>
                    <a:pt x="16" y="66"/>
                  </a:lnTo>
                  <a:lnTo>
                    <a:pt x="24" y="71"/>
                  </a:lnTo>
                  <a:lnTo>
                    <a:pt x="45" y="77"/>
                  </a:lnTo>
                  <a:lnTo>
                    <a:pt x="69" y="84"/>
                  </a:lnTo>
                  <a:lnTo>
                    <a:pt x="87" y="87"/>
                  </a:lnTo>
                  <a:lnTo>
                    <a:pt x="92" y="90"/>
                  </a:lnTo>
                  <a:lnTo>
                    <a:pt x="90" y="78"/>
                  </a:lnTo>
                  <a:lnTo>
                    <a:pt x="90" y="66"/>
                  </a:lnTo>
                  <a:lnTo>
                    <a:pt x="90" y="50"/>
                  </a:lnTo>
                  <a:lnTo>
                    <a:pt x="92" y="32"/>
                  </a:lnTo>
                  <a:lnTo>
                    <a:pt x="92" y="19"/>
                  </a:lnTo>
                  <a:lnTo>
                    <a:pt x="99" y="19"/>
                  </a:lnTo>
                  <a:lnTo>
                    <a:pt x="98" y="30"/>
                  </a:lnTo>
                  <a:lnTo>
                    <a:pt x="98" y="49"/>
                  </a:lnTo>
                  <a:lnTo>
                    <a:pt x="99" y="67"/>
                  </a:lnTo>
                  <a:lnTo>
                    <a:pt x="104" y="83"/>
                  </a:lnTo>
                  <a:lnTo>
                    <a:pt x="111" y="90"/>
                  </a:lnTo>
                  <a:lnTo>
                    <a:pt x="118" y="96"/>
                  </a:lnTo>
                  <a:lnTo>
                    <a:pt x="130" y="102"/>
                  </a:lnTo>
                  <a:lnTo>
                    <a:pt x="142" y="108"/>
                  </a:lnTo>
                  <a:lnTo>
                    <a:pt x="157" y="112"/>
                  </a:lnTo>
                  <a:lnTo>
                    <a:pt x="175" y="116"/>
                  </a:lnTo>
                  <a:lnTo>
                    <a:pt x="188" y="116"/>
                  </a:lnTo>
                  <a:lnTo>
                    <a:pt x="175" y="107"/>
                  </a:lnTo>
                  <a:lnTo>
                    <a:pt x="160" y="96"/>
                  </a:lnTo>
                  <a:lnTo>
                    <a:pt x="150" y="85"/>
                  </a:lnTo>
                  <a:lnTo>
                    <a:pt x="141" y="71"/>
                  </a:lnTo>
                  <a:lnTo>
                    <a:pt x="136" y="59"/>
                  </a:lnTo>
                  <a:lnTo>
                    <a:pt x="134" y="43"/>
                  </a:lnTo>
                  <a:lnTo>
                    <a:pt x="133" y="32"/>
                  </a:lnTo>
                  <a:lnTo>
                    <a:pt x="134" y="21"/>
                  </a:lnTo>
                  <a:lnTo>
                    <a:pt x="141" y="21"/>
                  </a:lnTo>
                  <a:lnTo>
                    <a:pt x="141" y="29"/>
                  </a:lnTo>
                  <a:lnTo>
                    <a:pt x="142" y="43"/>
                  </a:lnTo>
                  <a:lnTo>
                    <a:pt x="145" y="57"/>
                  </a:lnTo>
                  <a:lnTo>
                    <a:pt x="152" y="69"/>
                  </a:lnTo>
                  <a:lnTo>
                    <a:pt x="161" y="83"/>
                  </a:lnTo>
                  <a:lnTo>
                    <a:pt x="173" y="94"/>
                  </a:lnTo>
                  <a:lnTo>
                    <a:pt x="189" y="102"/>
                  </a:lnTo>
                  <a:lnTo>
                    <a:pt x="205" y="110"/>
                  </a:lnTo>
                  <a:lnTo>
                    <a:pt x="220" y="111"/>
                  </a:lnTo>
                  <a:lnTo>
                    <a:pt x="236" y="107"/>
                  </a:lnTo>
                  <a:lnTo>
                    <a:pt x="255" y="100"/>
                  </a:lnTo>
                  <a:lnTo>
                    <a:pt x="276" y="95"/>
                  </a:lnTo>
                  <a:lnTo>
                    <a:pt x="297" y="90"/>
                  </a:lnTo>
                  <a:lnTo>
                    <a:pt x="313" y="90"/>
                  </a:lnTo>
                  <a:lnTo>
                    <a:pt x="329" y="90"/>
                  </a:lnTo>
                  <a:lnTo>
                    <a:pt x="350" y="95"/>
                  </a:lnTo>
                  <a:lnTo>
                    <a:pt x="329" y="78"/>
                  </a:lnTo>
                  <a:lnTo>
                    <a:pt x="316" y="69"/>
                  </a:lnTo>
                  <a:lnTo>
                    <a:pt x="301" y="62"/>
                  </a:lnTo>
                  <a:lnTo>
                    <a:pt x="288" y="56"/>
                  </a:lnTo>
                  <a:lnTo>
                    <a:pt x="279" y="51"/>
                  </a:lnTo>
                  <a:lnTo>
                    <a:pt x="274" y="46"/>
                  </a:lnTo>
                  <a:lnTo>
                    <a:pt x="272" y="43"/>
                  </a:lnTo>
                  <a:lnTo>
                    <a:pt x="266" y="32"/>
                  </a:lnTo>
                  <a:lnTo>
                    <a:pt x="262" y="22"/>
                  </a:lnTo>
                  <a:lnTo>
                    <a:pt x="258" y="14"/>
                  </a:lnTo>
                  <a:lnTo>
                    <a:pt x="249" y="1"/>
                  </a:lnTo>
                  <a:lnTo>
                    <a:pt x="256" y="0"/>
                  </a:lnTo>
                  <a:lnTo>
                    <a:pt x="263" y="9"/>
                  </a:lnTo>
                  <a:lnTo>
                    <a:pt x="268" y="18"/>
                  </a:lnTo>
                  <a:lnTo>
                    <a:pt x="272" y="27"/>
                  </a:lnTo>
                  <a:lnTo>
                    <a:pt x="276" y="35"/>
                  </a:lnTo>
                  <a:lnTo>
                    <a:pt x="282" y="43"/>
                  </a:lnTo>
                  <a:lnTo>
                    <a:pt x="293" y="49"/>
                  </a:lnTo>
                  <a:lnTo>
                    <a:pt x="308" y="56"/>
                  </a:lnTo>
                  <a:lnTo>
                    <a:pt x="326" y="64"/>
                  </a:lnTo>
                  <a:lnTo>
                    <a:pt x="341" y="74"/>
                  </a:lnTo>
                  <a:lnTo>
                    <a:pt x="355" y="83"/>
                  </a:lnTo>
                  <a:lnTo>
                    <a:pt x="371" y="95"/>
                  </a:lnTo>
                  <a:lnTo>
                    <a:pt x="367" y="78"/>
                  </a:lnTo>
                  <a:lnTo>
                    <a:pt x="364" y="65"/>
                  </a:lnTo>
                  <a:lnTo>
                    <a:pt x="367" y="53"/>
                  </a:lnTo>
                  <a:lnTo>
                    <a:pt x="370" y="40"/>
                  </a:lnTo>
                  <a:lnTo>
                    <a:pt x="371" y="28"/>
                  </a:lnTo>
                  <a:lnTo>
                    <a:pt x="370" y="19"/>
                  </a:lnTo>
                  <a:lnTo>
                    <a:pt x="382" y="22"/>
                  </a:lnTo>
                  <a:lnTo>
                    <a:pt x="382" y="28"/>
                  </a:lnTo>
                  <a:lnTo>
                    <a:pt x="381" y="41"/>
                  </a:lnTo>
                  <a:lnTo>
                    <a:pt x="376" y="57"/>
                  </a:lnTo>
                  <a:lnTo>
                    <a:pt x="376" y="69"/>
                  </a:lnTo>
                  <a:lnTo>
                    <a:pt x="382" y="86"/>
                  </a:lnTo>
                  <a:lnTo>
                    <a:pt x="390" y="101"/>
                  </a:lnTo>
                  <a:lnTo>
                    <a:pt x="397" y="111"/>
                  </a:lnTo>
                  <a:lnTo>
                    <a:pt x="408" y="120"/>
                  </a:lnTo>
                  <a:lnTo>
                    <a:pt x="425" y="125"/>
                  </a:lnTo>
                  <a:lnTo>
                    <a:pt x="455" y="135"/>
                  </a:lnTo>
                  <a:lnTo>
                    <a:pt x="477" y="145"/>
                  </a:lnTo>
                  <a:lnTo>
                    <a:pt x="485" y="151"/>
                  </a:lnTo>
                  <a:lnTo>
                    <a:pt x="494" y="158"/>
                  </a:lnTo>
                  <a:lnTo>
                    <a:pt x="500" y="163"/>
                  </a:lnTo>
                  <a:lnTo>
                    <a:pt x="509" y="166"/>
                  </a:lnTo>
                  <a:lnTo>
                    <a:pt x="540" y="176"/>
                  </a:lnTo>
                  <a:lnTo>
                    <a:pt x="565" y="185"/>
                  </a:lnTo>
                  <a:lnTo>
                    <a:pt x="585" y="193"/>
                  </a:lnTo>
                  <a:lnTo>
                    <a:pt x="608" y="207"/>
                  </a:lnTo>
                  <a:lnTo>
                    <a:pt x="621" y="215"/>
                  </a:lnTo>
                  <a:lnTo>
                    <a:pt x="621" y="211"/>
                  </a:lnTo>
                  <a:lnTo>
                    <a:pt x="617" y="203"/>
                  </a:lnTo>
                  <a:lnTo>
                    <a:pt x="608" y="190"/>
                  </a:lnTo>
                  <a:lnTo>
                    <a:pt x="596" y="178"/>
                  </a:lnTo>
                  <a:lnTo>
                    <a:pt x="584" y="167"/>
                  </a:lnTo>
                  <a:lnTo>
                    <a:pt x="574" y="158"/>
                  </a:lnTo>
                  <a:lnTo>
                    <a:pt x="566" y="148"/>
                  </a:lnTo>
                  <a:lnTo>
                    <a:pt x="561" y="134"/>
                  </a:lnTo>
                  <a:lnTo>
                    <a:pt x="559" y="119"/>
                  </a:lnTo>
                  <a:lnTo>
                    <a:pt x="562" y="102"/>
                  </a:lnTo>
                  <a:lnTo>
                    <a:pt x="566" y="90"/>
                  </a:lnTo>
                  <a:lnTo>
                    <a:pt x="567" y="82"/>
                  </a:lnTo>
                  <a:lnTo>
                    <a:pt x="567" y="75"/>
                  </a:lnTo>
                  <a:lnTo>
                    <a:pt x="565" y="66"/>
                  </a:lnTo>
                  <a:lnTo>
                    <a:pt x="561" y="61"/>
                  </a:lnTo>
                  <a:lnTo>
                    <a:pt x="546" y="49"/>
                  </a:lnTo>
                  <a:lnTo>
                    <a:pt x="531" y="33"/>
                  </a:lnTo>
                  <a:lnTo>
                    <a:pt x="541" y="32"/>
                  </a:lnTo>
                  <a:lnTo>
                    <a:pt x="551" y="41"/>
                  </a:lnTo>
                  <a:lnTo>
                    <a:pt x="562" y="50"/>
                  </a:lnTo>
                  <a:lnTo>
                    <a:pt x="568" y="57"/>
                  </a:lnTo>
                  <a:lnTo>
                    <a:pt x="575" y="66"/>
                  </a:lnTo>
                  <a:lnTo>
                    <a:pt x="578" y="77"/>
                  </a:lnTo>
                  <a:lnTo>
                    <a:pt x="578" y="95"/>
                  </a:lnTo>
                  <a:lnTo>
                    <a:pt x="585" y="82"/>
                  </a:lnTo>
                  <a:lnTo>
                    <a:pt x="593" y="67"/>
                  </a:lnTo>
                  <a:lnTo>
                    <a:pt x="598" y="52"/>
                  </a:lnTo>
                  <a:lnTo>
                    <a:pt x="602" y="41"/>
                  </a:lnTo>
                  <a:lnTo>
                    <a:pt x="607" y="31"/>
                  </a:lnTo>
                  <a:lnTo>
                    <a:pt x="615" y="34"/>
                  </a:lnTo>
                  <a:lnTo>
                    <a:pt x="620" y="40"/>
                  </a:lnTo>
                  <a:lnTo>
                    <a:pt x="615" y="49"/>
                  </a:lnTo>
                  <a:lnTo>
                    <a:pt x="608" y="64"/>
                  </a:lnTo>
                  <a:lnTo>
                    <a:pt x="601" y="80"/>
                  </a:lnTo>
                  <a:lnTo>
                    <a:pt x="594" y="98"/>
                  </a:lnTo>
                  <a:lnTo>
                    <a:pt x="587" y="111"/>
                  </a:lnTo>
                  <a:lnTo>
                    <a:pt x="584" y="123"/>
                  </a:lnTo>
                  <a:lnTo>
                    <a:pt x="584" y="136"/>
                  </a:lnTo>
                  <a:lnTo>
                    <a:pt x="587" y="148"/>
                  </a:lnTo>
                  <a:lnTo>
                    <a:pt x="595" y="159"/>
                  </a:lnTo>
                  <a:lnTo>
                    <a:pt x="607" y="169"/>
                  </a:lnTo>
                  <a:lnTo>
                    <a:pt x="620" y="183"/>
                  </a:lnTo>
                  <a:lnTo>
                    <a:pt x="634" y="198"/>
                  </a:lnTo>
                  <a:lnTo>
                    <a:pt x="646" y="211"/>
                  </a:lnTo>
                  <a:lnTo>
                    <a:pt x="659" y="226"/>
                  </a:lnTo>
                  <a:lnTo>
                    <a:pt x="667" y="238"/>
                  </a:lnTo>
                  <a:lnTo>
                    <a:pt x="674" y="249"/>
                  </a:lnTo>
                  <a:lnTo>
                    <a:pt x="679" y="262"/>
                  </a:lnTo>
                  <a:lnTo>
                    <a:pt x="684" y="274"/>
                  </a:lnTo>
                  <a:lnTo>
                    <a:pt x="651" y="30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0" name="Freeform 56"/>
            <p:cNvSpPr>
              <a:spLocks/>
            </p:cNvSpPr>
            <p:nvPr/>
          </p:nvSpPr>
          <p:spPr bwMode="auto">
            <a:xfrm>
              <a:off x="1208" y="1427"/>
              <a:ext cx="5" cy="13"/>
            </a:xfrm>
            <a:custGeom>
              <a:avLst/>
              <a:gdLst>
                <a:gd name="T0" fmla="*/ 0 w 14"/>
                <a:gd name="T1" fmla="*/ 0 h 40"/>
                <a:gd name="T2" fmla="*/ 0 w 14"/>
                <a:gd name="T3" fmla="*/ 0 h 40"/>
                <a:gd name="T4" fmla="*/ 0 w 14"/>
                <a:gd name="T5" fmla="*/ 0 h 40"/>
                <a:gd name="T6" fmla="*/ 0 w 14"/>
                <a:gd name="T7" fmla="*/ 0 h 40"/>
                <a:gd name="T8" fmla="*/ 0 w 1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40">
                  <a:moveTo>
                    <a:pt x="14" y="40"/>
                  </a:moveTo>
                  <a:lnTo>
                    <a:pt x="7" y="26"/>
                  </a:lnTo>
                  <a:lnTo>
                    <a:pt x="2" y="17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1" name="Freeform 57"/>
            <p:cNvSpPr>
              <a:spLocks/>
            </p:cNvSpPr>
            <p:nvPr/>
          </p:nvSpPr>
          <p:spPr bwMode="auto">
            <a:xfrm>
              <a:off x="1019" y="1277"/>
              <a:ext cx="70" cy="36"/>
            </a:xfrm>
            <a:custGeom>
              <a:avLst/>
              <a:gdLst>
                <a:gd name="T0" fmla="*/ 0 w 208"/>
                <a:gd name="T1" fmla="*/ 0 h 108"/>
                <a:gd name="T2" fmla="*/ 0 w 208"/>
                <a:gd name="T3" fmla="*/ 0 h 108"/>
                <a:gd name="T4" fmla="*/ 0 w 208"/>
                <a:gd name="T5" fmla="*/ 0 h 108"/>
                <a:gd name="T6" fmla="*/ 0 w 208"/>
                <a:gd name="T7" fmla="*/ 0 h 108"/>
                <a:gd name="T8" fmla="*/ 0 w 208"/>
                <a:gd name="T9" fmla="*/ 0 h 108"/>
                <a:gd name="T10" fmla="*/ 0 w 208"/>
                <a:gd name="T11" fmla="*/ 0 h 108"/>
                <a:gd name="T12" fmla="*/ 0 w 208"/>
                <a:gd name="T13" fmla="*/ 0 h 108"/>
                <a:gd name="T14" fmla="*/ 0 w 208"/>
                <a:gd name="T15" fmla="*/ 0 h 108"/>
                <a:gd name="T16" fmla="*/ 0 w 208"/>
                <a:gd name="T17" fmla="*/ 0 h 108"/>
                <a:gd name="T18" fmla="*/ 0 w 208"/>
                <a:gd name="T19" fmla="*/ 0 h 108"/>
                <a:gd name="T20" fmla="*/ 0 w 208"/>
                <a:gd name="T21" fmla="*/ 0 h 108"/>
                <a:gd name="T22" fmla="*/ 0 w 208"/>
                <a:gd name="T23" fmla="*/ 0 h 108"/>
                <a:gd name="T24" fmla="*/ 0 w 208"/>
                <a:gd name="T25" fmla="*/ 0 h 108"/>
                <a:gd name="T26" fmla="*/ 0 w 208"/>
                <a:gd name="T27" fmla="*/ 0 h 108"/>
                <a:gd name="T28" fmla="*/ 0 w 208"/>
                <a:gd name="T29" fmla="*/ 0 h 108"/>
                <a:gd name="T30" fmla="*/ 0 w 208"/>
                <a:gd name="T31" fmla="*/ 0 h 108"/>
                <a:gd name="T32" fmla="*/ 0 w 208"/>
                <a:gd name="T33" fmla="*/ 0 h 108"/>
                <a:gd name="T34" fmla="*/ 0 w 208"/>
                <a:gd name="T35" fmla="*/ 0 h 108"/>
                <a:gd name="T36" fmla="*/ 0 w 208"/>
                <a:gd name="T37" fmla="*/ 0 h 108"/>
                <a:gd name="T38" fmla="*/ 0 w 208"/>
                <a:gd name="T39" fmla="*/ 0 h 108"/>
                <a:gd name="T40" fmla="*/ 0 w 208"/>
                <a:gd name="T41" fmla="*/ 0 h 108"/>
                <a:gd name="T42" fmla="*/ 0 w 208"/>
                <a:gd name="T43" fmla="*/ 0 h 108"/>
                <a:gd name="T44" fmla="*/ 0 w 208"/>
                <a:gd name="T45" fmla="*/ 0 h 108"/>
                <a:gd name="T46" fmla="*/ 0 w 208"/>
                <a:gd name="T47" fmla="*/ 0 h 108"/>
                <a:gd name="T48" fmla="*/ 0 w 208"/>
                <a:gd name="T49" fmla="*/ 0 h 108"/>
                <a:gd name="T50" fmla="*/ 0 w 208"/>
                <a:gd name="T51" fmla="*/ 0 h 108"/>
                <a:gd name="T52" fmla="*/ 0 w 208"/>
                <a:gd name="T53" fmla="*/ 0 h 108"/>
                <a:gd name="T54" fmla="*/ 0 w 208"/>
                <a:gd name="T55" fmla="*/ 0 h 1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08" h="108">
                  <a:moveTo>
                    <a:pt x="0" y="19"/>
                  </a:moveTo>
                  <a:lnTo>
                    <a:pt x="0" y="27"/>
                  </a:lnTo>
                  <a:lnTo>
                    <a:pt x="1" y="41"/>
                  </a:lnTo>
                  <a:lnTo>
                    <a:pt x="4" y="54"/>
                  </a:lnTo>
                  <a:lnTo>
                    <a:pt x="11" y="66"/>
                  </a:lnTo>
                  <a:lnTo>
                    <a:pt x="20" y="80"/>
                  </a:lnTo>
                  <a:lnTo>
                    <a:pt x="32" y="91"/>
                  </a:lnTo>
                  <a:lnTo>
                    <a:pt x="48" y="99"/>
                  </a:lnTo>
                  <a:lnTo>
                    <a:pt x="64" y="107"/>
                  </a:lnTo>
                  <a:lnTo>
                    <a:pt x="79" y="108"/>
                  </a:lnTo>
                  <a:lnTo>
                    <a:pt x="95" y="104"/>
                  </a:lnTo>
                  <a:lnTo>
                    <a:pt x="113" y="97"/>
                  </a:lnTo>
                  <a:lnTo>
                    <a:pt x="133" y="92"/>
                  </a:lnTo>
                  <a:lnTo>
                    <a:pt x="155" y="87"/>
                  </a:lnTo>
                  <a:lnTo>
                    <a:pt x="171" y="87"/>
                  </a:lnTo>
                  <a:lnTo>
                    <a:pt x="187" y="87"/>
                  </a:lnTo>
                  <a:lnTo>
                    <a:pt x="208" y="92"/>
                  </a:lnTo>
                  <a:lnTo>
                    <a:pt x="187" y="75"/>
                  </a:lnTo>
                  <a:lnTo>
                    <a:pt x="174" y="66"/>
                  </a:lnTo>
                  <a:lnTo>
                    <a:pt x="159" y="59"/>
                  </a:lnTo>
                  <a:lnTo>
                    <a:pt x="145" y="53"/>
                  </a:lnTo>
                  <a:lnTo>
                    <a:pt x="137" y="49"/>
                  </a:lnTo>
                  <a:lnTo>
                    <a:pt x="132" y="45"/>
                  </a:lnTo>
                  <a:lnTo>
                    <a:pt x="130" y="41"/>
                  </a:lnTo>
                  <a:lnTo>
                    <a:pt x="124" y="30"/>
                  </a:lnTo>
                  <a:lnTo>
                    <a:pt x="120" y="20"/>
                  </a:lnTo>
                  <a:lnTo>
                    <a:pt x="116" y="12"/>
                  </a:lnTo>
                  <a:lnTo>
                    <a:pt x="10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2" name="Freeform 58"/>
            <p:cNvSpPr>
              <a:spLocks/>
            </p:cNvSpPr>
            <p:nvPr/>
          </p:nvSpPr>
          <p:spPr bwMode="auto">
            <a:xfrm>
              <a:off x="1005" y="1283"/>
              <a:ext cx="30" cy="32"/>
            </a:xfrm>
            <a:custGeom>
              <a:avLst/>
              <a:gdLst>
                <a:gd name="T0" fmla="*/ 0 w 90"/>
                <a:gd name="T1" fmla="*/ 0 h 97"/>
                <a:gd name="T2" fmla="*/ 0 w 90"/>
                <a:gd name="T3" fmla="*/ 0 h 97"/>
                <a:gd name="T4" fmla="*/ 0 w 90"/>
                <a:gd name="T5" fmla="*/ 0 h 97"/>
                <a:gd name="T6" fmla="*/ 0 w 90"/>
                <a:gd name="T7" fmla="*/ 0 h 97"/>
                <a:gd name="T8" fmla="*/ 0 w 90"/>
                <a:gd name="T9" fmla="*/ 0 h 97"/>
                <a:gd name="T10" fmla="*/ 0 w 90"/>
                <a:gd name="T11" fmla="*/ 0 h 97"/>
                <a:gd name="T12" fmla="*/ 0 w 90"/>
                <a:gd name="T13" fmla="*/ 0 h 97"/>
                <a:gd name="T14" fmla="*/ 0 w 90"/>
                <a:gd name="T15" fmla="*/ 0 h 97"/>
                <a:gd name="T16" fmla="*/ 0 w 90"/>
                <a:gd name="T17" fmla="*/ 0 h 97"/>
                <a:gd name="T18" fmla="*/ 0 w 90"/>
                <a:gd name="T19" fmla="*/ 0 h 97"/>
                <a:gd name="T20" fmla="*/ 0 w 90"/>
                <a:gd name="T21" fmla="*/ 0 h 97"/>
                <a:gd name="T22" fmla="*/ 0 w 90"/>
                <a:gd name="T23" fmla="*/ 0 h 97"/>
                <a:gd name="T24" fmla="*/ 0 w 90"/>
                <a:gd name="T25" fmla="*/ 0 h 97"/>
                <a:gd name="T26" fmla="*/ 0 w 90"/>
                <a:gd name="T27" fmla="*/ 0 h 97"/>
                <a:gd name="T28" fmla="*/ 0 w 90"/>
                <a:gd name="T29" fmla="*/ 0 h 97"/>
                <a:gd name="T30" fmla="*/ 0 w 90"/>
                <a:gd name="T31" fmla="*/ 0 h 97"/>
                <a:gd name="T32" fmla="*/ 0 w 90"/>
                <a:gd name="T33" fmla="*/ 0 h 97"/>
                <a:gd name="T34" fmla="*/ 0 w 90"/>
                <a:gd name="T35" fmla="*/ 0 h 97"/>
                <a:gd name="T36" fmla="*/ 0 w 90"/>
                <a:gd name="T37" fmla="*/ 0 h 97"/>
                <a:gd name="T38" fmla="*/ 0 w 90"/>
                <a:gd name="T39" fmla="*/ 0 h 9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0" h="97">
                  <a:moveTo>
                    <a:pt x="36" y="3"/>
                  </a:moveTo>
                  <a:lnTo>
                    <a:pt x="35" y="13"/>
                  </a:lnTo>
                  <a:lnTo>
                    <a:pt x="36" y="24"/>
                  </a:lnTo>
                  <a:lnTo>
                    <a:pt x="38" y="41"/>
                  </a:lnTo>
                  <a:lnTo>
                    <a:pt x="43" y="52"/>
                  </a:lnTo>
                  <a:lnTo>
                    <a:pt x="52" y="66"/>
                  </a:lnTo>
                  <a:lnTo>
                    <a:pt x="62" y="77"/>
                  </a:lnTo>
                  <a:lnTo>
                    <a:pt x="77" y="88"/>
                  </a:lnTo>
                  <a:lnTo>
                    <a:pt x="90" y="97"/>
                  </a:lnTo>
                  <a:lnTo>
                    <a:pt x="77" y="97"/>
                  </a:lnTo>
                  <a:lnTo>
                    <a:pt x="59" y="93"/>
                  </a:lnTo>
                  <a:lnTo>
                    <a:pt x="44" y="89"/>
                  </a:lnTo>
                  <a:lnTo>
                    <a:pt x="32" y="83"/>
                  </a:lnTo>
                  <a:lnTo>
                    <a:pt x="20" y="77"/>
                  </a:lnTo>
                  <a:lnTo>
                    <a:pt x="13" y="71"/>
                  </a:lnTo>
                  <a:lnTo>
                    <a:pt x="6" y="64"/>
                  </a:lnTo>
                  <a:lnTo>
                    <a:pt x="1" y="48"/>
                  </a:lnTo>
                  <a:lnTo>
                    <a:pt x="0" y="30"/>
                  </a:lnTo>
                  <a:lnTo>
                    <a:pt x="0" y="12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3" name="Freeform 59"/>
            <p:cNvSpPr>
              <a:spLocks/>
            </p:cNvSpPr>
            <p:nvPr/>
          </p:nvSpPr>
          <p:spPr bwMode="auto">
            <a:xfrm>
              <a:off x="975" y="1283"/>
              <a:ext cx="28" cy="23"/>
            </a:xfrm>
            <a:custGeom>
              <a:avLst/>
              <a:gdLst>
                <a:gd name="T0" fmla="*/ 0 w 83"/>
                <a:gd name="T1" fmla="*/ 0 h 71"/>
                <a:gd name="T2" fmla="*/ 0 w 83"/>
                <a:gd name="T3" fmla="*/ 0 h 71"/>
                <a:gd name="T4" fmla="*/ 0 w 83"/>
                <a:gd name="T5" fmla="*/ 0 h 71"/>
                <a:gd name="T6" fmla="*/ 0 w 83"/>
                <a:gd name="T7" fmla="*/ 0 h 71"/>
                <a:gd name="T8" fmla="*/ 0 w 83"/>
                <a:gd name="T9" fmla="*/ 0 h 71"/>
                <a:gd name="T10" fmla="*/ 0 w 83"/>
                <a:gd name="T11" fmla="*/ 0 h 71"/>
                <a:gd name="T12" fmla="*/ 0 w 83"/>
                <a:gd name="T13" fmla="*/ 0 h 71"/>
                <a:gd name="T14" fmla="*/ 0 w 83"/>
                <a:gd name="T15" fmla="*/ 0 h 71"/>
                <a:gd name="T16" fmla="*/ 0 w 83"/>
                <a:gd name="T17" fmla="*/ 0 h 71"/>
                <a:gd name="T18" fmla="*/ 0 w 83"/>
                <a:gd name="T19" fmla="*/ 0 h 71"/>
                <a:gd name="T20" fmla="*/ 0 w 83"/>
                <a:gd name="T21" fmla="*/ 0 h 71"/>
                <a:gd name="T22" fmla="*/ 0 w 83"/>
                <a:gd name="T23" fmla="*/ 0 h 71"/>
                <a:gd name="T24" fmla="*/ 0 w 83"/>
                <a:gd name="T25" fmla="*/ 0 h 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3" h="71">
                  <a:moveTo>
                    <a:pt x="83" y="0"/>
                  </a:moveTo>
                  <a:lnTo>
                    <a:pt x="83" y="13"/>
                  </a:lnTo>
                  <a:lnTo>
                    <a:pt x="81" y="31"/>
                  </a:lnTo>
                  <a:lnTo>
                    <a:pt x="81" y="47"/>
                  </a:lnTo>
                  <a:lnTo>
                    <a:pt x="81" y="59"/>
                  </a:lnTo>
                  <a:lnTo>
                    <a:pt x="83" y="71"/>
                  </a:lnTo>
                  <a:lnTo>
                    <a:pt x="79" y="68"/>
                  </a:lnTo>
                  <a:lnTo>
                    <a:pt x="61" y="65"/>
                  </a:lnTo>
                  <a:lnTo>
                    <a:pt x="37" y="58"/>
                  </a:lnTo>
                  <a:lnTo>
                    <a:pt x="16" y="52"/>
                  </a:lnTo>
                  <a:lnTo>
                    <a:pt x="8" y="47"/>
                  </a:lnTo>
                  <a:lnTo>
                    <a:pt x="2" y="41"/>
                  </a:lnTo>
                  <a:lnTo>
                    <a:pt x="0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4" name="Freeform 60"/>
            <p:cNvSpPr>
              <a:spLocks/>
            </p:cNvSpPr>
            <p:nvPr/>
          </p:nvSpPr>
          <p:spPr bwMode="auto">
            <a:xfrm>
              <a:off x="1058" y="1276"/>
              <a:ext cx="38" cy="32"/>
            </a:xfrm>
            <a:custGeom>
              <a:avLst/>
              <a:gdLst>
                <a:gd name="T0" fmla="*/ 0 w 114"/>
                <a:gd name="T1" fmla="*/ 0 h 95"/>
                <a:gd name="T2" fmla="*/ 0 w 114"/>
                <a:gd name="T3" fmla="*/ 0 h 95"/>
                <a:gd name="T4" fmla="*/ 0 w 114"/>
                <a:gd name="T5" fmla="*/ 0 h 95"/>
                <a:gd name="T6" fmla="*/ 0 w 114"/>
                <a:gd name="T7" fmla="*/ 0 h 95"/>
                <a:gd name="T8" fmla="*/ 0 w 114"/>
                <a:gd name="T9" fmla="*/ 0 h 95"/>
                <a:gd name="T10" fmla="*/ 0 w 114"/>
                <a:gd name="T11" fmla="*/ 0 h 95"/>
                <a:gd name="T12" fmla="*/ 0 w 114"/>
                <a:gd name="T13" fmla="*/ 0 h 95"/>
                <a:gd name="T14" fmla="*/ 0 w 114"/>
                <a:gd name="T15" fmla="*/ 0 h 95"/>
                <a:gd name="T16" fmla="*/ 0 w 114"/>
                <a:gd name="T17" fmla="*/ 0 h 95"/>
                <a:gd name="T18" fmla="*/ 0 w 114"/>
                <a:gd name="T19" fmla="*/ 0 h 95"/>
                <a:gd name="T20" fmla="*/ 0 w 114"/>
                <a:gd name="T21" fmla="*/ 0 h 95"/>
                <a:gd name="T22" fmla="*/ 0 w 114"/>
                <a:gd name="T23" fmla="*/ 0 h 95"/>
                <a:gd name="T24" fmla="*/ 0 w 114"/>
                <a:gd name="T25" fmla="*/ 0 h 95"/>
                <a:gd name="T26" fmla="*/ 0 w 114"/>
                <a:gd name="T27" fmla="*/ 0 h 95"/>
                <a:gd name="T28" fmla="*/ 0 w 114"/>
                <a:gd name="T29" fmla="*/ 0 h 95"/>
                <a:gd name="T30" fmla="*/ 0 w 114"/>
                <a:gd name="T31" fmla="*/ 0 h 95"/>
                <a:gd name="T32" fmla="*/ 0 w 114"/>
                <a:gd name="T33" fmla="*/ 0 h 95"/>
                <a:gd name="T34" fmla="*/ 0 w 114"/>
                <a:gd name="T35" fmla="*/ 0 h 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4" h="95">
                  <a:moveTo>
                    <a:pt x="0" y="0"/>
                  </a:moveTo>
                  <a:lnTo>
                    <a:pt x="7" y="10"/>
                  </a:lnTo>
                  <a:lnTo>
                    <a:pt x="12" y="18"/>
                  </a:lnTo>
                  <a:lnTo>
                    <a:pt x="16" y="28"/>
                  </a:lnTo>
                  <a:lnTo>
                    <a:pt x="20" y="35"/>
                  </a:lnTo>
                  <a:lnTo>
                    <a:pt x="26" y="44"/>
                  </a:lnTo>
                  <a:lnTo>
                    <a:pt x="37" y="49"/>
                  </a:lnTo>
                  <a:lnTo>
                    <a:pt x="52" y="56"/>
                  </a:lnTo>
                  <a:lnTo>
                    <a:pt x="70" y="64"/>
                  </a:lnTo>
                  <a:lnTo>
                    <a:pt x="84" y="74"/>
                  </a:lnTo>
                  <a:lnTo>
                    <a:pt x="99" y="83"/>
                  </a:lnTo>
                  <a:lnTo>
                    <a:pt x="114" y="95"/>
                  </a:lnTo>
                  <a:lnTo>
                    <a:pt x="111" y="78"/>
                  </a:lnTo>
                  <a:lnTo>
                    <a:pt x="108" y="65"/>
                  </a:lnTo>
                  <a:lnTo>
                    <a:pt x="111" y="53"/>
                  </a:lnTo>
                  <a:lnTo>
                    <a:pt x="113" y="41"/>
                  </a:lnTo>
                  <a:lnTo>
                    <a:pt x="114" y="28"/>
                  </a:lnTo>
                  <a:lnTo>
                    <a:pt x="113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5" name="Freeform 61"/>
            <p:cNvSpPr>
              <a:spLocks/>
            </p:cNvSpPr>
            <p:nvPr/>
          </p:nvSpPr>
          <p:spPr bwMode="auto">
            <a:xfrm>
              <a:off x="1152" y="1287"/>
              <a:ext cx="22" cy="21"/>
            </a:xfrm>
            <a:custGeom>
              <a:avLst/>
              <a:gdLst>
                <a:gd name="T0" fmla="*/ 0 w 66"/>
                <a:gd name="T1" fmla="*/ 0 h 64"/>
                <a:gd name="T2" fmla="*/ 0 w 66"/>
                <a:gd name="T3" fmla="*/ 0 h 64"/>
                <a:gd name="T4" fmla="*/ 0 w 66"/>
                <a:gd name="T5" fmla="*/ 0 h 64"/>
                <a:gd name="T6" fmla="*/ 0 w 66"/>
                <a:gd name="T7" fmla="*/ 0 h 64"/>
                <a:gd name="T8" fmla="*/ 0 w 66"/>
                <a:gd name="T9" fmla="*/ 0 h 64"/>
                <a:gd name="T10" fmla="*/ 0 w 66"/>
                <a:gd name="T11" fmla="*/ 0 h 64"/>
                <a:gd name="T12" fmla="*/ 0 w 66"/>
                <a:gd name="T13" fmla="*/ 0 h 64"/>
                <a:gd name="T14" fmla="*/ 0 w 66"/>
                <a:gd name="T15" fmla="*/ 0 h 64"/>
                <a:gd name="T16" fmla="*/ 0 w 66"/>
                <a:gd name="T17" fmla="*/ 0 h 64"/>
                <a:gd name="T18" fmla="*/ 0 w 66"/>
                <a:gd name="T19" fmla="*/ 0 h 64"/>
                <a:gd name="T20" fmla="*/ 0 w 66"/>
                <a:gd name="T21" fmla="*/ 0 h 64"/>
                <a:gd name="T22" fmla="*/ 0 w 66"/>
                <a:gd name="T23" fmla="*/ 0 h 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6" h="64">
                  <a:moveTo>
                    <a:pt x="66" y="0"/>
                  </a:moveTo>
                  <a:lnTo>
                    <a:pt x="61" y="10"/>
                  </a:lnTo>
                  <a:lnTo>
                    <a:pt x="57" y="21"/>
                  </a:lnTo>
                  <a:lnTo>
                    <a:pt x="51" y="36"/>
                  </a:lnTo>
                  <a:lnTo>
                    <a:pt x="44" y="51"/>
                  </a:lnTo>
                  <a:lnTo>
                    <a:pt x="37" y="64"/>
                  </a:lnTo>
                  <a:lnTo>
                    <a:pt x="37" y="46"/>
                  </a:lnTo>
                  <a:lnTo>
                    <a:pt x="34" y="35"/>
                  </a:lnTo>
                  <a:lnTo>
                    <a:pt x="27" y="26"/>
                  </a:lnTo>
                  <a:lnTo>
                    <a:pt x="21" y="19"/>
                  </a:lnTo>
                  <a:lnTo>
                    <a:pt x="10" y="10"/>
                  </a:lnTo>
                  <a:lnTo>
                    <a:pt x="0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6" name="Freeform 62"/>
            <p:cNvSpPr>
              <a:spLocks/>
            </p:cNvSpPr>
            <p:nvPr/>
          </p:nvSpPr>
          <p:spPr bwMode="auto">
            <a:xfrm>
              <a:off x="1098" y="1284"/>
              <a:ext cx="81" cy="64"/>
            </a:xfrm>
            <a:custGeom>
              <a:avLst/>
              <a:gdLst>
                <a:gd name="T0" fmla="*/ 0 w 245"/>
                <a:gd name="T1" fmla="*/ 0 h 192"/>
                <a:gd name="T2" fmla="*/ 0 w 245"/>
                <a:gd name="T3" fmla="*/ 0 h 192"/>
                <a:gd name="T4" fmla="*/ 0 w 245"/>
                <a:gd name="T5" fmla="*/ 0 h 192"/>
                <a:gd name="T6" fmla="*/ 0 w 245"/>
                <a:gd name="T7" fmla="*/ 0 h 192"/>
                <a:gd name="T8" fmla="*/ 0 w 245"/>
                <a:gd name="T9" fmla="*/ 0 h 192"/>
                <a:gd name="T10" fmla="*/ 0 w 245"/>
                <a:gd name="T11" fmla="*/ 0 h 192"/>
                <a:gd name="T12" fmla="*/ 0 w 245"/>
                <a:gd name="T13" fmla="*/ 0 h 192"/>
                <a:gd name="T14" fmla="*/ 0 w 245"/>
                <a:gd name="T15" fmla="*/ 0 h 192"/>
                <a:gd name="T16" fmla="*/ 0 w 245"/>
                <a:gd name="T17" fmla="*/ 0 h 192"/>
                <a:gd name="T18" fmla="*/ 0 w 245"/>
                <a:gd name="T19" fmla="*/ 0 h 192"/>
                <a:gd name="T20" fmla="*/ 0 w 245"/>
                <a:gd name="T21" fmla="*/ 0 h 192"/>
                <a:gd name="T22" fmla="*/ 0 w 245"/>
                <a:gd name="T23" fmla="*/ 0 h 192"/>
                <a:gd name="T24" fmla="*/ 0 w 245"/>
                <a:gd name="T25" fmla="*/ 0 h 192"/>
                <a:gd name="T26" fmla="*/ 0 w 245"/>
                <a:gd name="T27" fmla="*/ 0 h 192"/>
                <a:gd name="T28" fmla="*/ 0 w 245"/>
                <a:gd name="T29" fmla="*/ 0 h 192"/>
                <a:gd name="T30" fmla="*/ 0 w 245"/>
                <a:gd name="T31" fmla="*/ 0 h 192"/>
                <a:gd name="T32" fmla="*/ 0 w 245"/>
                <a:gd name="T33" fmla="*/ 0 h 192"/>
                <a:gd name="T34" fmla="*/ 0 w 245"/>
                <a:gd name="T35" fmla="*/ 0 h 192"/>
                <a:gd name="T36" fmla="*/ 0 w 245"/>
                <a:gd name="T37" fmla="*/ 0 h 192"/>
                <a:gd name="T38" fmla="*/ 0 w 245"/>
                <a:gd name="T39" fmla="*/ 0 h 192"/>
                <a:gd name="T40" fmla="*/ 0 w 245"/>
                <a:gd name="T41" fmla="*/ 0 h 192"/>
                <a:gd name="T42" fmla="*/ 0 w 245"/>
                <a:gd name="T43" fmla="*/ 0 h 192"/>
                <a:gd name="T44" fmla="*/ 0 w 245"/>
                <a:gd name="T45" fmla="*/ 0 h 192"/>
                <a:gd name="T46" fmla="*/ 0 w 245"/>
                <a:gd name="T47" fmla="*/ 0 h 192"/>
                <a:gd name="T48" fmla="*/ 0 w 245"/>
                <a:gd name="T49" fmla="*/ 0 h 192"/>
                <a:gd name="T50" fmla="*/ 0 w 245"/>
                <a:gd name="T51" fmla="*/ 0 h 192"/>
                <a:gd name="T52" fmla="*/ 0 w 245"/>
                <a:gd name="T53" fmla="*/ 0 h 192"/>
                <a:gd name="T54" fmla="*/ 0 w 245"/>
                <a:gd name="T55" fmla="*/ 0 h 192"/>
                <a:gd name="T56" fmla="*/ 0 w 245"/>
                <a:gd name="T57" fmla="*/ 0 h 192"/>
                <a:gd name="T58" fmla="*/ 0 w 245"/>
                <a:gd name="T59" fmla="*/ 0 h 192"/>
                <a:gd name="T60" fmla="*/ 0 w 245"/>
                <a:gd name="T61" fmla="*/ 0 h 192"/>
                <a:gd name="T62" fmla="*/ 0 w 245"/>
                <a:gd name="T63" fmla="*/ 0 h 192"/>
                <a:gd name="T64" fmla="*/ 0 w 245"/>
                <a:gd name="T65" fmla="*/ 0 h 192"/>
                <a:gd name="T66" fmla="*/ 0 w 245"/>
                <a:gd name="T67" fmla="*/ 0 h 192"/>
                <a:gd name="T68" fmla="*/ 0 w 245"/>
                <a:gd name="T69" fmla="*/ 0 h 192"/>
                <a:gd name="T70" fmla="*/ 0 w 245"/>
                <a:gd name="T71" fmla="*/ 0 h 192"/>
                <a:gd name="T72" fmla="*/ 0 w 245"/>
                <a:gd name="T73" fmla="*/ 0 h 192"/>
                <a:gd name="T74" fmla="*/ 0 w 245"/>
                <a:gd name="T75" fmla="*/ 0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45" h="192">
                  <a:moveTo>
                    <a:pt x="155" y="11"/>
                  </a:moveTo>
                  <a:lnTo>
                    <a:pt x="170" y="27"/>
                  </a:lnTo>
                  <a:lnTo>
                    <a:pt x="185" y="39"/>
                  </a:lnTo>
                  <a:lnTo>
                    <a:pt x="189" y="43"/>
                  </a:lnTo>
                  <a:lnTo>
                    <a:pt x="191" y="53"/>
                  </a:lnTo>
                  <a:lnTo>
                    <a:pt x="191" y="60"/>
                  </a:lnTo>
                  <a:lnTo>
                    <a:pt x="190" y="67"/>
                  </a:lnTo>
                  <a:lnTo>
                    <a:pt x="186" y="81"/>
                  </a:lnTo>
                  <a:lnTo>
                    <a:pt x="183" y="96"/>
                  </a:lnTo>
                  <a:lnTo>
                    <a:pt x="185" y="111"/>
                  </a:lnTo>
                  <a:lnTo>
                    <a:pt x="190" y="125"/>
                  </a:lnTo>
                  <a:lnTo>
                    <a:pt x="198" y="135"/>
                  </a:lnTo>
                  <a:lnTo>
                    <a:pt x="208" y="144"/>
                  </a:lnTo>
                  <a:lnTo>
                    <a:pt x="220" y="155"/>
                  </a:lnTo>
                  <a:lnTo>
                    <a:pt x="232" y="167"/>
                  </a:lnTo>
                  <a:lnTo>
                    <a:pt x="241" y="180"/>
                  </a:lnTo>
                  <a:lnTo>
                    <a:pt x="245" y="188"/>
                  </a:lnTo>
                  <a:lnTo>
                    <a:pt x="245" y="192"/>
                  </a:lnTo>
                  <a:lnTo>
                    <a:pt x="232" y="184"/>
                  </a:lnTo>
                  <a:lnTo>
                    <a:pt x="209" y="170"/>
                  </a:lnTo>
                  <a:lnTo>
                    <a:pt x="189" y="162"/>
                  </a:lnTo>
                  <a:lnTo>
                    <a:pt x="164" y="153"/>
                  </a:lnTo>
                  <a:lnTo>
                    <a:pt x="133" y="143"/>
                  </a:lnTo>
                  <a:lnTo>
                    <a:pt x="124" y="140"/>
                  </a:lnTo>
                  <a:lnTo>
                    <a:pt x="118" y="135"/>
                  </a:lnTo>
                  <a:lnTo>
                    <a:pt x="109" y="128"/>
                  </a:lnTo>
                  <a:lnTo>
                    <a:pt x="101" y="122"/>
                  </a:lnTo>
                  <a:lnTo>
                    <a:pt x="79" y="112"/>
                  </a:lnTo>
                  <a:lnTo>
                    <a:pt x="49" y="102"/>
                  </a:lnTo>
                  <a:lnTo>
                    <a:pt x="32" y="97"/>
                  </a:lnTo>
                  <a:lnTo>
                    <a:pt x="21" y="89"/>
                  </a:lnTo>
                  <a:lnTo>
                    <a:pt x="14" y="79"/>
                  </a:lnTo>
                  <a:lnTo>
                    <a:pt x="6" y="64"/>
                  </a:lnTo>
                  <a:lnTo>
                    <a:pt x="0" y="48"/>
                  </a:lnTo>
                  <a:lnTo>
                    <a:pt x="0" y="36"/>
                  </a:lnTo>
                  <a:lnTo>
                    <a:pt x="5" y="19"/>
                  </a:lnTo>
                  <a:lnTo>
                    <a:pt x="6" y="6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7" name="Freeform 63"/>
            <p:cNvSpPr>
              <a:spLocks/>
            </p:cNvSpPr>
            <p:nvPr/>
          </p:nvSpPr>
          <p:spPr bwMode="auto">
            <a:xfrm>
              <a:off x="1230" y="1277"/>
              <a:ext cx="51" cy="49"/>
            </a:xfrm>
            <a:custGeom>
              <a:avLst/>
              <a:gdLst>
                <a:gd name="T0" fmla="*/ 0 w 155"/>
                <a:gd name="T1" fmla="*/ 0 h 145"/>
                <a:gd name="T2" fmla="*/ 0 w 155"/>
                <a:gd name="T3" fmla="*/ 0 h 145"/>
                <a:gd name="T4" fmla="*/ 0 w 155"/>
                <a:gd name="T5" fmla="*/ 0 h 145"/>
                <a:gd name="T6" fmla="*/ 0 w 155"/>
                <a:gd name="T7" fmla="*/ 0 h 145"/>
                <a:gd name="T8" fmla="*/ 0 w 155"/>
                <a:gd name="T9" fmla="*/ 0 h 145"/>
                <a:gd name="T10" fmla="*/ 0 w 155"/>
                <a:gd name="T11" fmla="*/ 0 h 145"/>
                <a:gd name="T12" fmla="*/ 0 w 155"/>
                <a:gd name="T13" fmla="*/ 0 h 145"/>
                <a:gd name="T14" fmla="*/ 0 w 155"/>
                <a:gd name="T15" fmla="*/ 0 h 145"/>
                <a:gd name="T16" fmla="*/ 0 w 155"/>
                <a:gd name="T17" fmla="*/ 0 h 145"/>
                <a:gd name="T18" fmla="*/ 0 w 155"/>
                <a:gd name="T19" fmla="*/ 0 h 145"/>
                <a:gd name="T20" fmla="*/ 0 w 155"/>
                <a:gd name="T21" fmla="*/ 0 h 145"/>
                <a:gd name="T22" fmla="*/ 0 w 155"/>
                <a:gd name="T23" fmla="*/ 0 h 145"/>
                <a:gd name="T24" fmla="*/ 0 w 155"/>
                <a:gd name="T25" fmla="*/ 0 h 145"/>
                <a:gd name="T26" fmla="*/ 0 w 155"/>
                <a:gd name="T27" fmla="*/ 0 h 145"/>
                <a:gd name="T28" fmla="*/ 0 w 155"/>
                <a:gd name="T29" fmla="*/ 0 h 145"/>
                <a:gd name="T30" fmla="*/ 0 w 155"/>
                <a:gd name="T31" fmla="*/ 0 h 145"/>
                <a:gd name="T32" fmla="*/ 0 w 155"/>
                <a:gd name="T33" fmla="*/ 0 h 145"/>
                <a:gd name="T34" fmla="*/ 0 w 155"/>
                <a:gd name="T35" fmla="*/ 0 h 145"/>
                <a:gd name="T36" fmla="*/ 0 w 155"/>
                <a:gd name="T37" fmla="*/ 0 h 145"/>
                <a:gd name="T38" fmla="*/ 0 w 155"/>
                <a:gd name="T39" fmla="*/ 0 h 145"/>
                <a:gd name="T40" fmla="*/ 0 w 155"/>
                <a:gd name="T41" fmla="*/ 0 h 145"/>
                <a:gd name="T42" fmla="*/ 0 w 155"/>
                <a:gd name="T43" fmla="*/ 0 h 145"/>
                <a:gd name="T44" fmla="*/ 0 w 155"/>
                <a:gd name="T45" fmla="*/ 0 h 145"/>
                <a:gd name="T46" fmla="*/ 0 w 155"/>
                <a:gd name="T47" fmla="*/ 0 h 145"/>
                <a:gd name="T48" fmla="*/ 0 w 155"/>
                <a:gd name="T49" fmla="*/ 0 h 145"/>
                <a:gd name="T50" fmla="*/ 0 w 155"/>
                <a:gd name="T51" fmla="*/ 0 h 145"/>
                <a:gd name="T52" fmla="*/ 0 w 155"/>
                <a:gd name="T53" fmla="*/ 0 h 145"/>
                <a:gd name="T54" fmla="*/ 0 w 155"/>
                <a:gd name="T55" fmla="*/ 0 h 145"/>
                <a:gd name="T56" fmla="*/ 0 w 155"/>
                <a:gd name="T57" fmla="*/ 0 h 145"/>
                <a:gd name="T58" fmla="*/ 0 w 155"/>
                <a:gd name="T59" fmla="*/ 0 h 1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55" h="145">
                  <a:moveTo>
                    <a:pt x="134" y="0"/>
                  </a:moveTo>
                  <a:lnTo>
                    <a:pt x="131" y="8"/>
                  </a:lnTo>
                  <a:lnTo>
                    <a:pt x="131" y="15"/>
                  </a:lnTo>
                  <a:lnTo>
                    <a:pt x="131" y="21"/>
                  </a:lnTo>
                  <a:lnTo>
                    <a:pt x="133" y="36"/>
                  </a:lnTo>
                  <a:lnTo>
                    <a:pt x="137" y="52"/>
                  </a:lnTo>
                  <a:lnTo>
                    <a:pt x="138" y="66"/>
                  </a:lnTo>
                  <a:lnTo>
                    <a:pt x="144" y="79"/>
                  </a:lnTo>
                  <a:lnTo>
                    <a:pt x="151" y="92"/>
                  </a:lnTo>
                  <a:lnTo>
                    <a:pt x="155" y="102"/>
                  </a:lnTo>
                  <a:lnTo>
                    <a:pt x="155" y="108"/>
                  </a:lnTo>
                  <a:lnTo>
                    <a:pt x="153" y="111"/>
                  </a:lnTo>
                  <a:lnTo>
                    <a:pt x="147" y="115"/>
                  </a:lnTo>
                  <a:lnTo>
                    <a:pt x="137" y="117"/>
                  </a:lnTo>
                  <a:lnTo>
                    <a:pt x="122" y="116"/>
                  </a:lnTo>
                  <a:lnTo>
                    <a:pt x="109" y="116"/>
                  </a:lnTo>
                  <a:lnTo>
                    <a:pt x="101" y="119"/>
                  </a:lnTo>
                  <a:lnTo>
                    <a:pt x="93" y="125"/>
                  </a:lnTo>
                  <a:lnTo>
                    <a:pt x="84" y="130"/>
                  </a:lnTo>
                  <a:lnTo>
                    <a:pt x="73" y="138"/>
                  </a:lnTo>
                  <a:lnTo>
                    <a:pt x="60" y="145"/>
                  </a:lnTo>
                  <a:lnTo>
                    <a:pt x="59" y="136"/>
                  </a:lnTo>
                  <a:lnTo>
                    <a:pt x="54" y="128"/>
                  </a:lnTo>
                  <a:lnTo>
                    <a:pt x="49" y="122"/>
                  </a:lnTo>
                  <a:lnTo>
                    <a:pt x="40" y="117"/>
                  </a:lnTo>
                  <a:lnTo>
                    <a:pt x="30" y="113"/>
                  </a:lnTo>
                  <a:lnTo>
                    <a:pt x="18" y="107"/>
                  </a:lnTo>
                  <a:lnTo>
                    <a:pt x="10" y="99"/>
                  </a:lnTo>
                  <a:lnTo>
                    <a:pt x="5" y="91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8" name="Freeform 64"/>
            <p:cNvSpPr>
              <a:spLocks/>
            </p:cNvSpPr>
            <p:nvPr/>
          </p:nvSpPr>
          <p:spPr bwMode="auto">
            <a:xfrm>
              <a:off x="1276" y="1278"/>
              <a:ext cx="34" cy="37"/>
            </a:xfrm>
            <a:custGeom>
              <a:avLst/>
              <a:gdLst>
                <a:gd name="T0" fmla="*/ 0 w 102"/>
                <a:gd name="T1" fmla="*/ 0 h 110"/>
                <a:gd name="T2" fmla="*/ 0 w 102"/>
                <a:gd name="T3" fmla="*/ 0 h 110"/>
                <a:gd name="T4" fmla="*/ 0 w 102"/>
                <a:gd name="T5" fmla="*/ 0 h 110"/>
                <a:gd name="T6" fmla="*/ 0 w 102"/>
                <a:gd name="T7" fmla="*/ 0 h 110"/>
                <a:gd name="T8" fmla="*/ 0 w 102"/>
                <a:gd name="T9" fmla="*/ 0 h 110"/>
                <a:gd name="T10" fmla="*/ 0 w 102"/>
                <a:gd name="T11" fmla="*/ 0 h 110"/>
                <a:gd name="T12" fmla="*/ 0 w 102"/>
                <a:gd name="T13" fmla="*/ 0 h 110"/>
                <a:gd name="T14" fmla="*/ 0 w 102"/>
                <a:gd name="T15" fmla="*/ 0 h 110"/>
                <a:gd name="T16" fmla="*/ 0 w 102"/>
                <a:gd name="T17" fmla="*/ 0 h 110"/>
                <a:gd name="T18" fmla="*/ 0 w 102"/>
                <a:gd name="T19" fmla="*/ 0 h 110"/>
                <a:gd name="T20" fmla="*/ 0 w 102"/>
                <a:gd name="T21" fmla="*/ 0 h 110"/>
                <a:gd name="T22" fmla="*/ 0 w 102"/>
                <a:gd name="T23" fmla="*/ 0 h 110"/>
                <a:gd name="T24" fmla="*/ 0 w 102"/>
                <a:gd name="T25" fmla="*/ 0 h 110"/>
                <a:gd name="T26" fmla="*/ 0 w 102"/>
                <a:gd name="T27" fmla="*/ 0 h 110"/>
                <a:gd name="T28" fmla="*/ 0 w 102"/>
                <a:gd name="T29" fmla="*/ 0 h 110"/>
                <a:gd name="T30" fmla="*/ 0 w 102"/>
                <a:gd name="T31" fmla="*/ 0 h 110"/>
                <a:gd name="T32" fmla="*/ 0 w 102"/>
                <a:gd name="T33" fmla="*/ 0 h 110"/>
                <a:gd name="T34" fmla="*/ 0 w 102"/>
                <a:gd name="T35" fmla="*/ 0 h 110"/>
                <a:gd name="T36" fmla="*/ 0 w 102"/>
                <a:gd name="T37" fmla="*/ 0 h 1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2" h="110">
                  <a:moveTo>
                    <a:pt x="102" y="14"/>
                  </a:moveTo>
                  <a:lnTo>
                    <a:pt x="93" y="21"/>
                  </a:lnTo>
                  <a:lnTo>
                    <a:pt x="85" y="32"/>
                  </a:lnTo>
                  <a:lnTo>
                    <a:pt x="77" y="44"/>
                  </a:lnTo>
                  <a:lnTo>
                    <a:pt x="70" y="62"/>
                  </a:lnTo>
                  <a:lnTo>
                    <a:pt x="61" y="80"/>
                  </a:lnTo>
                  <a:lnTo>
                    <a:pt x="52" y="94"/>
                  </a:lnTo>
                  <a:lnTo>
                    <a:pt x="43" y="105"/>
                  </a:lnTo>
                  <a:lnTo>
                    <a:pt x="34" y="110"/>
                  </a:lnTo>
                  <a:lnTo>
                    <a:pt x="32" y="96"/>
                  </a:lnTo>
                  <a:lnTo>
                    <a:pt x="26" y="84"/>
                  </a:lnTo>
                  <a:lnTo>
                    <a:pt x="18" y="72"/>
                  </a:lnTo>
                  <a:lnTo>
                    <a:pt x="12" y="59"/>
                  </a:lnTo>
                  <a:lnTo>
                    <a:pt x="6" y="45"/>
                  </a:lnTo>
                  <a:lnTo>
                    <a:pt x="4" y="32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0" y="6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9" name="Freeform 65"/>
            <p:cNvSpPr>
              <a:spLocks/>
            </p:cNvSpPr>
            <p:nvPr/>
          </p:nvSpPr>
          <p:spPr bwMode="auto">
            <a:xfrm>
              <a:off x="972" y="1283"/>
              <a:ext cx="343" cy="244"/>
            </a:xfrm>
            <a:custGeom>
              <a:avLst/>
              <a:gdLst>
                <a:gd name="T0" fmla="*/ 1 w 1028"/>
                <a:gd name="T1" fmla="*/ 0 h 731"/>
                <a:gd name="T2" fmla="*/ 1 w 1028"/>
                <a:gd name="T3" fmla="*/ 0 h 731"/>
                <a:gd name="T4" fmla="*/ 1 w 1028"/>
                <a:gd name="T5" fmla="*/ 0 h 731"/>
                <a:gd name="T6" fmla="*/ 1 w 1028"/>
                <a:gd name="T7" fmla="*/ 0 h 731"/>
                <a:gd name="T8" fmla="*/ 1 w 1028"/>
                <a:gd name="T9" fmla="*/ 0 h 731"/>
                <a:gd name="T10" fmla="*/ 1 w 1028"/>
                <a:gd name="T11" fmla="*/ 0 h 731"/>
                <a:gd name="T12" fmla="*/ 1 w 1028"/>
                <a:gd name="T13" fmla="*/ 0 h 731"/>
                <a:gd name="T14" fmla="*/ 1 w 1028"/>
                <a:gd name="T15" fmla="*/ 0 h 731"/>
                <a:gd name="T16" fmla="*/ 1 w 1028"/>
                <a:gd name="T17" fmla="*/ 0 h 731"/>
                <a:gd name="T18" fmla="*/ 1 w 1028"/>
                <a:gd name="T19" fmla="*/ 0 h 731"/>
                <a:gd name="T20" fmla="*/ 1 w 1028"/>
                <a:gd name="T21" fmla="*/ 1 h 731"/>
                <a:gd name="T22" fmla="*/ 1 w 1028"/>
                <a:gd name="T23" fmla="*/ 1 h 731"/>
                <a:gd name="T24" fmla="*/ 1 w 1028"/>
                <a:gd name="T25" fmla="*/ 1 h 731"/>
                <a:gd name="T26" fmla="*/ 1 w 1028"/>
                <a:gd name="T27" fmla="*/ 1 h 731"/>
                <a:gd name="T28" fmla="*/ 1 w 1028"/>
                <a:gd name="T29" fmla="*/ 1 h 731"/>
                <a:gd name="T30" fmla="*/ 1 w 1028"/>
                <a:gd name="T31" fmla="*/ 1 h 731"/>
                <a:gd name="T32" fmla="*/ 1 w 1028"/>
                <a:gd name="T33" fmla="*/ 1 h 731"/>
                <a:gd name="T34" fmla="*/ 1 w 1028"/>
                <a:gd name="T35" fmla="*/ 1 h 731"/>
                <a:gd name="T36" fmla="*/ 1 w 1028"/>
                <a:gd name="T37" fmla="*/ 1 h 731"/>
                <a:gd name="T38" fmla="*/ 1 w 1028"/>
                <a:gd name="T39" fmla="*/ 1 h 731"/>
                <a:gd name="T40" fmla="*/ 1 w 1028"/>
                <a:gd name="T41" fmla="*/ 1 h 731"/>
                <a:gd name="T42" fmla="*/ 1 w 1028"/>
                <a:gd name="T43" fmla="*/ 1 h 731"/>
                <a:gd name="T44" fmla="*/ 1 w 1028"/>
                <a:gd name="T45" fmla="*/ 1 h 731"/>
                <a:gd name="T46" fmla="*/ 1 w 1028"/>
                <a:gd name="T47" fmla="*/ 1 h 731"/>
                <a:gd name="T48" fmla="*/ 1 w 1028"/>
                <a:gd name="T49" fmla="*/ 1 h 731"/>
                <a:gd name="T50" fmla="*/ 1 w 1028"/>
                <a:gd name="T51" fmla="*/ 1 h 731"/>
                <a:gd name="T52" fmla="*/ 1 w 1028"/>
                <a:gd name="T53" fmla="*/ 1 h 731"/>
                <a:gd name="T54" fmla="*/ 1 w 1028"/>
                <a:gd name="T55" fmla="*/ 1 h 731"/>
                <a:gd name="T56" fmla="*/ 1 w 1028"/>
                <a:gd name="T57" fmla="*/ 1 h 731"/>
                <a:gd name="T58" fmla="*/ 1 w 1028"/>
                <a:gd name="T59" fmla="*/ 1 h 731"/>
                <a:gd name="T60" fmla="*/ 1 w 1028"/>
                <a:gd name="T61" fmla="*/ 0 h 731"/>
                <a:gd name="T62" fmla="*/ 1 w 1028"/>
                <a:gd name="T63" fmla="*/ 0 h 731"/>
                <a:gd name="T64" fmla="*/ 1 w 1028"/>
                <a:gd name="T65" fmla="*/ 0 h 731"/>
                <a:gd name="T66" fmla="*/ 1 w 1028"/>
                <a:gd name="T67" fmla="*/ 0 h 731"/>
                <a:gd name="T68" fmla="*/ 1 w 1028"/>
                <a:gd name="T69" fmla="*/ 0 h 731"/>
                <a:gd name="T70" fmla="*/ 1 w 1028"/>
                <a:gd name="T71" fmla="*/ 0 h 731"/>
                <a:gd name="T72" fmla="*/ 1 w 1028"/>
                <a:gd name="T73" fmla="*/ 0 h 731"/>
                <a:gd name="T74" fmla="*/ 1 w 1028"/>
                <a:gd name="T75" fmla="*/ 0 h 731"/>
                <a:gd name="T76" fmla="*/ 0 w 1028"/>
                <a:gd name="T77" fmla="*/ 0 h 731"/>
                <a:gd name="T78" fmla="*/ 0 w 1028"/>
                <a:gd name="T79" fmla="*/ 0 h 731"/>
                <a:gd name="T80" fmla="*/ 0 w 1028"/>
                <a:gd name="T81" fmla="*/ 0 h 731"/>
                <a:gd name="T82" fmla="*/ 0 w 1028"/>
                <a:gd name="T83" fmla="*/ 0 h 731"/>
                <a:gd name="T84" fmla="*/ 0 w 1028"/>
                <a:gd name="T85" fmla="*/ 0 h 731"/>
                <a:gd name="T86" fmla="*/ 0 w 1028"/>
                <a:gd name="T87" fmla="*/ 0 h 731"/>
                <a:gd name="T88" fmla="*/ 0 w 1028"/>
                <a:gd name="T89" fmla="*/ 0 h 73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28" h="731">
                  <a:moveTo>
                    <a:pt x="1028" y="0"/>
                  </a:moveTo>
                  <a:lnTo>
                    <a:pt x="1020" y="5"/>
                  </a:lnTo>
                  <a:lnTo>
                    <a:pt x="1013" y="12"/>
                  </a:lnTo>
                  <a:lnTo>
                    <a:pt x="1004" y="23"/>
                  </a:lnTo>
                  <a:lnTo>
                    <a:pt x="996" y="39"/>
                  </a:lnTo>
                  <a:lnTo>
                    <a:pt x="987" y="62"/>
                  </a:lnTo>
                  <a:lnTo>
                    <a:pt x="980" y="80"/>
                  </a:lnTo>
                  <a:lnTo>
                    <a:pt x="971" y="93"/>
                  </a:lnTo>
                  <a:lnTo>
                    <a:pt x="961" y="103"/>
                  </a:lnTo>
                  <a:lnTo>
                    <a:pt x="942" y="114"/>
                  </a:lnTo>
                  <a:lnTo>
                    <a:pt x="922" y="123"/>
                  </a:lnTo>
                  <a:lnTo>
                    <a:pt x="900" y="131"/>
                  </a:lnTo>
                  <a:lnTo>
                    <a:pt x="884" y="140"/>
                  </a:lnTo>
                  <a:lnTo>
                    <a:pt x="869" y="151"/>
                  </a:lnTo>
                  <a:lnTo>
                    <a:pt x="860" y="162"/>
                  </a:lnTo>
                  <a:lnTo>
                    <a:pt x="857" y="170"/>
                  </a:lnTo>
                  <a:lnTo>
                    <a:pt x="855" y="181"/>
                  </a:lnTo>
                  <a:lnTo>
                    <a:pt x="854" y="200"/>
                  </a:lnTo>
                  <a:lnTo>
                    <a:pt x="850" y="212"/>
                  </a:lnTo>
                  <a:lnTo>
                    <a:pt x="843" y="221"/>
                  </a:lnTo>
                  <a:lnTo>
                    <a:pt x="828" y="231"/>
                  </a:lnTo>
                  <a:lnTo>
                    <a:pt x="813" y="238"/>
                  </a:lnTo>
                  <a:lnTo>
                    <a:pt x="795" y="248"/>
                  </a:lnTo>
                  <a:lnTo>
                    <a:pt x="782" y="258"/>
                  </a:lnTo>
                  <a:lnTo>
                    <a:pt x="775" y="271"/>
                  </a:lnTo>
                  <a:lnTo>
                    <a:pt x="770" y="295"/>
                  </a:lnTo>
                  <a:lnTo>
                    <a:pt x="764" y="314"/>
                  </a:lnTo>
                  <a:lnTo>
                    <a:pt x="758" y="339"/>
                  </a:lnTo>
                  <a:lnTo>
                    <a:pt x="754" y="351"/>
                  </a:lnTo>
                  <a:lnTo>
                    <a:pt x="746" y="363"/>
                  </a:lnTo>
                  <a:lnTo>
                    <a:pt x="735" y="378"/>
                  </a:lnTo>
                  <a:lnTo>
                    <a:pt x="727" y="395"/>
                  </a:lnTo>
                  <a:lnTo>
                    <a:pt x="723" y="412"/>
                  </a:lnTo>
                  <a:lnTo>
                    <a:pt x="721" y="430"/>
                  </a:lnTo>
                  <a:lnTo>
                    <a:pt x="721" y="449"/>
                  </a:lnTo>
                  <a:lnTo>
                    <a:pt x="723" y="470"/>
                  </a:lnTo>
                  <a:lnTo>
                    <a:pt x="742" y="502"/>
                  </a:lnTo>
                  <a:lnTo>
                    <a:pt x="763" y="531"/>
                  </a:lnTo>
                  <a:lnTo>
                    <a:pt x="778" y="556"/>
                  </a:lnTo>
                  <a:lnTo>
                    <a:pt x="789" y="575"/>
                  </a:lnTo>
                  <a:lnTo>
                    <a:pt x="797" y="597"/>
                  </a:lnTo>
                  <a:lnTo>
                    <a:pt x="803" y="619"/>
                  </a:lnTo>
                  <a:lnTo>
                    <a:pt x="811" y="641"/>
                  </a:lnTo>
                  <a:lnTo>
                    <a:pt x="823" y="664"/>
                  </a:lnTo>
                  <a:lnTo>
                    <a:pt x="828" y="671"/>
                  </a:lnTo>
                  <a:lnTo>
                    <a:pt x="836" y="678"/>
                  </a:lnTo>
                  <a:lnTo>
                    <a:pt x="850" y="689"/>
                  </a:lnTo>
                  <a:lnTo>
                    <a:pt x="867" y="697"/>
                  </a:lnTo>
                  <a:lnTo>
                    <a:pt x="850" y="694"/>
                  </a:lnTo>
                  <a:lnTo>
                    <a:pt x="829" y="689"/>
                  </a:lnTo>
                  <a:lnTo>
                    <a:pt x="813" y="686"/>
                  </a:lnTo>
                  <a:lnTo>
                    <a:pt x="793" y="685"/>
                  </a:lnTo>
                  <a:lnTo>
                    <a:pt x="775" y="684"/>
                  </a:lnTo>
                  <a:lnTo>
                    <a:pt x="754" y="686"/>
                  </a:lnTo>
                  <a:lnTo>
                    <a:pt x="741" y="690"/>
                  </a:lnTo>
                  <a:lnTo>
                    <a:pt x="726" y="699"/>
                  </a:lnTo>
                  <a:lnTo>
                    <a:pt x="716" y="710"/>
                  </a:lnTo>
                  <a:lnTo>
                    <a:pt x="708" y="722"/>
                  </a:lnTo>
                  <a:lnTo>
                    <a:pt x="700" y="731"/>
                  </a:lnTo>
                  <a:lnTo>
                    <a:pt x="700" y="727"/>
                  </a:lnTo>
                  <a:lnTo>
                    <a:pt x="702" y="711"/>
                  </a:lnTo>
                  <a:lnTo>
                    <a:pt x="704" y="697"/>
                  </a:lnTo>
                  <a:lnTo>
                    <a:pt x="709" y="677"/>
                  </a:lnTo>
                  <a:lnTo>
                    <a:pt x="700" y="697"/>
                  </a:lnTo>
                  <a:lnTo>
                    <a:pt x="692" y="708"/>
                  </a:lnTo>
                  <a:lnTo>
                    <a:pt x="684" y="714"/>
                  </a:lnTo>
                  <a:lnTo>
                    <a:pt x="673" y="716"/>
                  </a:lnTo>
                  <a:lnTo>
                    <a:pt x="658" y="714"/>
                  </a:lnTo>
                  <a:lnTo>
                    <a:pt x="640" y="709"/>
                  </a:lnTo>
                  <a:lnTo>
                    <a:pt x="621" y="705"/>
                  </a:lnTo>
                  <a:lnTo>
                    <a:pt x="600" y="704"/>
                  </a:lnTo>
                  <a:lnTo>
                    <a:pt x="581" y="705"/>
                  </a:lnTo>
                  <a:lnTo>
                    <a:pt x="563" y="710"/>
                  </a:lnTo>
                  <a:lnTo>
                    <a:pt x="598" y="690"/>
                  </a:lnTo>
                  <a:lnTo>
                    <a:pt x="612" y="681"/>
                  </a:lnTo>
                  <a:lnTo>
                    <a:pt x="622" y="667"/>
                  </a:lnTo>
                  <a:lnTo>
                    <a:pt x="629" y="652"/>
                  </a:lnTo>
                  <a:lnTo>
                    <a:pt x="633" y="631"/>
                  </a:lnTo>
                  <a:lnTo>
                    <a:pt x="634" y="602"/>
                  </a:lnTo>
                  <a:lnTo>
                    <a:pt x="632" y="581"/>
                  </a:lnTo>
                  <a:lnTo>
                    <a:pt x="629" y="564"/>
                  </a:lnTo>
                  <a:lnTo>
                    <a:pt x="625" y="543"/>
                  </a:lnTo>
                  <a:lnTo>
                    <a:pt x="625" y="527"/>
                  </a:lnTo>
                  <a:lnTo>
                    <a:pt x="626" y="506"/>
                  </a:lnTo>
                  <a:lnTo>
                    <a:pt x="625" y="482"/>
                  </a:lnTo>
                  <a:lnTo>
                    <a:pt x="626" y="466"/>
                  </a:lnTo>
                  <a:lnTo>
                    <a:pt x="630" y="450"/>
                  </a:lnTo>
                  <a:lnTo>
                    <a:pt x="636" y="436"/>
                  </a:lnTo>
                  <a:lnTo>
                    <a:pt x="637" y="426"/>
                  </a:lnTo>
                  <a:lnTo>
                    <a:pt x="634" y="414"/>
                  </a:lnTo>
                  <a:lnTo>
                    <a:pt x="629" y="397"/>
                  </a:lnTo>
                  <a:lnTo>
                    <a:pt x="629" y="381"/>
                  </a:lnTo>
                  <a:lnTo>
                    <a:pt x="631" y="361"/>
                  </a:lnTo>
                  <a:lnTo>
                    <a:pt x="637" y="345"/>
                  </a:lnTo>
                  <a:lnTo>
                    <a:pt x="646" y="331"/>
                  </a:lnTo>
                  <a:lnTo>
                    <a:pt x="654" y="318"/>
                  </a:lnTo>
                  <a:lnTo>
                    <a:pt x="657" y="306"/>
                  </a:lnTo>
                  <a:lnTo>
                    <a:pt x="656" y="293"/>
                  </a:lnTo>
                  <a:lnTo>
                    <a:pt x="651" y="280"/>
                  </a:lnTo>
                  <a:lnTo>
                    <a:pt x="641" y="269"/>
                  </a:lnTo>
                  <a:lnTo>
                    <a:pt x="619" y="254"/>
                  </a:lnTo>
                  <a:lnTo>
                    <a:pt x="594" y="239"/>
                  </a:lnTo>
                  <a:lnTo>
                    <a:pt x="567" y="227"/>
                  </a:lnTo>
                  <a:lnTo>
                    <a:pt x="544" y="221"/>
                  </a:lnTo>
                  <a:lnTo>
                    <a:pt x="524" y="217"/>
                  </a:lnTo>
                  <a:lnTo>
                    <a:pt x="504" y="212"/>
                  </a:lnTo>
                  <a:lnTo>
                    <a:pt x="485" y="204"/>
                  </a:lnTo>
                  <a:lnTo>
                    <a:pt x="465" y="194"/>
                  </a:lnTo>
                  <a:lnTo>
                    <a:pt x="454" y="186"/>
                  </a:lnTo>
                  <a:lnTo>
                    <a:pt x="438" y="172"/>
                  </a:lnTo>
                  <a:lnTo>
                    <a:pt x="421" y="156"/>
                  </a:lnTo>
                  <a:lnTo>
                    <a:pt x="404" y="140"/>
                  </a:lnTo>
                  <a:lnTo>
                    <a:pt x="391" y="130"/>
                  </a:lnTo>
                  <a:lnTo>
                    <a:pt x="375" y="123"/>
                  </a:lnTo>
                  <a:lnTo>
                    <a:pt x="358" y="117"/>
                  </a:lnTo>
                  <a:lnTo>
                    <a:pt x="338" y="114"/>
                  </a:lnTo>
                  <a:lnTo>
                    <a:pt x="316" y="112"/>
                  </a:lnTo>
                  <a:lnTo>
                    <a:pt x="296" y="113"/>
                  </a:lnTo>
                  <a:lnTo>
                    <a:pt x="270" y="115"/>
                  </a:lnTo>
                  <a:lnTo>
                    <a:pt x="246" y="118"/>
                  </a:lnTo>
                  <a:lnTo>
                    <a:pt x="224" y="123"/>
                  </a:lnTo>
                  <a:lnTo>
                    <a:pt x="200" y="126"/>
                  </a:lnTo>
                  <a:lnTo>
                    <a:pt x="178" y="126"/>
                  </a:lnTo>
                  <a:lnTo>
                    <a:pt x="157" y="123"/>
                  </a:lnTo>
                  <a:lnTo>
                    <a:pt x="140" y="117"/>
                  </a:lnTo>
                  <a:lnTo>
                    <a:pt x="123" y="107"/>
                  </a:lnTo>
                  <a:lnTo>
                    <a:pt x="109" y="95"/>
                  </a:lnTo>
                  <a:lnTo>
                    <a:pt x="94" y="84"/>
                  </a:lnTo>
                  <a:lnTo>
                    <a:pt x="80" y="75"/>
                  </a:lnTo>
                  <a:lnTo>
                    <a:pt x="64" y="69"/>
                  </a:lnTo>
                  <a:lnTo>
                    <a:pt x="46" y="64"/>
                  </a:lnTo>
                  <a:lnTo>
                    <a:pt x="26" y="58"/>
                  </a:lnTo>
                  <a:lnTo>
                    <a:pt x="14" y="54"/>
                  </a:lnTo>
                  <a:lnTo>
                    <a:pt x="9" y="48"/>
                  </a:lnTo>
                  <a:lnTo>
                    <a:pt x="4" y="43"/>
                  </a:lnTo>
                  <a:lnTo>
                    <a:pt x="0" y="30"/>
                  </a:lnTo>
                </a:path>
              </a:pathLst>
            </a:custGeom>
            <a:noFill/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0" name="Freeform 66"/>
            <p:cNvSpPr>
              <a:spLocks/>
            </p:cNvSpPr>
            <p:nvPr/>
          </p:nvSpPr>
          <p:spPr bwMode="auto">
            <a:xfrm>
              <a:off x="1216" y="1283"/>
              <a:ext cx="30" cy="58"/>
            </a:xfrm>
            <a:custGeom>
              <a:avLst/>
              <a:gdLst>
                <a:gd name="T0" fmla="*/ 0 w 88"/>
                <a:gd name="T1" fmla="*/ 0 h 174"/>
                <a:gd name="T2" fmla="*/ 0 w 88"/>
                <a:gd name="T3" fmla="*/ 0 h 174"/>
                <a:gd name="T4" fmla="*/ 0 w 88"/>
                <a:gd name="T5" fmla="*/ 0 h 174"/>
                <a:gd name="T6" fmla="*/ 0 w 88"/>
                <a:gd name="T7" fmla="*/ 0 h 174"/>
                <a:gd name="T8" fmla="*/ 0 w 88"/>
                <a:gd name="T9" fmla="*/ 0 h 174"/>
                <a:gd name="T10" fmla="*/ 0 w 88"/>
                <a:gd name="T11" fmla="*/ 0 h 174"/>
                <a:gd name="T12" fmla="*/ 0 w 88"/>
                <a:gd name="T13" fmla="*/ 0 h 174"/>
                <a:gd name="T14" fmla="*/ 0 w 88"/>
                <a:gd name="T15" fmla="*/ 0 h 174"/>
                <a:gd name="T16" fmla="*/ 0 w 88"/>
                <a:gd name="T17" fmla="*/ 0 h 174"/>
                <a:gd name="T18" fmla="*/ 0 w 88"/>
                <a:gd name="T19" fmla="*/ 0 h 174"/>
                <a:gd name="T20" fmla="*/ 0 w 88"/>
                <a:gd name="T21" fmla="*/ 0 h 174"/>
                <a:gd name="T22" fmla="*/ 0 w 88"/>
                <a:gd name="T23" fmla="*/ 0 h 174"/>
                <a:gd name="T24" fmla="*/ 0 w 88"/>
                <a:gd name="T25" fmla="*/ 0 h 174"/>
                <a:gd name="T26" fmla="*/ 0 w 88"/>
                <a:gd name="T27" fmla="*/ 0 h 174"/>
                <a:gd name="T28" fmla="*/ 0 w 88"/>
                <a:gd name="T29" fmla="*/ 0 h 174"/>
                <a:gd name="T30" fmla="*/ 0 w 88"/>
                <a:gd name="T31" fmla="*/ 0 h 174"/>
                <a:gd name="T32" fmla="*/ 0 w 88"/>
                <a:gd name="T33" fmla="*/ 0 h 174"/>
                <a:gd name="T34" fmla="*/ 0 w 88"/>
                <a:gd name="T35" fmla="*/ 0 h 174"/>
                <a:gd name="T36" fmla="*/ 0 w 88"/>
                <a:gd name="T37" fmla="*/ 0 h 174"/>
                <a:gd name="T38" fmla="*/ 0 w 88"/>
                <a:gd name="T39" fmla="*/ 0 h 174"/>
                <a:gd name="T40" fmla="*/ 0 w 88"/>
                <a:gd name="T41" fmla="*/ 0 h 174"/>
                <a:gd name="T42" fmla="*/ 0 w 88"/>
                <a:gd name="T43" fmla="*/ 0 h 174"/>
                <a:gd name="T44" fmla="*/ 0 w 88"/>
                <a:gd name="T45" fmla="*/ 0 h 174"/>
                <a:gd name="T46" fmla="*/ 0 w 88"/>
                <a:gd name="T47" fmla="*/ 0 h 174"/>
                <a:gd name="T48" fmla="*/ 0 w 88"/>
                <a:gd name="T49" fmla="*/ 0 h 174"/>
                <a:gd name="T50" fmla="*/ 0 w 88"/>
                <a:gd name="T51" fmla="*/ 0 h 174"/>
                <a:gd name="T52" fmla="*/ 0 w 88"/>
                <a:gd name="T53" fmla="*/ 0 h 174"/>
                <a:gd name="T54" fmla="*/ 0 w 88"/>
                <a:gd name="T55" fmla="*/ 0 h 174"/>
                <a:gd name="T56" fmla="*/ 0 w 88"/>
                <a:gd name="T57" fmla="*/ 0 h 174"/>
                <a:gd name="T58" fmla="*/ 0 w 88"/>
                <a:gd name="T59" fmla="*/ 0 h 17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8" h="174">
                  <a:moveTo>
                    <a:pt x="33" y="66"/>
                  </a:moveTo>
                  <a:lnTo>
                    <a:pt x="36" y="75"/>
                  </a:lnTo>
                  <a:lnTo>
                    <a:pt x="43" y="86"/>
                  </a:lnTo>
                  <a:lnTo>
                    <a:pt x="50" y="93"/>
                  </a:lnTo>
                  <a:lnTo>
                    <a:pt x="62" y="101"/>
                  </a:lnTo>
                  <a:lnTo>
                    <a:pt x="74" y="108"/>
                  </a:lnTo>
                  <a:lnTo>
                    <a:pt x="82" y="114"/>
                  </a:lnTo>
                  <a:lnTo>
                    <a:pt x="88" y="124"/>
                  </a:lnTo>
                  <a:lnTo>
                    <a:pt x="88" y="126"/>
                  </a:lnTo>
                  <a:lnTo>
                    <a:pt x="87" y="129"/>
                  </a:lnTo>
                  <a:lnTo>
                    <a:pt x="76" y="132"/>
                  </a:lnTo>
                  <a:lnTo>
                    <a:pt x="60" y="135"/>
                  </a:lnTo>
                  <a:lnTo>
                    <a:pt x="48" y="138"/>
                  </a:lnTo>
                  <a:lnTo>
                    <a:pt x="39" y="143"/>
                  </a:lnTo>
                  <a:lnTo>
                    <a:pt x="33" y="149"/>
                  </a:lnTo>
                  <a:lnTo>
                    <a:pt x="28" y="159"/>
                  </a:lnTo>
                  <a:lnTo>
                    <a:pt x="25" y="174"/>
                  </a:lnTo>
                  <a:lnTo>
                    <a:pt x="24" y="149"/>
                  </a:lnTo>
                  <a:lnTo>
                    <a:pt x="22" y="144"/>
                  </a:lnTo>
                  <a:lnTo>
                    <a:pt x="20" y="137"/>
                  </a:lnTo>
                  <a:lnTo>
                    <a:pt x="13" y="127"/>
                  </a:lnTo>
                  <a:lnTo>
                    <a:pt x="4" y="112"/>
                  </a:lnTo>
                  <a:lnTo>
                    <a:pt x="0" y="92"/>
                  </a:lnTo>
                  <a:lnTo>
                    <a:pt x="0" y="74"/>
                  </a:lnTo>
                  <a:lnTo>
                    <a:pt x="1" y="57"/>
                  </a:lnTo>
                  <a:lnTo>
                    <a:pt x="1" y="53"/>
                  </a:lnTo>
                  <a:lnTo>
                    <a:pt x="3" y="31"/>
                  </a:lnTo>
                  <a:lnTo>
                    <a:pt x="6" y="20"/>
                  </a:lnTo>
                  <a:lnTo>
                    <a:pt x="11" y="9"/>
                  </a:lnTo>
                  <a:lnTo>
                    <a:pt x="17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1" name="Freeform 67"/>
            <p:cNvSpPr>
              <a:spLocks/>
            </p:cNvSpPr>
            <p:nvPr/>
          </p:nvSpPr>
          <p:spPr bwMode="auto">
            <a:xfrm>
              <a:off x="1204" y="1285"/>
              <a:ext cx="14" cy="40"/>
            </a:xfrm>
            <a:custGeom>
              <a:avLst/>
              <a:gdLst>
                <a:gd name="T0" fmla="*/ 0 w 40"/>
                <a:gd name="T1" fmla="*/ 0 h 119"/>
                <a:gd name="T2" fmla="*/ 0 w 40"/>
                <a:gd name="T3" fmla="*/ 0 h 119"/>
                <a:gd name="T4" fmla="*/ 0 w 40"/>
                <a:gd name="T5" fmla="*/ 0 h 119"/>
                <a:gd name="T6" fmla="*/ 0 w 40"/>
                <a:gd name="T7" fmla="*/ 0 h 119"/>
                <a:gd name="T8" fmla="*/ 0 w 40"/>
                <a:gd name="T9" fmla="*/ 0 h 119"/>
                <a:gd name="T10" fmla="*/ 0 w 40"/>
                <a:gd name="T11" fmla="*/ 0 h 119"/>
                <a:gd name="T12" fmla="*/ 0 w 40"/>
                <a:gd name="T13" fmla="*/ 0 h 119"/>
                <a:gd name="T14" fmla="*/ 0 w 40"/>
                <a:gd name="T15" fmla="*/ 0 h 119"/>
                <a:gd name="T16" fmla="*/ 0 w 40"/>
                <a:gd name="T17" fmla="*/ 0 h 119"/>
                <a:gd name="T18" fmla="*/ 0 w 40"/>
                <a:gd name="T19" fmla="*/ 0 h 119"/>
                <a:gd name="T20" fmla="*/ 0 w 40"/>
                <a:gd name="T21" fmla="*/ 0 h 119"/>
                <a:gd name="T22" fmla="*/ 0 w 40"/>
                <a:gd name="T23" fmla="*/ 0 h 119"/>
                <a:gd name="T24" fmla="*/ 0 w 40"/>
                <a:gd name="T25" fmla="*/ 0 h 119"/>
                <a:gd name="T26" fmla="*/ 0 w 40"/>
                <a:gd name="T27" fmla="*/ 0 h 119"/>
                <a:gd name="T28" fmla="*/ 0 w 40"/>
                <a:gd name="T29" fmla="*/ 0 h 119"/>
                <a:gd name="T30" fmla="*/ 0 w 40"/>
                <a:gd name="T31" fmla="*/ 0 h 119"/>
                <a:gd name="T32" fmla="*/ 0 w 40"/>
                <a:gd name="T33" fmla="*/ 0 h 119"/>
                <a:gd name="T34" fmla="*/ 0 w 40"/>
                <a:gd name="T35" fmla="*/ 0 h 119"/>
                <a:gd name="T36" fmla="*/ 0 w 40"/>
                <a:gd name="T37" fmla="*/ 0 h 119"/>
                <a:gd name="T38" fmla="*/ 0 w 40"/>
                <a:gd name="T39" fmla="*/ 0 h 1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0" h="119">
                  <a:moveTo>
                    <a:pt x="40" y="0"/>
                  </a:moveTo>
                  <a:lnTo>
                    <a:pt x="36" y="7"/>
                  </a:lnTo>
                  <a:lnTo>
                    <a:pt x="32" y="17"/>
                  </a:lnTo>
                  <a:lnTo>
                    <a:pt x="29" y="31"/>
                  </a:lnTo>
                  <a:lnTo>
                    <a:pt x="27" y="49"/>
                  </a:lnTo>
                  <a:lnTo>
                    <a:pt x="27" y="59"/>
                  </a:lnTo>
                  <a:lnTo>
                    <a:pt x="25" y="74"/>
                  </a:lnTo>
                  <a:lnTo>
                    <a:pt x="25" y="90"/>
                  </a:lnTo>
                  <a:lnTo>
                    <a:pt x="24" y="102"/>
                  </a:lnTo>
                  <a:lnTo>
                    <a:pt x="19" y="119"/>
                  </a:lnTo>
                  <a:lnTo>
                    <a:pt x="12" y="107"/>
                  </a:lnTo>
                  <a:lnTo>
                    <a:pt x="5" y="95"/>
                  </a:lnTo>
                  <a:lnTo>
                    <a:pt x="2" y="84"/>
                  </a:lnTo>
                  <a:lnTo>
                    <a:pt x="0" y="70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2" y="20"/>
                  </a:lnTo>
                  <a:lnTo>
                    <a:pt x="4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2" name="Freeform 68"/>
            <p:cNvSpPr>
              <a:spLocks/>
            </p:cNvSpPr>
            <p:nvPr/>
          </p:nvSpPr>
          <p:spPr bwMode="auto">
            <a:xfrm>
              <a:off x="1167" y="1289"/>
              <a:ext cx="40" cy="79"/>
            </a:xfrm>
            <a:custGeom>
              <a:avLst/>
              <a:gdLst>
                <a:gd name="T0" fmla="*/ 0 w 121"/>
                <a:gd name="T1" fmla="*/ 0 h 237"/>
                <a:gd name="T2" fmla="*/ 0 w 121"/>
                <a:gd name="T3" fmla="*/ 0 h 237"/>
                <a:gd name="T4" fmla="*/ 0 w 121"/>
                <a:gd name="T5" fmla="*/ 0 h 237"/>
                <a:gd name="T6" fmla="*/ 0 w 121"/>
                <a:gd name="T7" fmla="*/ 0 h 237"/>
                <a:gd name="T8" fmla="*/ 0 w 121"/>
                <a:gd name="T9" fmla="*/ 0 h 237"/>
                <a:gd name="T10" fmla="*/ 0 w 121"/>
                <a:gd name="T11" fmla="*/ 0 h 237"/>
                <a:gd name="T12" fmla="*/ 0 w 121"/>
                <a:gd name="T13" fmla="*/ 0 h 237"/>
                <a:gd name="T14" fmla="*/ 0 w 121"/>
                <a:gd name="T15" fmla="*/ 0 h 237"/>
                <a:gd name="T16" fmla="*/ 0 w 121"/>
                <a:gd name="T17" fmla="*/ 0 h 237"/>
                <a:gd name="T18" fmla="*/ 0 w 121"/>
                <a:gd name="T19" fmla="*/ 0 h 237"/>
                <a:gd name="T20" fmla="*/ 0 w 121"/>
                <a:gd name="T21" fmla="*/ 0 h 237"/>
                <a:gd name="T22" fmla="*/ 0 w 121"/>
                <a:gd name="T23" fmla="*/ 0 h 237"/>
                <a:gd name="T24" fmla="*/ 0 w 121"/>
                <a:gd name="T25" fmla="*/ 0 h 237"/>
                <a:gd name="T26" fmla="*/ 0 w 121"/>
                <a:gd name="T27" fmla="*/ 0 h 237"/>
                <a:gd name="T28" fmla="*/ 0 w 121"/>
                <a:gd name="T29" fmla="*/ 0 h 237"/>
                <a:gd name="T30" fmla="*/ 0 w 121"/>
                <a:gd name="T31" fmla="*/ 0 h 237"/>
                <a:gd name="T32" fmla="*/ 0 w 121"/>
                <a:gd name="T33" fmla="*/ 0 h 237"/>
                <a:gd name="T34" fmla="*/ 0 w 121"/>
                <a:gd name="T35" fmla="*/ 0 h 237"/>
                <a:gd name="T36" fmla="*/ 0 w 121"/>
                <a:gd name="T37" fmla="*/ 0 h 237"/>
                <a:gd name="T38" fmla="*/ 0 w 121"/>
                <a:gd name="T39" fmla="*/ 0 h 237"/>
                <a:gd name="T40" fmla="*/ 0 w 121"/>
                <a:gd name="T41" fmla="*/ 0 h 237"/>
                <a:gd name="T42" fmla="*/ 0 w 121"/>
                <a:gd name="T43" fmla="*/ 0 h 237"/>
                <a:gd name="T44" fmla="*/ 0 w 121"/>
                <a:gd name="T45" fmla="*/ 0 h 237"/>
                <a:gd name="T46" fmla="*/ 0 w 121"/>
                <a:gd name="T47" fmla="*/ 0 h 237"/>
                <a:gd name="T48" fmla="*/ 0 w 121"/>
                <a:gd name="T49" fmla="*/ 0 h 237"/>
                <a:gd name="T50" fmla="*/ 0 w 121"/>
                <a:gd name="T51" fmla="*/ 0 h 237"/>
                <a:gd name="T52" fmla="*/ 0 w 121"/>
                <a:gd name="T53" fmla="*/ 0 h 237"/>
                <a:gd name="T54" fmla="*/ 0 w 121"/>
                <a:gd name="T55" fmla="*/ 0 h 237"/>
                <a:gd name="T56" fmla="*/ 0 w 121"/>
                <a:gd name="T57" fmla="*/ 0 h 237"/>
                <a:gd name="T58" fmla="*/ 0 w 121"/>
                <a:gd name="T59" fmla="*/ 0 h 237"/>
                <a:gd name="T60" fmla="*/ 0 w 121"/>
                <a:gd name="T61" fmla="*/ 0 h 237"/>
                <a:gd name="T62" fmla="*/ 0 w 121"/>
                <a:gd name="T63" fmla="*/ 0 h 237"/>
                <a:gd name="T64" fmla="*/ 0 w 121"/>
                <a:gd name="T65" fmla="*/ 0 h 237"/>
                <a:gd name="T66" fmla="*/ 0 w 121"/>
                <a:gd name="T67" fmla="*/ 0 h 2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1" h="237">
                  <a:moveTo>
                    <a:pt x="101" y="0"/>
                  </a:moveTo>
                  <a:lnTo>
                    <a:pt x="100" y="14"/>
                  </a:lnTo>
                  <a:lnTo>
                    <a:pt x="98" y="28"/>
                  </a:lnTo>
                  <a:lnTo>
                    <a:pt x="95" y="46"/>
                  </a:lnTo>
                  <a:lnTo>
                    <a:pt x="94" y="62"/>
                  </a:lnTo>
                  <a:lnTo>
                    <a:pt x="98" y="83"/>
                  </a:lnTo>
                  <a:lnTo>
                    <a:pt x="104" y="101"/>
                  </a:lnTo>
                  <a:lnTo>
                    <a:pt x="110" y="120"/>
                  </a:lnTo>
                  <a:lnTo>
                    <a:pt x="118" y="136"/>
                  </a:lnTo>
                  <a:lnTo>
                    <a:pt x="120" y="153"/>
                  </a:lnTo>
                  <a:lnTo>
                    <a:pt x="121" y="173"/>
                  </a:lnTo>
                  <a:lnTo>
                    <a:pt x="119" y="195"/>
                  </a:lnTo>
                  <a:lnTo>
                    <a:pt x="115" y="211"/>
                  </a:lnTo>
                  <a:lnTo>
                    <a:pt x="108" y="228"/>
                  </a:lnTo>
                  <a:lnTo>
                    <a:pt x="100" y="237"/>
                  </a:lnTo>
                  <a:lnTo>
                    <a:pt x="94" y="225"/>
                  </a:lnTo>
                  <a:lnTo>
                    <a:pt x="89" y="212"/>
                  </a:lnTo>
                  <a:lnTo>
                    <a:pt x="83" y="201"/>
                  </a:lnTo>
                  <a:lnTo>
                    <a:pt x="74" y="189"/>
                  </a:lnTo>
                  <a:lnTo>
                    <a:pt x="62" y="174"/>
                  </a:lnTo>
                  <a:lnTo>
                    <a:pt x="50" y="161"/>
                  </a:lnTo>
                  <a:lnTo>
                    <a:pt x="36" y="146"/>
                  </a:lnTo>
                  <a:lnTo>
                    <a:pt x="23" y="132"/>
                  </a:lnTo>
                  <a:lnTo>
                    <a:pt x="11" y="122"/>
                  </a:lnTo>
                  <a:lnTo>
                    <a:pt x="3" y="111"/>
                  </a:lnTo>
                  <a:lnTo>
                    <a:pt x="0" y="99"/>
                  </a:lnTo>
                  <a:lnTo>
                    <a:pt x="0" y="86"/>
                  </a:lnTo>
                  <a:lnTo>
                    <a:pt x="3" y="74"/>
                  </a:lnTo>
                  <a:lnTo>
                    <a:pt x="10" y="61"/>
                  </a:lnTo>
                  <a:lnTo>
                    <a:pt x="17" y="43"/>
                  </a:lnTo>
                  <a:lnTo>
                    <a:pt x="24" y="27"/>
                  </a:lnTo>
                  <a:lnTo>
                    <a:pt x="30" y="12"/>
                  </a:lnTo>
                  <a:lnTo>
                    <a:pt x="36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3" name="Freeform 69"/>
            <p:cNvSpPr>
              <a:spLocks/>
            </p:cNvSpPr>
            <p:nvPr/>
          </p:nvSpPr>
          <p:spPr bwMode="auto">
            <a:xfrm>
              <a:off x="1159" y="1176"/>
              <a:ext cx="219" cy="113"/>
            </a:xfrm>
            <a:custGeom>
              <a:avLst/>
              <a:gdLst>
                <a:gd name="T0" fmla="*/ 1 w 659"/>
                <a:gd name="T1" fmla="*/ 0 h 337"/>
                <a:gd name="T2" fmla="*/ 1 w 659"/>
                <a:gd name="T3" fmla="*/ 0 h 337"/>
                <a:gd name="T4" fmla="*/ 1 w 659"/>
                <a:gd name="T5" fmla="*/ 0 h 337"/>
                <a:gd name="T6" fmla="*/ 1 w 659"/>
                <a:gd name="T7" fmla="*/ 0 h 337"/>
                <a:gd name="T8" fmla="*/ 1 w 659"/>
                <a:gd name="T9" fmla="*/ 0 h 337"/>
                <a:gd name="T10" fmla="*/ 1 w 659"/>
                <a:gd name="T11" fmla="*/ 0 h 337"/>
                <a:gd name="T12" fmla="*/ 1 w 659"/>
                <a:gd name="T13" fmla="*/ 0 h 337"/>
                <a:gd name="T14" fmla="*/ 1 w 659"/>
                <a:gd name="T15" fmla="*/ 0 h 337"/>
                <a:gd name="T16" fmla="*/ 1 w 659"/>
                <a:gd name="T17" fmla="*/ 0 h 337"/>
                <a:gd name="T18" fmla="*/ 1 w 659"/>
                <a:gd name="T19" fmla="*/ 0 h 337"/>
                <a:gd name="T20" fmla="*/ 1 w 659"/>
                <a:gd name="T21" fmla="*/ 0 h 337"/>
                <a:gd name="T22" fmla="*/ 1 w 659"/>
                <a:gd name="T23" fmla="*/ 0 h 337"/>
                <a:gd name="T24" fmla="*/ 1 w 659"/>
                <a:gd name="T25" fmla="*/ 0 h 337"/>
                <a:gd name="T26" fmla="*/ 1 w 659"/>
                <a:gd name="T27" fmla="*/ 0 h 337"/>
                <a:gd name="T28" fmla="*/ 1 w 659"/>
                <a:gd name="T29" fmla="*/ 0 h 337"/>
                <a:gd name="T30" fmla="*/ 1 w 659"/>
                <a:gd name="T31" fmla="*/ 0 h 337"/>
                <a:gd name="T32" fmla="*/ 1 w 659"/>
                <a:gd name="T33" fmla="*/ 0 h 337"/>
                <a:gd name="T34" fmla="*/ 1 w 659"/>
                <a:gd name="T35" fmla="*/ 0 h 337"/>
                <a:gd name="T36" fmla="*/ 1 w 659"/>
                <a:gd name="T37" fmla="*/ 0 h 337"/>
                <a:gd name="T38" fmla="*/ 1 w 659"/>
                <a:gd name="T39" fmla="*/ 0 h 337"/>
                <a:gd name="T40" fmla="*/ 1 w 659"/>
                <a:gd name="T41" fmla="*/ 0 h 337"/>
                <a:gd name="T42" fmla="*/ 1 w 659"/>
                <a:gd name="T43" fmla="*/ 0 h 337"/>
                <a:gd name="T44" fmla="*/ 0 w 659"/>
                <a:gd name="T45" fmla="*/ 0 h 337"/>
                <a:gd name="T46" fmla="*/ 0 w 659"/>
                <a:gd name="T47" fmla="*/ 0 h 337"/>
                <a:gd name="T48" fmla="*/ 0 w 659"/>
                <a:gd name="T49" fmla="*/ 0 h 337"/>
                <a:gd name="T50" fmla="*/ 0 w 659"/>
                <a:gd name="T51" fmla="*/ 0 h 337"/>
                <a:gd name="T52" fmla="*/ 0 w 659"/>
                <a:gd name="T53" fmla="*/ 0 h 337"/>
                <a:gd name="T54" fmla="*/ 0 w 659"/>
                <a:gd name="T55" fmla="*/ 0 h 337"/>
                <a:gd name="T56" fmla="*/ 0 w 659"/>
                <a:gd name="T57" fmla="*/ 0 h 337"/>
                <a:gd name="T58" fmla="*/ 0 w 659"/>
                <a:gd name="T59" fmla="*/ 0 h 337"/>
                <a:gd name="T60" fmla="*/ 0 w 659"/>
                <a:gd name="T61" fmla="*/ 0 h 337"/>
                <a:gd name="T62" fmla="*/ 0 w 659"/>
                <a:gd name="T63" fmla="*/ 0 h 337"/>
                <a:gd name="T64" fmla="*/ 0 w 659"/>
                <a:gd name="T65" fmla="*/ 0 h 337"/>
                <a:gd name="T66" fmla="*/ 0 w 659"/>
                <a:gd name="T67" fmla="*/ 0 h 337"/>
                <a:gd name="T68" fmla="*/ 0 w 659"/>
                <a:gd name="T69" fmla="*/ 0 h 337"/>
                <a:gd name="T70" fmla="*/ 0 w 659"/>
                <a:gd name="T71" fmla="*/ 0 h 337"/>
                <a:gd name="T72" fmla="*/ 0 w 659"/>
                <a:gd name="T73" fmla="*/ 0 h 337"/>
                <a:gd name="T74" fmla="*/ 0 w 659"/>
                <a:gd name="T75" fmla="*/ 0 h 337"/>
                <a:gd name="T76" fmla="*/ 0 w 659"/>
                <a:gd name="T77" fmla="*/ 0 h 337"/>
                <a:gd name="T78" fmla="*/ 0 w 659"/>
                <a:gd name="T79" fmla="*/ 0 h 337"/>
                <a:gd name="T80" fmla="*/ 0 w 659"/>
                <a:gd name="T81" fmla="*/ 0 h 337"/>
                <a:gd name="T82" fmla="*/ 0 w 659"/>
                <a:gd name="T83" fmla="*/ 0 h 337"/>
                <a:gd name="T84" fmla="*/ 0 w 659"/>
                <a:gd name="T85" fmla="*/ 0 h 337"/>
                <a:gd name="T86" fmla="*/ 0 w 659"/>
                <a:gd name="T87" fmla="*/ 0 h 337"/>
                <a:gd name="T88" fmla="*/ 0 w 659"/>
                <a:gd name="T89" fmla="*/ 0 h 337"/>
                <a:gd name="T90" fmla="*/ 0 w 659"/>
                <a:gd name="T91" fmla="*/ 0 h 337"/>
                <a:gd name="T92" fmla="*/ 1 w 659"/>
                <a:gd name="T93" fmla="*/ 0 h 337"/>
                <a:gd name="T94" fmla="*/ 1 w 659"/>
                <a:gd name="T95" fmla="*/ 0 h 33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59" h="337">
                  <a:moveTo>
                    <a:pt x="407" y="15"/>
                  </a:moveTo>
                  <a:lnTo>
                    <a:pt x="422" y="14"/>
                  </a:lnTo>
                  <a:lnTo>
                    <a:pt x="434" y="10"/>
                  </a:lnTo>
                  <a:lnTo>
                    <a:pt x="447" y="3"/>
                  </a:lnTo>
                  <a:lnTo>
                    <a:pt x="458" y="0"/>
                  </a:lnTo>
                  <a:lnTo>
                    <a:pt x="469" y="0"/>
                  </a:lnTo>
                  <a:lnTo>
                    <a:pt x="480" y="3"/>
                  </a:lnTo>
                  <a:lnTo>
                    <a:pt x="489" y="8"/>
                  </a:lnTo>
                  <a:lnTo>
                    <a:pt x="497" y="20"/>
                  </a:lnTo>
                  <a:lnTo>
                    <a:pt x="503" y="38"/>
                  </a:lnTo>
                  <a:lnTo>
                    <a:pt x="512" y="62"/>
                  </a:lnTo>
                  <a:lnTo>
                    <a:pt x="520" y="76"/>
                  </a:lnTo>
                  <a:lnTo>
                    <a:pt x="527" y="89"/>
                  </a:lnTo>
                  <a:lnTo>
                    <a:pt x="533" y="94"/>
                  </a:lnTo>
                  <a:lnTo>
                    <a:pt x="543" y="100"/>
                  </a:lnTo>
                  <a:lnTo>
                    <a:pt x="560" y="107"/>
                  </a:lnTo>
                  <a:lnTo>
                    <a:pt x="582" y="118"/>
                  </a:lnTo>
                  <a:lnTo>
                    <a:pt x="603" y="131"/>
                  </a:lnTo>
                  <a:lnTo>
                    <a:pt x="619" y="143"/>
                  </a:lnTo>
                  <a:lnTo>
                    <a:pt x="636" y="162"/>
                  </a:lnTo>
                  <a:lnTo>
                    <a:pt x="649" y="181"/>
                  </a:lnTo>
                  <a:lnTo>
                    <a:pt x="656" y="204"/>
                  </a:lnTo>
                  <a:lnTo>
                    <a:pt x="659" y="226"/>
                  </a:lnTo>
                  <a:lnTo>
                    <a:pt x="658" y="249"/>
                  </a:lnTo>
                  <a:lnTo>
                    <a:pt x="655" y="265"/>
                  </a:lnTo>
                  <a:lnTo>
                    <a:pt x="647" y="279"/>
                  </a:lnTo>
                  <a:lnTo>
                    <a:pt x="637" y="292"/>
                  </a:lnTo>
                  <a:lnTo>
                    <a:pt x="623" y="300"/>
                  </a:lnTo>
                  <a:lnTo>
                    <a:pt x="606" y="307"/>
                  </a:lnTo>
                  <a:lnTo>
                    <a:pt x="590" y="310"/>
                  </a:lnTo>
                  <a:lnTo>
                    <a:pt x="579" y="314"/>
                  </a:lnTo>
                  <a:lnTo>
                    <a:pt x="569" y="319"/>
                  </a:lnTo>
                  <a:lnTo>
                    <a:pt x="557" y="328"/>
                  </a:lnTo>
                  <a:lnTo>
                    <a:pt x="546" y="333"/>
                  </a:lnTo>
                  <a:lnTo>
                    <a:pt x="533" y="337"/>
                  </a:lnTo>
                  <a:lnTo>
                    <a:pt x="518" y="335"/>
                  </a:lnTo>
                  <a:lnTo>
                    <a:pt x="495" y="329"/>
                  </a:lnTo>
                  <a:lnTo>
                    <a:pt x="468" y="322"/>
                  </a:lnTo>
                  <a:lnTo>
                    <a:pt x="454" y="320"/>
                  </a:lnTo>
                  <a:lnTo>
                    <a:pt x="439" y="320"/>
                  </a:lnTo>
                  <a:lnTo>
                    <a:pt x="423" y="322"/>
                  </a:lnTo>
                  <a:lnTo>
                    <a:pt x="408" y="320"/>
                  </a:lnTo>
                  <a:lnTo>
                    <a:pt x="393" y="315"/>
                  </a:lnTo>
                  <a:lnTo>
                    <a:pt x="371" y="308"/>
                  </a:lnTo>
                  <a:lnTo>
                    <a:pt x="355" y="305"/>
                  </a:lnTo>
                  <a:lnTo>
                    <a:pt x="340" y="300"/>
                  </a:lnTo>
                  <a:lnTo>
                    <a:pt x="328" y="296"/>
                  </a:lnTo>
                  <a:lnTo>
                    <a:pt x="309" y="289"/>
                  </a:lnTo>
                  <a:lnTo>
                    <a:pt x="295" y="286"/>
                  </a:lnTo>
                  <a:lnTo>
                    <a:pt x="277" y="286"/>
                  </a:lnTo>
                  <a:lnTo>
                    <a:pt x="262" y="288"/>
                  </a:lnTo>
                  <a:lnTo>
                    <a:pt x="249" y="295"/>
                  </a:lnTo>
                  <a:lnTo>
                    <a:pt x="231" y="304"/>
                  </a:lnTo>
                  <a:lnTo>
                    <a:pt x="215" y="311"/>
                  </a:lnTo>
                  <a:lnTo>
                    <a:pt x="201" y="316"/>
                  </a:lnTo>
                  <a:lnTo>
                    <a:pt x="190" y="320"/>
                  </a:lnTo>
                  <a:lnTo>
                    <a:pt x="177" y="324"/>
                  </a:lnTo>
                  <a:lnTo>
                    <a:pt x="161" y="330"/>
                  </a:lnTo>
                  <a:lnTo>
                    <a:pt x="153" y="334"/>
                  </a:lnTo>
                  <a:lnTo>
                    <a:pt x="141" y="337"/>
                  </a:lnTo>
                  <a:lnTo>
                    <a:pt x="126" y="337"/>
                  </a:lnTo>
                  <a:lnTo>
                    <a:pt x="109" y="332"/>
                  </a:lnTo>
                  <a:lnTo>
                    <a:pt x="92" y="326"/>
                  </a:lnTo>
                  <a:lnTo>
                    <a:pt x="75" y="315"/>
                  </a:lnTo>
                  <a:lnTo>
                    <a:pt x="62" y="303"/>
                  </a:lnTo>
                  <a:lnTo>
                    <a:pt x="50" y="286"/>
                  </a:lnTo>
                  <a:lnTo>
                    <a:pt x="43" y="273"/>
                  </a:lnTo>
                  <a:lnTo>
                    <a:pt x="36" y="247"/>
                  </a:lnTo>
                  <a:lnTo>
                    <a:pt x="30" y="227"/>
                  </a:lnTo>
                  <a:lnTo>
                    <a:pt x="21" y="207"/>
                  </a:lnTo>
                  <a:lnTo>
                    <a:pt x="11" y="189"/>
                  </a:lnTo>
                  <a:lnTo>
                    <a:pt x="3" y="174"/>
                  </a:lnTo>
                  <a:lnTo>
                    <a:pt x="0" y="158"/>
                  </a:lnTo>
                  <a:lnTo>
                    <a:pt x="1" y="143"/>
                  </a:lnTo>
                  <a:lnTo>
                    <a:pt x="4" y="130"/>
                  </a:lnTo>
                  <a:lnTo>
                    <a:pt x="13" y="115"/>
                  </a:lnTo>
                  <a:lnTo>
                    <a:pt x="23" y="100"/>
                  </a:lnTo>
                  <a:lnTo>
                    <a:pt x="35" y="87"/>
                  </a:lnTo>
                  <a:lnTo>
                    <a:pt x="47" y="78"/>
                  </a:lnTo>
                  <a:lnTo>
                    <a:pt x="56" y="67"/>
                  </a:lnTo>
                  <a:lnTo>
                    <a:pt x="64" y="59"/>
                  </a:lnTo>
                  <a:lnTo>
                    <a:pt x="80" y="52"/>
                  </a:lnTo>
                  <a:lnTo>
                    <a:pt x="97" y="49"/>
                  </a:lnTo>
                  <a:lnTo>
                    <a:pt x="115" y="48"/>
                  </a:lnTo>
                  <a:lnTo>
                    <a:pt x="144" y="50"/>
                  </a:lnTo>
                  <a:lnTo>
                    <a:pt x="183" y="56"/>
                  </a:lnTo>
                  <a:lnTo>
                    <a:pt x="223" y="60"/>
                  </a:lnTo>
                  <a:lnTo>
                    <a:pt x="246" y="60"/>
                  </a:lnTo>
                  <a:lnTo>
                    <a:pt x="277" y="57"/>
                  </a:lnTo>
                  <a:lnTo>
                    <a:pt x="305" y="51"/>
                  </a:lnTo>
                  <a:lnTo>
                    <a:pt x="330" y="45"/>
                  </a:lnTo>
                  <a:lnTo>
                    <a:pt x="350" y="39"/>
                  </a:lnTo>
                  <a:lnTo>
                    <a:pt x="370" y="31"/>
                  </a:lnTo>
                  <a:lnTo>
                    <a:pt x="387" y="23"/>
                  </a:lnTo>
                  <a:lnTo>
                    <a:pt x="398" y="18"/>
                  </a:lnTo>
                  <a:lnTo>
                    <a:pt x="407" y="15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4" name="Freeform 70"/>
            <p:cNvSpPr>
              <a:spLocks/>
            </p:cNvSpPr>
            <p:nvPr/>
          </p:nvSpPr>
          <p:spPr bwMode="auto">
            <a:xfrm>
              <a:off x="1008" y="1141"/>
              <a:ext cx="286" cy="157"/>
            </a:xfrm>
            <a:custGeom>
              <a:avLst/>
              <a:gdLst>
                <a:gd name="T0" fmla="*/ 1 w 859"/>
                <a:gd name="T1" fmla="*/ 1 h 471"/>
                <a:gd name="T2" fmla="*/ 1 w 859"/>
                <a:gd name="T3" fmla="*/ 1 h 471"/>
                <a:gd name="T4" fmla="*/ 1 w 859"/>
                <a:gd name="T5" fmla="*/ 1 h 471"/>
                <a:gd name="T6" fmla="*/ 1 w 859"/>
                <a:gd name="T7" fmla="*/ 1 h 471"/>
                <a:gd name="T8" fmla="*/ 1 w 859"/>
                <a:gd name="T9" fmla="*/ 1 h 471"/>
                <a:gd name="T10" fmla="*/ 1 w 859"/>
                <a:gd name="T11" fmla="*/ 1 h 471"/>
                <a:gd name="T12" fmla="*/ 1 w 859"/>
                <a:gd name="T13" fmla="*/ 1 h 471"/>
                <a:gd name="T14" fmla="*/ 1 w 859"/>
                <a:gd name="T15" fmla="*/ 1 h 471"/>
                <a:gd name="T16" fmla="*/ 1 w 859"/>
                <a:gd name="T17" fmla="*/ 1 h 471"/>
                <a:gd name="T18" fmla="*/ 1 w 859"/>
                <a:gd name="T19" fmla="*/ 1 h 471"/>
                <a:gd name="T20" fmla="*/ 0 w 859"/>
                <a:gd name="T21" fmla="*/ 1 h 471"/>
                <a:gd name="T22" fmla="*/ 0 w 859"/>
                <a:gd name="T23" fmla="*/ 1 h 471"/>
                <a:gd name="T24" fmla="*/ 0 w 859"/>
                <a:gd name="T25" fmla="*/ 1 h 471"/>
                <a:gd name="T26" fmla="*/ 0 w 859"/>
                <a:gd name="T27" fmla="*/ 1 h 471"/>
                <a:gd name="T28" fmla="*/ 0 w 859"/>
                <a:gd name="T29" fmla="*/ 1 h 471"/>
                <a:gd name="T30" fmla="*/ 0 w 859"/>
                <a:gd name="T31" fmla="*/ 1 h 471"/>
                <a:gd name="T32" fmla="*/ 0 w 859"/>
                <a:gd name="T33" fmla="*/ 0 h 471"/>
                <a:gd name="T34" fmla="*/ 0 w 859"/>
                <a:gd name="T35" fmla="*/ 0 h 471"/>
                <a:gd name="T36" fmla="*/ 0 w 859"/>
                <a:gd name="T37" fmla="*/ 0 h 471"/>
                <a:gd name="T38" fmla="*/ 0 w 859"/>
                <a:gd name="T39" fmla="*/ 0 h 471"/>
                <a:gd name="T40" fmla="*/ 0 w 859"/>
                <a:gd name="T41" fmla="*/ 0 h 471"/>
                <a:gd name="T42" fmla="*/ 0 w 859"/>
                <a:gd name="T43" fmla="*/ 0 h 471"/>
                <a:gd name="T44" fmla="*/ 0 w 859"/>
                <a:gd name="T45" fmla="*/ 0 h 471"/>
                <a:gd name="T46" fmla="*/ 0 w 859"/>
                <a:gd name="T47" fmla="*/ 0 h 471"/>
                <a:gd name="T48" fmla="*/ 0 w 859"/>
                <a:gd name="T49" fmla="*/ 0 h 471"/>
                <a:gd name="T50" fmla="*/ 0 w 859"/>
                <a:gd name="T51" fmla="*/ 0 h 471"/>
                <a:gd name="T52" fmla="*/ 0 w 859"/>
                <a:gd name="T53" fmla="*/ 0 h 471"/>
                <a:gd name="T54" fmla="*/ 0 w 859"/>
                <a:gd name="T55" fmla="*/ 0 h 471"/>
                <a:gd name="T56" fmla="*/ 0 w 859"/>
                <a:gd name="T57" fmla="*/ 0 h 471"/>
                <a:gd name="T58" fmla="*/ 1 w 859"/>
                <a:gd name="T59" fmla="*/ 0 h 471"/>
                <a:gd name="T60" fmla="*/ 1 w 859"/>
                <a:gd name="T61" fmla="*/ 0 h 471"/>
                <a:gd name="T62" fmla="*/ 1 w 859"/>
                <a:gd name="T63" fmla="*/ 0 h 471"/>
                <a:gd name="T64" fmla="*/ 1 w 859"/>
                <a:gd name="T65" fmla="*/ 0 h 471"/>
                <a:gd name="T66" fmla="*/ 1 w 859"/>
                <a:gd name="T67" fmla="*/ 0 h 471"/>
                <a:gd name="T68" fmla="*/ 1 w 859"/>
                <a:gd name="T69" fmla="*/ 0 h 471"/>
                <a:gd name="T70" fmla="*/ 1 w 859"/>
                <a:gd name="T71" fmla="*/ 0 h 471"/>
                <a:gd name="T72" fmla="*/ 1 w 859"/>
                <a:gd name="T73" fmla="*/ 0 h 471"/>
                <a:gd name="T74" fmla="*/ 1 w 859"/>
                <a:gd name="T75" fmla="*/ 0 h 471"/>
                <a:gd name="T76" fmla="*/ 1 w 859"/>
                <a:gd name="T77" fmla="*/ 0 h 471"/>
                <a:gd name="T78" fmla="*/ 1 w 859"/>
                <a:gd name="T79" fmla="*/ 0 h 471"/>
                <a:gd name="T80" fmla="*/ 1 w 859"/>
                <a:gd name="T81" fmla="*/ 0 h 471"/>
                <a:gd name="T82" fmla="*/ 1 w 859"/>
                <a:gd name="T83" fmla="*/ 0 h 471"/>
                <a:gd name="T84" fmla="*/ 1 w 859"/>
                <a:gd name="T85" fmla="*/ 0 h 471"/>
                <a:gd name="T86" fmla="*/ 1 w 859"/>
                <a:gd name="T87" fmla="*/ 0 h 471"/>
                <a:gd name="T88" fmla="*/ 1 w 859"/>
                <a:gd name="T89" fmla="*/ 0 h 471"/>
                <a:gd name="T90" fmla="*/ 1 w 859"/>
                <a:gd name="T91" fmla="*/ 0 h 471"/>
                <a:gd name="T92" fmla="*/ 1 w 859"/>
                <a:gd name="T93" fmla="*/ 0 h 471"/>
                <a:gd name="T94" fmla="*/ 1 w 859"/>
                <a:gd name="T95" fmla="*/ 0 h 471"/>
                <a:gd name="T96" fmla="*/ 1 w 859"/>
                <a:gd name="T97" fmla="*/ 0 h 471"/>
                <a:gd name="T98" fmla="*/ 1 w 859"/>
                <a:gd name="T99" fmla="*/ 0 h 471"/>
                <a:gd name="T100" fmla="*/ 1 w 859"/>
                <a:gd name="T101" fmla="*/ 0 h 471"/>
                <a:gd name="T102" fmla="*/ 1 w 859"/>
                <a:gd name="T103" fmla="*/ 0 h 471"/>
                <a:gd name="T104" fmla="*/ 1 w 859"/>
                <a:gd name="T105" fmla="*/ 0 h 471"/>
                <a:gd name="T106" fmla="*/ 1 w 859"/>
                <a:gd name="T107" fmla="*/ 0 h 471"/>
                <a:gd name="T108" fmla="*/ 1 w 859"/>
                <a:gd name="T109" fmla="*/ 1 h 471"/>
                <a:gd name="T110" fmla="*/ 1 w 859"/>
                <a:gd name="T111" fmla="*/ 1 h 471"/>
                <a:gd name="T112" fmla="*/ 1 w 859"/>
                <a:gd name="T113" fmla="*/ 1 h 47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59" h="471">
                  <a:moveTo>
                    <a:pt x="578" y="443"/>
                  </a:moveTo>
                  <a:lnTo>
                    <a:pt x="577" y="457"/>
                  </a:lnTo>
                  <a:lnTo>
                    <a:pt x="574" y="471"/>
                  </a:lnTo>
                  <a:lnTo>
                    <a:pt x="554" y="468"/>
                  </a:lnTo>
                  <a:lnTo>
                    <a:pt x="535" y="462"/>
                  </a:lnTo>
                  <a:lnTo>
                    <a:pt x="521" y="454"/>
                  </a:lnTo>
                  <a:lnTo>
                    <a:pt x="512" y="446"/>
                  </a:lnTo>
                  <a:lnTo>
                    <a:pt x="506" y="440"/>
                  </a:lnTo>
                  <a:lnTo>
                    <a:pt x="499" y="437"/>
                  </a:lnTo>
                  <a:lnTo>
                    <a:pt x="486" y="436"/>
                  </a:lnTo>
                  <a:lnTo>
                    <a:pt x="471" y="438"/>
                  </a:lnTo>
                  <a:lnTo>
                    <a:pt x="447" y="436"/>
                  </a:lnTo>
                  <a:lnTo>
                    <a:pt x="433" y="438"/>
                  </a:lnTo>
                  <a:lnTo>
                    <a:pt x="423" y="439"/>
                  </a:lnTo>
                  <a:lnTo>
                    <a:pt x="410" y="443"/>
                  </a:lnTo>
                  <a:lnTo>
                    <a:pt x="393" y="446"/>
                  </a:lnTo>
                  <a:lnTo>
                    <a:pt x="375" y="447"/>
                  </a:lnTo>
                  <a:lnTo>
                    <a:pt x="348" y="444"/>
                  </a:lnTo>
                  <a:lnTo>
                    <a:pt x="321" y="438"/>
                  </a:lnTo>
                  <a:lnTo>
                    <a:pt x="297" y="433"/>
                  </a:lnTo>
                  <a:lnTo>
                    <a:pt x="274" y="428"/>
                  </a:lnTo>
                  <a:lnTo>
                    <a:pt x="262" y="425"/>
                  </a:lnTo>
                  <a:lnTo>
                    <a:pt x="246" y="420"/>
                  </a:lnTo>
                  <a:lnTo>
                    <a:pt x="227" y="412"/>
                  </a:lnTo>
                  <a:lnTo>
                    <a:pt x="209" y="406"/>
                  </a:lnTo>
                  <a:lnTo>
                    <a:pt x="188" y="400"/>
                  </a:lnTo>
                  <a:lnTo>
                    <a:pt x="167" y="391"/>
                  </a:lnTo>
                  <a:lnTo>
                    <a:pt x="154" y="382"/>
                  </a:lnTo>
                  <a:lnTo>
                    <a:pt x="141" y="371"/>
                  </a:lnTo>
                  <a:lnTo>
                    <a:pt x="124" y="355"/>
                  </a:lnTo>
                  <a:lnTo>
                    <a:pt x="106" y="340"/>
                  </a:lnTo>
                  <a:lnTo>
                    <a:pt x="86" y="330"/>
                  </a:lnTo>
                  <a:lnTo>
                    <a:pt x="63" y="321"/>
                  </a:lnTo>
                  <a:lnTo>
                    <a:pt x="41" y="311"/>
                  </a:lnTo>
                  <a:lnTo>
                    <a:pt x="25" y="301"/>
                  </a:lnTo>
                  <a:lnTo>
                    <a:pt x="14" y="287"/>
                  </a:lnTo>
                  <a:lnTo>
                    <a:pt x="5" y="270"/>
                  </a:lnTo>
                  <a:lnTo>
                    <a:pt x="0" y="247"/>
                  </a:lnTo>
                  <a:lnTo>
                    <a:pt x="1" y="221"/>
                  </a:lnTo>
                  <a:lnTo>
                    <a:pt x="4" y="198"/>
                  </a:lnTo>
                  <a:lnTo>
                    <a:pt x="12" y="177"/>
                  </a:lnTo>
                  <a:lnTo>
                    <a:pt x="22" y="158"/>
                  </a:lnTo>
                  <a:lnTo>
                    <a:pt x="35" y="141"/>
                  </a:lnTo>
                  <a:lnTo>
                    <a:pt x="53" y="125"/>
                  </a:lnTo>
                  <a:lnTo>
                    <a:pt x="75" y="112"/>
                  </a:lnTo>
                  <a:lnTo>
                    <a:pt x="97" y="105"/>
                  </a:lnTo>
                  <a:lnTo>
                    <a:pt x="127" y="96"/>
                  </a:lnTo>
                  <a:lnTo>
                    <a:pt x="159" y="88"/>
                  </a:lnTo>
                  <a:lnTo>
                    <a:pt x="184" y="78"/>
                  </a:lnTo>
                  <a:lnTo>
                    <a:pt x="208" y="67"/>
                  </a:lnTo>
                  <a:lnTo>
                    <a:pt x="229" y="53"/>
                  </a:lnTo>
                  <a:lnTo>
                    <a:pt x="255" y="33"/>
                  </a:lnTo>
                  <a:lnTo>
                    <a:pt x="278" y="19"/>
                  </a:lnTo>
                  <a:lnTo>
                    <a:pt x="305" y="9"/>
                  </a:lnTo>
                  <a:lnTo>
                    <a:pt x="333" y="2"/>
                  </a:lnTo>
                  <a:lnTo>
                    <a:pt x="367" y="0"/>
                  </a:lnTo>
                  <a:lnTo>
                    <a:pt x="395" y="0"/>
                  </a:lnTo>
                  <a:lnTo>
                    <a:pt x="434" y="5"/>
                  </a:lnTo>
                  <a:lnTo>
                    <a:pt x="466" y="10"/>
                  </a:lnTo>
                  <a:lnTo>
                    <a:pt x="493" y="12"/>
                  </a:lnTo>
                  <a:lnTo>
                    <a:pt x="518" y="13"/>
                  </a:lnTo>
                  <a:lnTo>
                    <a:pt x="540" y="18"/>
                  </a:lnTo>
                  <a:lnTo>
                    <a:pt x="577" y="32"/>
                  </a:lnTo>
                  <a:lnTo>
                    <a:pt x="611" y="42"/>
                  </a:lnTo>
                  <a:lnTo>
                    <a:pt x="638" y="46"/>
                  </a:lnTo>
                  <a:lnTo>
                    <a:pt x="660" y="46"/>
                  </a:lnTo>
                  <a:lnTo>
                    <a:pt x="687" y="41"/>
                  </a:lnTo>
                  <a:lnTo>
                    <a:pt x="709" y="38"/>
                  </a:lnTo>
                  <a:lnTo>
                    <a:pt x="729" y="38"/>
                  </a:lnTo>
                  <a:lnTo>
                    <a:pt x="750" y="42"/>
                  </a:lnTo>
                  <a:lnTo>
                    <a:pt x="768" y="49"/>
                  </a:lnTo>
                  <a:lnTo>
                    <a:pt x="794" y="62"/>
                  </a:lnTo>
                  <a:lnTo>
                    <a:pt x="837" y="89"/>
                  </a:lnTo>
                  <a:lnTo>
                    <a:pt x="854" y="105"/>
                  </a:lnTo>
                  <a:lnTo>
                    <a:pt x="859" y="113"/>
                  </a:lnTo>
                  <a:lnTo>
                    <a:pt x="859" y="121"/>
                  </a:lnTo>
                  <a:lnTo>
                    <a:pt x="850" y="124"/>
                  </a:lnTo>
                  <a:lnTo>
                    <a:pt x="839" y="129"/>
                  </a:lnTo>
                  <a:lnTo>
                    <a:pt x="822" y="137"/>
                  </a:lnTo>
                  <a:lnTo>
                    <a:pt x="802" y="145"/>
                  </a:lnTo>
                  <a:lnTo>
                    <a:pt x="782" y="151"/>
                  </a:lnTo>
                  <a:lnTo>
                    <a:pt x="757" y="157"/>
                  </a:lnTo>
                  <a:lnTo>
                    <a:pt x="729" y="163"/>
                  </a:lnTo>
                  <a:lnTo>
                    <a:pt x="698" y="166"/>
                  </a:lnTo>
                  <a:lnTo>
                    <a:pt x="675" y="166"/>
                  </a:lnTo>
                  <a:lnTo>
                    <a:pt x="635" y="162"/>
                  </a:lnTo>
                  <a:lnTo>
                    <a:pt x="596" y="156"/>
                  </a:lnTo>
                  <a:lnTo>
                    <a:pt x="567" y="154"/>
                  </a:lnTo>
                  <a:lnTo>
                    <a:pt x="549" y="155"/>
                  </a:lnTo>
                  <a:lnTo>
                    <a:pt x="532" y="158"/>
                  </a:lnTo>
                  <a:lnTo>
                    <a:pt x="516" y="165"/>
                  </a:lnTo>
                  <a:lnTo>
                    <a:pt x="508" y="173"/>
                  </a:lnTo>
                  <a:lnTo>
                    <a:pt x="499" y="184"/>
                  </a:lnTo>
                  <a:lnTo>
                    <a:pt x="487" y="193"/>
                  </a:lnTo>
                  <a:lnTo>
                    <a:pt x="475" y="206"/>
                  </a:lnTo>
                  <a:lnTo>
                    <a:pt x="465" y="221"/>
                  </a:lnTo>
                  <a:lnTo>
                    <a:pt x="456" y="236"/>
                  </a:lnTo>
                  <a:lnTo>
                    <a:pt x="453" y="249"/>
                  </a:lnTo>
                  <a:lnTo>
                    <a:pt x="452" y="264"/>
                  </a:lnTo>
                  <a:lnTo>
                    <a:pt x="455" y="280"/>
                  </a:lnTo>
                  <a:lnTo>
                    <a:pt x="463" y="295"/>
                  </a:lnTo>
                  <a:lnTo>
                    <a:pt x="473" y="313"/>
                  </a:lnTo>
                  <a:lnTo>
                    <a:pt x="482" y="333"/>
                  </a:lnTo>
                  <a:lnTo>
                    <a:pt x="488" y="353"/>
                  </a:lnTo>
                  <a:lnTo>
                    <a:pt x="495" y="379"/>
                  </a:lnTo>
                  <a:lnTo>
                    <a:pt x="502" y="392"/>
                  </a:lnTo>
                  <a:lnTo>
                    <a:pt x="514" y="409"/>
                  </a:lnTo>
                  <a:lnTo>
                    <a:pt x="527" y="421"/>
                  </a:lnTo>
                  <a:lnTo>
                    <a:pt x="544" y="432"/>
                  </a:lnTo>
                  <a:lnTo>
                    <a:pt x="561" y="438"/>
                  </a:lnTo>
                  <a:lnTo>
                    <a:pt x="578" y="44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5" name="Freeform 71"/>
            <p:cNvSpPr>
              <a:spLocks/>
            </p:cNvSpPr>
            <p:nvPr/>
          </p:nvSpPr>
          <p:spPr bwMode="auto">
            <a:xfrm>
              <a:off x="905" y="1195"/>
              <a:ext cx="159" cy="103"/>
            </a:xfrm>
            <a:custGeom>
              <a:avLst/>
              <a:gdLst>
                <a:gd name="T0" fmla="*/ 0 w 478"/>
                <a:gd name="T1" fmla="*/ 0 h 310"/>
                <a:gd name="T2" fmla="*/ 0 w 478"/>
                <a:gd name="T3" fmla="*/ 0 h 310"/>
                <a:gd name="T4" fmla="*/ 0 w 478"/>
                <a:gd name="T5" fmla="*/ 0 h 310"/>
                <a:gd name="T6" fmla="*/ 0 w 478"/>
                <a:gd name="T7" fmla="*/ 0 h 310"/>
                <a:gd name="T8" fmla="*/ 0 w 478"/>
                <a:gd name="T9" fmla="*/ 0 h 310"/>
                <a:gd name="T10" fmla="*/ 0 w 478"/>
                <a:gd name="T11" fmla="*/ 0 h 310"/>
                <a:gd name="T12" fmla="*/ 0 w 478"/>
                <a:gd name="T13" fmla="*/ 0 h 310"/>
                <a:gd name="T14" fmla="*/ 0 w 478"/>
                <a:gd name="T15" fmla="*/ 0 h 310"/>
                <a:gd name="T16" fmla="*/ 0 w 478"/>
                <a:gd name="T17" fmla="*/ 0 h 310"/>
                <a:gd name="T18" fmla="*/ 0 w 478"/>
                <a:gd name="T19" fmla="*/ 0 h 310"/>
                <a:gd name="T20" fmla="*/ 0 w 478"/>
                <a:gd name="T21" fmla="*/ 0 h 310"/>
                <a:gd name="T22" fmla="*/ 0 w 478"/>
                <a:gd name="T23" fmla="*/ 0 h 310"/>
                <a:gd name="T24" fmla="*/ 0 w 478"/>
                <a:gd name="T25" fmla="*/ 0 h 310"/>
                <a:gd name="T26" fmla="*/ 0 w 478"/>
                <a:gd name="T27" fmla="*/ 0 h 310"/>
                <a:gd name="T28" fmla="*/ 0 w 478"/>
                <a:gd name="T29" fmla="*/ 0 h 310"/>
                <a:gd name="T30" fmla="*/ 0 w 478"/>
                <a:gd name="T31" fmla="*/ 0 h 310"/>
                <a:gd name="T32" fmla="*/ 0 w 478"/>
                <a:gd name="T33" fmla="*/ 0 h 310"/>
                <a:gd name="T34" fmla="*/ 0 w 478"/>
                <a:gd name="T35" fmla="*/ 0 h 310"/>
                <a:gd name="T36" fmla="*/ 0 w 478"/>
                <a:gd name="T37" fmla="*/ 0 h 310"/>
                <a:gd name="T38" fmla="*/ 0 w 478"/>
                <a:gd name="T39" fmla="*/ 0 h 310"/>
                <a:gd name="T40" fmla="*/ 0 w 478"/>
                <a:gd name="T41" fmla="*/ 0 h 310"/>
                <a:gd name="T42" fmla="*/ 0 w 478"/>
                <a:gd name="T43" fmla="*/ 0 h 310"/>
                <a:gd name="T44" fmla="*/ 0 w 478"/>
                <a:gd name="T45" fmla="*/ 0 h 310"/>
                <a:gd name="T46" fmla="*/ 0 w 478"/>
                <a:gd name="T47" fmla="*/ 0 h 310"/>
                <a:gd name="T48" fmla="*/ 0 w 478"/>
                <a:gd name="T49" fmla="*/ 0 h 310"/>
                <a:gd name="T50" fmla="*/ 0 w 478"/>
                <a:gd name="T51" fmla="*/ 0 h 310"/>
                <a:gd name="T52" fmla="*/ 0 w 478"/>
                <a:gd name="T53" fmla="*/ 0 h 310"/>
                <a:gd name="T54" fmla="*/ 0 w 478"/>
                <a:gd name="T55" fmla="*/ 0 h 310"/>
                <a:gd name="T56" fmla="*/ 0 w 478"/>
                <a:gd name="T57" fmla="*/ 0 h 310"/>
                <a:gd name="T58" fmla="*/ 1 w 478"/>
                <a:gd name="T59" fmla="*/ 0 h 310"/>
                <a:gd name="T60" fmla="*/ 1 w 478"/>
                <a:gd name="T61" fmla="*/ 0 h 310"/>
                <a:gd name="T62" fmla="*/ 1 w 478"/>
                <a:gd name="T63" fmla="*/ 0 h 310"/>
                <a:gd name="T64" fmla="*/ 1 w 478"/>
                <a:gd name="T65" fmla="*/ 0 h 310"/>
                <a:gd name="T66" fmla="*/ 1 w 478"/>
                <a:gd name="T67" fmla="*/ 0 h 310"/>
                <a:gd name="T68" fmla="*/ 1 w 478"/>
                <a:gd name="T69" fmla="*/ 0 h 310"/>
                <a:gd name="T70" fmla="*/ 1 w 478"/>
                <a:gd name="T71" fmla="*/ 0 h 310"/>
                <a:gd name="T72" fmla="*/ 1 w 478"/>
                <a:gd name="T73" fmla="*/ 0 h 310"/>
                <a:gd name="T74" fmla="*/ 1 w 478"/>
                <a:gd name="T75" fmla="*/ 0 h 310"/>
                <a:gd name="T76" fmla="*/ 1 w 478"/>
                <a:gd name="T77" fmla="*/ 0 h 310"/>
                <a:gd name="T78" fmla="*/ 0 w 478"/>
                <a:gd name="T79" fmla="*/ 0 h 310"/>
                <a:gd name="T80" fmla="*/ 0 w 478"/>
                <a:gd name="T81" fmla="*/ 0 h 310"/>
                <a:gd name="T82" fmla="*/ 0 w 478"/>
                <a:gd name="T83" fmla="*/ 0 h 310"/>
                <a:gd name="T84" fmla="*/ 0 w 478"/>
                <a:gd name="T85" fmla="*/ 0 h 3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78" h="310">
                  <a:moveTo>
                    <a:pt x="322" y="15"/>
                  </a:moveTo>
                  <a:lnTo>
                    <a:pt x="306" y="7"/>
                  </a:lnTo>
                  <a:lnTo>
                    <a:pt x="293" y="3"/>
                  </a:lnTo>
                  <a:lnTo>
                    <a:pt x="278" y="1"/>
                  </a:lnTo>
                  <a:lnTo>
                    <a:pt x="265" y="0"/>
                  </a:lnTo>
                  <a:lnTo>
                    <a:pt x="248" y="1"/>
                  </a:lnTo>
                  <a:lnTo>
                    <a:pt x="234" y="2"/>
                  </a:lnTo>
                  <a:lnTo>
                    <a:pt x="218" y="6"/>
                  </a:lnTo>
                  <a:lnTo>
                    <a:pt x="200" y="14"/>
                  </a:lnTo>
                  <a:lnTo>
                    <a:pt x="187" y="23"/>
                  </a:lnTo>
                  <a:lnTo>
                    <a:pt x="173" y="35"/>
                  </a:lnTo>
                  <a:lnTo>
                    <a:pt x="162" y="47"/>
                  </a:lnTo>
                  <a:lnTo>
                    <a:pt x="149" y="64"/>
                  </a:lnTo>
                  <a:lnTo>
                    <a:pt x="141" y="71"/>
                  </a:lnTo>
                  <a:lnTo>
                    <a:pt x="129" y="75"/>
                  </a:lnTo>
                  <a:lnTo>
                    <a:pt x="105" y="79"/>
                  </a:lnTo>
                  <a:lnTo>
                    <a:pt x="64" y="82"/>
                  </a:lnTo>
                  <a:lnTo>
                    <a:pt x="51" y="84"/>
                  </a:lnTo>
                  <a:lnTo>
                    <a:pt x="40" y="89"/>
                  </a:lnTo>
                  <a:lnTo>
                    <a:pt x="32" y="94"/>
                  </a:lnTo>
                  <a:lnTo>
                    <a:pt x="28" y="102"/>
                  </a:lnTo>
                  <a:lnTo>
                    <a:pt x="24" y="113"/>
                  </a:lnTo>
                  <a:lnTo>
                    <a:pt x="22" y="125"/>
                  </a:lnTo>
                  <a:lnTo>
                    <a:pt x="19" y="137"/>
                  </a:lnTo>
                  <a:lnTo>
                    <a:pt x="15" y="148"/>
                  </a:lnTo>
                  <a:lnTo>
                    <a:pt x="6" y="165"/>
                  </a:lnTo>
                  <a:lnTo>
                    <a:pt x="1" y="178"/>
                  </a:lnTo>
                  <a:lnTo>
                    <a:pt x="0" y="192"/>
                  </a:lnTo>
                  <a:lnTo>
                    <a:pt x="2" y="202"/>
                  </a:lnTo>
                  <a:lnTo>
                    <a:pt x="8" y="211"/>
                  </a:lnTo>
                  <a:lnTo>
                    <a:pt x="15" y="218"/>
                  </a:lnTo>
                  <a:lnTo>
                    <a:pt x="34" y="228"/>
                  </a:lnTo>
                  <a:lnTo>
                    <a:pt x="53" y="237"/>
                  </a:lnTo>
                  <a:lnTo>
                    <a:pt x="67" y="247"/>
                  </a:lnTo>
                  <a:lnTo>
                    <a:pt x="76" y="255"/>
                  </a:lnTo>
                  <a:lnTo>
                    <a:pt x="84" y="266"/>
                  </a:lnTo>
                  <a:lnTo>
                    <a:pt x="94" y="287"/>
                  </a:lnTo>
                  <a:lnTo>
                    <a:pt x="102" y="298"/>
                  </a:lnTo>
                  <a:lnTo>
                    <a:pt x="111" y="305"/>
                  </a:lnTo>
                  <a:lnTo>
                    <a:pt x="123" y="309"/>
                  </a:lnTo>
                  <a:lnTo>
                    <a:pt x="140" y="310"/>
                  </a:lnTo>
                  <a:lnTo>
                    <a:pt x="159" y="309"/>
                  </a:lnTo>
                  <a:lnTo>
                    <a:pt x="180" y="305"/>
                  </a:lnTo>
                  <a:lnTo>
                    <a:pt x="202" y="296"/>
                  </a:lnTo>
                  <a:lnTo>
                    <a:pt x="210" y="294"/>
                  </a:lnTo>
                  <a:lnTo>
                    <a:pt x="224" y="289"/>
                  </a:lnTo>
                  <a:lnTo>
                    <a:pt x="239" y="285"/>
                  </a:lnTo>
                  <a:lnTo>
                    <a:pt x="250" y="279"/>
                  </a:lnTo>
                  <a:lnTo>
                    <a:pt x="268" y="270"/>
                  </a:lnTo>
                  <a:lnTo>
                    <a:pt x="279" y="265"/>
                  </a:lnTo>
                  <a:lnTo>
                    <a:pt x="294" y="263"/>
                  </a:lnTo>
                  <a:lnTo>
                    <a:pt x="301" y="263"/>
                  </a:lnTo>
                  <a:lnTo>
                    <a:pt x="317" y="263"/>
                  </a:lnTo>
                  <a:lnTo>
                    <a:pt x="336" y="265"/>
                  </a:lnTo>
                  <a:lnTo>
                    <a:pt x="343" y="265"/>
                  </a:lnTo>
                  <a:lnTo>
                    <a:pt x="366" y="267"/>
                  </a:lnTo>
                  <a:lnTo>
                    <a:pt x="394" y="266"/>
                  </a:lnTo>
                  <a:lnTo>
                    <a:pt x="406" y="265"/>
                  </a:lnTo>
                  <a:lnTo>
                    <a:pt x="417" y="261"/>
                  </a:lnTo>
                  <a:lnTo>
                    <a:pt x="427" y="254"/>
                  </a:lnTo>
                  <a:lnTo>
                    <a:pt x="436" y="250"/>
                  </a:lnTo>
                  <a:lnTo>
                    <a:pt x="446" y="247"/>
                  </a:lnTo>
                  <a:lnTo>
                    <a:pt x="451" y="245"/>
                  </a:lnTo>
                  <a:lnTo>
                    <a:pt x="458" y="244"/>
                  </a:lnTo>
                  <a:lnTo>
                    <a:pt x="464" y="242"/>
                  </a:lnTo>
                  <a:lnTo>
                    <a:pt x="471" y="239"/>
                  </a:lnTo>
                  <a:lnTo>
                    <a:pt x="476" y="233"/>
                  </a:lnTo>
                  <a:lnTo>
                    <a:pt x="478" y="229"/>
                  </a:lnTo>
                  <a:lnTo>
                    <a:pt x="464" y="220"/>
                  </a:lnTo>
                  <a:lnTo>
                    <a:pt x="451" y="209"/>
                  </a:lnTo>
                  <a:lnTo>
                    <a:pt x="434" y="193"/>
                  </a:lnTo>
                  <a:lnTo>
                    <a:pt x="416" y="178"/>
                  </a:lnTo>
                  <a:lnTo>
                    <a:pt x="396" y="168"/>
                  </a:lnTo>
                  <a:lnTo>
                    <a:pt x="373" y="159"/>
                  </a:lnTo>
                  <a:lnTo>
                    <a:pt x="351" y="149"/>
                  </a:lnTo>
                  <a:lnTo>
                    <a:pt x="335" y="139"/>
                  </a:lnTo>
                  <a:lnTo>
                    <a:pt x="324" y="125"/>
                  </a:lnTo>
                  <a:lnTo>
                    <a:pt x="315" y="108"/>
                  </a:lnTo>
                  <a:lnTo>
                    <a:pt x="310" y="85"/>
                  </a:lnTo>
                  <a:lnTo>
                    <a:pt x="311" y="59"/>
                  </a:lnTo>
                  <a:lnTo>
                    <a:pt x="314" y="36"/>
                  </a:lnTo>
                  <a:lnTo>
                    <a:pt x="322" y="15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6" name="Freeform 72"/>
            <p:cNvSpPr>
              <a:spLocks/>
            </p:cNvSpPr>
            <p:nvPr/>
          </p:nvSpPr>
          <p:spPr bwMode="auto">
            <a:xfrm>
              <a:off x="1217" y="1272"/>
              <a:ext cx="55" cy="33"/>
            </a:xfrm>
            <a:custGeom>
              <a:avLst/>
              <a:gdLst>
                <a:gd name="T0" fmla="*/ 0 w 165"/>
                <a:gd name="T1" fmla="*/ 0 h 100"/>
                <a:gd name="T2" fmla="*/ 0 w 165"/>
                <a:gd name="T3" fmla="*/ 0 h 100"/>
                <a:gd name="T4" fmla="*/ 0 w 165"/>
                <a:gd name="T5" fmla="*/ 0 h 100"/>
                <a:gd name="T6" fmla="*/ 0 w 165"/>
                <a:gd name="T7" fmla="*/ 0 h 100"/>
                <a:gd name="T8" fmla="*/ 0 w 165"/>
                <a:gd name="T9" fmla="*/ 0 h 100"/>
                <a:gd name="T10" fmla="*/ 0 w 165"/>
                <a:gd name="T11" fmla="*/ 0 h 100"/>
                <a:gd name="T12" fmla="*/ 0 w 165"/>
                <a:gd name="T13" fmla="*/ 0 h 100"/>
                <a:gd name="T14" fmla="*/ 0 w 165"/>
                <a:gd name="T15" fmla="*/ 0 h 100"/>
                <a:gd name="T16" fmla="*/ 0 w 165"/>
                <a:gd name="T17" fmla="*/ 0 h 100"/>
                <a:gd name="T18" fmla="*/ 0 w 165"/>
                <a:gd name="T19" fmla="*/ 0 h 100"/>
                <a:gd name="T20" fmla="*/ 0 w 165"/>
                <a:gd name="T21" fmla="*/ 0 h 100"/>
                <a:gd name="T22" fmla="*/ 0 w 165"/>
                <a:gd name="T23" fmla="*/ 0 h 100"/>
                <a:gd name="T24" fmla="*/ 0 w 165"/>
                <a:gd name="T25" fmla="*/ 0 h 100"/>
                <a:gd name="T26" fmla="*/ 0 w 165"/>
                <a:gd name="T27" fmla="*/ 0 h 100"/>
                <a:gd name="T28" fmla="*/ 0 w 165"/>
                <a:gd name="T29" fmla="*/ 0 h 100"/>
                <a:gd name="T30" fmla="*/ 0 w 165"/>
                <a:gd name="T31" fmla="*/ 0 h 100"/>
                <a:gd name="T32" fmla="*/ 0 w 165"/>
                <a:gd name="T33" fmla="*/ 0 h 100"/>
                <a:gd name="T34" fmla="*/ 0 w 165"/>
                <a:gd name="T35" fmla="*/ 0 h 100"/>
                <a:gd name="T36" fmla="*/ 0 w 165"/>
                <a:gd name="T37" fmla="*/ 0 h 100"/>
                <a:gd name="T38" fmla="*/ 0 w 165"/>
                <a:gd name="T39" fmla="*/ 0 h 100"/>
                <a:gd name="T40" fmla="*/ 0 w 165"/>
                <a:gd name="T41" fmla="*/ 0 h 100"/>
                <a:gd name="T42" fmla="*/ 0 w 165"/>
                <a:gd name="T43" fmla="*/ 0 h 100"/>
                <a:gd name="T44" fmla="*/ 0 w 165"/>
                <a:gd name="T45" fmla="*/ 0 h 100"/>
                <a:gd name="T46" fmla="*/ 0 w 165"/>
                <a:gd name="T47" fmla="*/ 0 h 100"/>
                <a:gd name="T48" fmla="*/ 0 w 165"/>
                <a:gd name="T49" fmla="*/ 0 h 100"/>
                <a:gd name="T50" fmla="*/ 0 w 165"/>
                <a:gd name="T51" fmla="*/ 0 h 100"/>
                <a:gd name="T52" fmla="*/ 0 w 165"/>
                <a:gd name="T53" fmla="*/ 0 h 100"/>
                <a:gd name="T54" fmla="*/ 0 w 165"/>
                <a:gd name="T55" fmla="*/ 0 h 100"/>
                <a:gd name="T56" fmla="*/ 0 w 165"/>
                <a:gd name="T57" fmla="*/ 0 h 100"/>
                <a:gd name="T58" fmla="*/ 0 w 165"/>
                <a:gd name="T59" fmla="*/ 0 h 100"/>
                <a:gd name="T60" fmla="*/ 0 w 165"/>
                <a:gd name="T61" fmla="*/ 0 h 1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65" h="100">
                  <a:moveTo>
                    <a:pt x="165" y="14"/>
                  </a:moveTo>
                  <a:lnTo>
                    <a:pt x="158" y="17"/>
                  </a:lnTo>
                  <a:lnTo>
                    <a:pt x="145" y="19"/>
                  </a:lnTo>
                  <a:lnTo>
                    <a:pt x="134" y="25"/>
                  </a:lnTo>
                  <a:lnTo>
                    <a:pt x="116" y="37"/>
                  </a:lnTo>
                  <a:lnTo>
                    <a:pt x="93" y="58"/>
                  </a:lnTo>
                  <a:lnTo>
                    <a:pt x="72" y="78"/>
                  </a:lnTo>
                  <a:lnTo>
                    <a:pt x="54" y="92"/>
                  </a:lnTo>
                  <a:lnTo>
                    <a:pt x="39" y="98"/>
                  </a:lnTo>
                  <a:lnTo>
                    <a:pt x="32" y="100"/>
                  </a:lnTo>
                  <a:lnTo>
                    <a:pt x="25" y="99"/>
                  </a:lnTo>
                  <a:lnTo>
                    <a:pt x="16" y="98"/>
                  </a:lnTo>
                  <a:lnTo>
                    <a:pt x="10" y="94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2" y="66"/>
                  </a:lnTo>
                  <a:lnTo>
                    <a:pt x="5" y="54"/>
                  </a:lnTo>
                  <a:lnTo>
                    <a:pt x="10" y="43"/>
                  </a:lnTo>
                  <a:lnTo>
                    <a:pt x="16" y="35"/>
                  </a:lnTo>
                  <a:lnTo>
                    <a:pt x="27" y="31"/>
                  </a:lnTo>
                  <a:lnTo>
                    <a:pt x="41" y="25"/>
                  </a:lnTo>
                  <a:lnTo>
                    <a:pt x="57" y="18"/>
                  </a:lnTo>
                  <a:lnTo>
                    <a:pt x="75" y="10"/>
                  </a:lnTo>
                  <a:lnTo>
                    <a:pt x="87" y="3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34" y="4"/>
                  </a:lnTo>
                  <a:lnTo>
                    <a:pt x="152" y="11"/>
                  </a:lnTo>
                  <a:lnTo>
                    <a:pt x="165" y="14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7" name="Freeform 73"/>
            <p:cNvSpPr>
              <a:spLocks/>
            </p:cNvSpPr>
            <p:nvPr/>
          </p:nvSpPr>
          <p:spPr bwMode="auto">
            <a:xfrm>
              <a:off x="1008" y="1200"/>
              <a:ext cx="56" cy="71"/>
            </a:xfrm>
            <a:custGeom>
              <a:avLst/>
              <a:gdLst>
                <a:gd name="T0" fmla="*/ 0 w 166"/>
                <a:gd name="T1" fmla="*/ 0 h 213"/>
                <a:gd name="T2" fmla="*/ 0 w 166"/>
                <a:gd name="T3" fmla="*/ 0 h 213"/>
                <a:gd name="T4" fmla="*/ 0 w 166"/>
                <a:gd name="T5" fmla="*/ 0 h 213"/>
                <a:gd name="T6" fmla="*/ 0 w 166"/>
                <a:gd name="T7" fmla="*/ 0 h 213"/>
                <a:gd name="T8" fmla="*/ 0 w 166"/>
                <a:gd name="T9" fmla="*/ 0 h 213"/>
                <a:gd name="T10" fmla="*/ 0 w 166"/>
                <a:gd name="T11" fmla="*/ 0 h 213"/>
                <a:gd name="T12" fmla="*/ 0 w 166"/>
                <a:gd name="T13" fmla="*/ 0 h 213"/>
                <a:gd name="T14" fmla="*/ 0 w 166"/>
                <a:gd name="T15" fmla="*/ 0 h 213"/>
                <a:gd name="T16" fmla="*/ 0 w 166"/>
                <a:gd name="T17" fmla="*/ 0 h 213"/>
                <a:gd name="T18" fmla="*/ 0 w 166"/>
                <a:gd name="T19" fmla="*/ 0 h 213"/>
                <a:gd name="T20" fmla="*/ 0 w 166"/>
                <a:gd name="T21" fmla="*/ 0 h 213"/>
                <a:gd name="T22" fmla="*/ 0 w 166"/>
                <a:gd name="T23" fmla="*/ 0 h 213"/>
                <a:gd name="T24" fmla="*/ 0 w 166"/>
                <a:gd name="T25" fmla="*/ 0 h 213"/>
                <a:gd name="T26" fmla="*/ 0 w 166"/>
                <a:gd name="T27" fmla="*/ 0 h 213"/>
                <a:gd name="T28" fmla="*/ 0 w 166"/>
                <a:gd name="T29" fmla="*/ 0 h 2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66" h="213">
                  <a:moveTo>
                    <a:pt x="166" y="213"/>
                  </a:moveTo>
                  <a:lnTo>
                    <a:pt x="153" y="204"/>
                  </a:lnTo>
                  <a:lnTo>
                    <a:pt x="141" y="193"/>
                  </a:lnTo>
                  <a:lnTo>
                    <a:pt x="123" y="177"/>
                  </a:lnTo>
                  <a:lnTo>
                    <a:pt x="105" y="162"/>
                  </a:lnTo>
                  <a:lnTo>
                    <a:pt x="86" y="152"/>
                  </a:lnTo>
                  <a:lnTo>
                    <a:pt x="63" y="143"/>
                  </a:lnTo>
                  <a:lnTo>
                    <a:pt x="41" y="133"/>
                  </a:lnTo>
                  <a:lnTo>
                    <a:pt x="25" y="123"/>
                  </a:lnTo>
                  <a:lnTo>
                    <a:pt x="14" y="109"/>
                  </a:lnTo>
                  <a:lnTo>
                    <a:pt x="5" y="93"/>
                  </a:lnTo>
                  <a:lnTo>
                    <a:pt x="0" y="70"/>
                  </a:lnTo>
                  <a:lnTo>
                    <a:pt x="1" y="44"/>
                  </a:lnTo>
                  <a:lnTo>
                    <a:pt x="4" y="21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8" name="Freeform 74"/>
            <p:cNvSpPr>
              <a:spLocks/>
            </p:cNvSpPr>
            <p:nvPr/>
          </p:nvSpPr>
          <p:spPr bwMode="auto">
            <a:xfrm>
              <a:off x="4077" y="1404"/>
              <a:ext cx="116" cy="105"/>
            </a:xfrm>
            <a:custGeom>
              <a:avLst/>
              <a:gdLst>
                <a:gd name="T0" fmla="*/ 0 w 348"/>
                <a:gd name="T1" fmla="*/ 0 h 315"/>
                <a:gd name="T2" fmla="*/ 0 w 348"/>
                <a:gd name="T3" fmla="*/ 0 h 315"/>
                <a:gd name="T4" fmla="*/ 0 w 348"/>
                <a:gd name="T5" fmla="*/ 0 h 315"/>
                <a:gd name="T6" fmla="*/ 0 w 348"/>
                <a:gd name="T7" fmla="*/ 0 h 315"/>
                <a:gd name="T8" fmla="*/ 0 w 348"/>
                <a:gd name="T9" fmla="*/ 0 h 315"/>
                <a:gd name="T10" fmla="*/ 0 w 348"/>
                <a:gd name="T11" fmla="*/ 0 h 315"/>
                <a:gd name="T12" fmla="*/ 0 w 348"/>
                <a:gd name="T13" fmla="*/ 0 h 315"/>
                <a:gd name="T14" fmla="*/ 0 w 348"/>
                <a:gd name="T15" fmla="*/ 0 h 315"/>
                <a:gd name="T16" fmla="*/ 0 w 348"/>
                <a:gd name="T17" fmla="*/ 0 h 315"/>
                <a:gd name="T18" fmla="*/ 0 w 348"/>
                <a:gd name="T19" fmla="*/ 0 h 315"/>
                <a:gd name="T20" fmla="*/ 0 w 348"/>
                <a:gd name="T21" fmla="*/ 0 h 315"/>
                <a:gd name="T22" fmla="*/ 0 w 348"/>
                <a:gd name="T23" fmla="*/ 0 h 315"/>
                <a:gd name="T24" fmla="*/ 0 w 348"/>
                <a:gd name="T25" fmla="*/ 0 h 315"/>
                <a:gd name="T26" fmla="*/ 0 w 348"/>
                <a:gd name="T27" fmla="*/ 0 h 315"/>
                <a:gd name="T28" fmla="*/ 0 w 348"/>
                <a:gd name="T29" fmla="*/ 0 h 315"/>
                <a:gd name="T30" fmla="*/ 0 w 348"/>
                <a:gd name="T31" fmla="*/ 0 h 315"/>
                <a:gd name="T32" fmla="*/ 0 w 348"/>
                <a:gd name="T33" fmla="*/ 0 h 315"/>
                <a:gd name="T34" fmla="*/ 0 w 348"/>
                <a:gd name="T35" fmla="*/ 0 h 315"/>
                <a:gd name="T36" fmla="*/ 0 w 348"/>
                <a:gd name="T37" fmla="*/ 0 h 315"/>
                <a:gd name="T38" fmla="*/ 0 w 348"/>
                <a:gd name="T39" fmla="*/ 0 h 315"/>
                <a:gd name="T40" fmla="*/ 0 w 348"/>
                <a:gd name="T41" fmla="*/ 0 h 315"/>
                <a:gd name="T42" fmla="*/ 0 w 348"/>
                <a:gd name="T43" fmla="*/ 0 h 315"/>
                <a:gd name="T44" fmla="*/ 0 w 348"/>
                <a:gd name="T45" fmla="*/ 0 h 315"/>
                <a:gd name="T46" fmla="*/ 0 w 348"/>
                <a:gd name="T47" fmla="*/ 0 h 315"/>
                <a:gd name="T48" fmla="*/ 0 w 348"/>
                <a:gd name="T49" fmla="*/ 0 h 315"/>
                <a:gd name="T50" fmla="*/ 0 w 348"/>
                <a:gd name="T51" fmla="*/ 0 h 315"/>
                <a:gd name="T52" fmla="*/ 0 w 348"/>
                <a:gd name="T53" fmla="*/ 0 h 315"/>
                <a:gd name="T54" fmla="*/ 0 w 348"/>
                <a:gd name="T55" fmla="*/ 0 h 315"/>
                <a:gd name="T56" fmla="*/ 0 w 348"/>
                <a:gd name="T57" fmla="*/ 0 h 315"/>
                <a:gd name="T58" fmla="*/ 0 w 348"/>
                <a:gd name="T59" fmla="*/ 0 h 315"/>
                <a:gd name="T60" fmla="*/ 0 w 348"/>
                <a:gd name="T61" fmla="*/ 0 h 315"/>
                <a:gd name="T62" fmla="*/ 0 w 348"/>
                <a:gd name="T63" fmla="*/ 0 h 315"/>
                <a:gd name="T64" fmla="*/ 0 w 348"/>
                <a:gd name="T65" fmla="*/ 0 h 315"/>
                <a:gd name="T66" fmla="*/ 0 w 348"/>
                <a:gd name="T67" fmla="*/ 0 h 315"/>
                <a:gd name="T68" fmla="*/ 0 w 348"/>
                <a:gd name="T69" fmla="*/ 0 h 315"/>
                <a:gd name="T70" fmla="*/ 0 w 348"/>
                <a:gd name="T71" fmla="*/ 0 h 315"/>
                <a:gd name="T72" fmla="*/ 0 w 348"/>
                <a:gd name="T73" fmla="*/ 0 h 315"/>
                <a:gd name="T74" fmla="*/ 0 w 348"/>
                <a:gd name="T75" fmla="*/ 0 h 315"/>
                <a:gd name="T76" fmla="*/ 0 w 348"/>
                <a:gd name="T77" fmla="*/ 0 h 315"/>
                <a:gd name="T78" fmla="*/ 0 w 348"/>
                <a:gd name="T79" fmla="*/ 0 h 315"/>
                <a:gd name="T80" fmla="*/ 0 w 348"/>
                <a:gd name="T81" fmla="*/ 0 h 315"/>
                <a:gd name="T82" fmla="*/ 0 w 348"/>
                <a:gd name="T83" fmla="*/ 0 h 315"/>
                <a:gd name="T84" fmla="*/ 0 w 348"/>
                <a:gd name="T85" fmla="*/ 0 h 315"/>
                <a:gd name="T86" fmla="*/ 0 w 348"/>
                <a:gd name="T87" fmla="*/ 0 h 315"/>
                <a:gd name="T88" fmla="*/ 0 w 348"/>
                <a:gd name="T89" fmla="*/ 0 h 315"/>
                <a:gd name="T90" fmla="*/ 0 w 348"/>
                <a:gd name="T91" fmla="*/ 0 h 315"/>
                <a:gd name="T92" fmla="*/ 0 w 348"/>
                <a:gd name="T93" fmla="*/ 0 h 315"/>
                <a:gd name="T94" fmla="*/ 0 w 348"/>
                <a:gd name="T95" fmla="*/ 0 h 3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8" h="315">
                  <a:moveTo>
                    <a:pt x="258" y="315"/>
                  </a:moveTo>
                  <a:lnTo>
                    <a:pt x="254" y="290"/>
                  </a:lnTo>
                  <a:lnTo>
                    <a:pt x="246" y="278"/>
                  </a:lnTo>
                  <a:lnTo>
                    <a:pt x="233" y="267"/>
                  </a:lnTo>
                  <a:lnTo>
                    <a:pt x="215" y="258"/>
                  </a:lnTo>
                  <a:lnTo>
                    <a:pt x="199" y="249"/>
                  </a:lnTo>
                  <a:lnTo>
                    <a:pt x="184" y="240"/>
                  </a:lnTo>
                  <a:lnTo>
                    <a:pt x="178" y="232"/>
                  </a:lnTo>
                  <a:lnTo>
                    <a:pt x="175" y="220"/>
                  </a:lnTo>
                  <a:lnTo>
                    <a:pt x="174" y="200"/>
                  </a:lnTo>
                  <a:lnTo>
                    <a:pt x="171" y="190"/>
                  </a:lnTo>
                  <a:lnTo>
                    <a:pt x="168" y="180"/>
                  </a:lnTo>
                  <a:lnTo>
                    <a:pt x="159" y="169"/>
                  </a:lnTo>
                  <a:lnTo>
                    <a:pt x="144" y="158"/>
                  </a:lnTo>
                  <a:lnTo>
                    <a:pt x="127" y="151"/>
                  </a:lnTo>
                  <a:lnTo>
                    <a:pt x="107" y="142"/>
                  </a:lnTo>
                  <a:lnTo>
                    <a:pt x="86" y="133"/>
                  </a:lnTo>
                  <a:lnTo>
                    <a:pt x="67" y="123"/>
                  </a:lnTo>
                  <a:lnTo>
                    <a:pt x="57" y="112"/>
                  </a:lnTo>
                  <a:lnTo>
                    <a:pt x="48" y="100"/>
                  </a:lnTo>
                  <a:lnTo>
                    <a:pt x="41" y="81"/>
                  </a:lnTo>
                  <a:lnTo>
                    <a:pt x="32" y="58"/>
                  </a:lnTo>
                  <a:lnTo>
                    <a:pt x="24" y="42"/>
                  </a:lnTo>
                  <a:lnTo>
                    <a:pt x="16" y="32"/>
                  </a:lnTo>
                  <a:lnTo>
                    <a:pt x="7" y="23"/>
                  </a:lnTo>
                  <a:lnTo>
                    <a:pt x="0" y="19"/>
                  </a:lnTo>
                  <a:lnTo>
                    <a:pt x="14" y="17"/>
                  </a:lnTo>
                  <a:lnTo>
                    <a:pt x="22" y="23"/>
                  </a:lnTo>
                  <a:lnTo>
                    <a:pt x="31" y="34"/>
                  </a:lnTo>
                  <a:lnTo>
                    <a:pt x="39" y="47"/>
                  </a:lnTo>
                  <a:lnTo>
                    <a:pt x="45" y="66"/>
                  </a:lnTo>
                  <a:lnTo>
                    <a:pt x="54" y="84"/>
                  </a:lnTo>
                  <a:lnTo>
                    <a:pt x="62" y="98"/>
                  </a:lnTo>
                  <a:lnTo>
                    <a:pt x="74" y="108"/>
                  </a:lnTo>
                  <a:lnTo>
                    <a:pt x="82" y="112"/>
                  </a:lnTo>
                  <a:lnTo>
                    <a:pt x="85" y="99"/>
                  </a:lnTo>
                  <a:lnTo>
                    <a:pt x="90" y="88"/>
                  </a:lnTo>
                  <a:lnTo>
                    <a:pt x="98" y="75"/>
                  </a:lnTo>
                  <a:lnTo>
                    <a:pt x="104" y="63"/>
                  </a:lnTo>
                  <a:lnTo>
                    <a:pt x="109" y="49"/>
                  </a:lnTo>
                  <a:lnTo>
                    <a:pt x="111" y="34"/>
                  </a:lnTo>
                  <a:lnTo>
                    <a:pt x="115" y="21"/>
                  </a:lnTo>
                  <a:lnTo>
                    <a:pt x="116" y="15"/>
                  </a:lnTo>
                  <a:lnTo>
                    <a:pt x="115" y="8"/>
                  </a:lnTo>
                  <a:lnTo>
                    <a:pt x="112" y="2"/>
                  </a:lnTo>
                  <a:lnTo>
                    <a:pt x="120" y="0"/>
                  </a:lnTo>
                  <a:lnTo>
                    <a:pt x="124" y="8"/>
                  </a:lnTo>
                  <a:lnTo>
                    <a:pt x="124" y="15"/>
                  </a:lnTo>
                  <a:lnTo>
                    <a:pt x="124" y="21"/>
                  </a:lnTo>
                  <a:lnTo>
                    <a:pt x="121" y="34"/>
                  </a:lnTo>
                  <a:lnTo>
                    <a:pt x="119" y="51"/>
                  </a:lnTo>
                  <a:lnTo>
                    <a:pt x="115" y="66"/>
                  </a:lnTo>
                  <a:lnTo>
                    <a:pt x="110" y="79"/>
                  </a:lnTo>
                  <a:lnTo>
                    <a:pt x="103" y="91"/>
                  </a:lnTo>
                  <a:lnTo>
                    <a:pt x="99" y="102"/>
                  </a:lnTo>
                  <a:lnTo>
                    <a:pt x="99" y="108"/>
                  </a:lnTo>
                  <a:lnTo>
                    <a:pt x="101" y="111"/>
                  </a:lnTo>
                  <a:lnTo>
                    <a:pt x="107" y="114"/>
                  </a:lnTo>
                  <a:lnTo>
                    <a:pt x="119" y="117"/>
                  </a:lnTo>
                  <a:lnTo>
                    <a:pt x="132" y="115"/>
                  </a:lnTo>
                  <a:lnTo>
                    <a:pt x="145" y="117"/>
                  </a:lnTo>
                  <a:lnTo>
                    <a:pt x="153" y="119"/>
                  </a:lnTo>
                  <a:lnTo>
                    <a:pt x="161" y="124"/>
                  </a:lnTo>
                  <a:lnTo>
                    <a:pt x="170" y="131"/>
                  </a:lnTo>
                  <a:lnTo>
                    <a:pt x="182" y="137"/>
                  </a:lnTo>
                  <a:lnTo>
                    <a:pt x="195" y="145"/>
                  </a:lnTo>
                  <a:lnTo>
                    <a:pt x="197" y="136"/>
                  </a:lnTo>
                  <a:lnTo>
                    <a:pt x="200" y="129"/>
                  </a:lnTo>
                  <a:lnTo>
                    <a:pt x="206" y="123"/>
                  </a:lnTo>
                  <a:lnTo>
                    <a:pt x="215" y="117"/>
                  </a:lnTo>
                  <a:lnTo>
                    <a:pt x="225" y="113"/>
                  </a:lnTo>
                  <a:lnTo>
                    <a:pt x="236" y="108"/>
                  </a:lnTo>
                  <a:lnTo>
                    <a:pt x="245" y="99"/>
                  </a:lnTo>
                  <a:lnTo>
                    <a:pt x="250" y="90"/>
                  </a:lnTo>
                  <a:lnTo>
                    <a:pt x="254" y="81"/>
                  </a:lnTo>
                  <a:lnTo>
                    <a:pt x="261" y="84"/>
                  </a:lnTo>
                  <a:lnTo>
                    <a:pt x="258" y="91"/>
                  </a:lnTo>
                  <a:lnTo>
                    <a:pt x="253" y="103"/>
                  </a:lnTo>
                  <a:lnTo>
                    <a:pt x="245" y="112"/>
                  </a:lnTo>
                  <a:lnTo>
                    <a:pt x="233" y="120"/>
                  </a:lnTo>
                  <a:lnTo>
                    <a:pt x="220" y="126"/>
                  </a:lnTo>
                  <a:lnTo>
                    <a:pt x="213" y="132"/>
                  </a:lnTo>
                  <a:lnTo>
                    <a:pt x="206" y="142"/>
                  </a:lnTo>
                  <a:lnTo>
                    <a:pt x="206" y="144"/>
                  </a:lnTo>
                  <a:lnTo>
                    <a:pt x="209" y="147"/>
                  </a:lnTo>
                  <a:lnTo>
                    <a:pt x="220" y="151"/>
                  </a:lnTo>
                  <a:lnTo>
                    <a:pt x="235" y="153"/>
                  </a:lnTo>
                  <a:lnTo>
                    <a:pt x="247" y="157"/>
                  </a:lnTo>
                  <a:lnTo>
                    <a:pt x="256" y="160"/>
                  </a:lnTo>
                  <a:lnTo>
                    <a:pt x="262" y="168"/>
                  </a:lnTo>
                  <a:lnTo>
                    <a:pt x="267" y="177"/>
                  </a:lnTo>
                  <a:lnTo>
                    <a:pt x="270" y="191"/>
                  </a:lnTo>
                  <a:lnTo>
                    <a:pt x="271" y="167"/>
                  </a:lnTo>
                  <a:lnTo>
                    <a:pt x="272" y="162"/>
                  </a:lnTo>
                  <a:lnTo>
                    <a:pt x="274" y="156"/>
                  </a:lnTo>
                  <a:lnTo>
                    <a:pt x="282" y="146"/>
                  </a:lnTo>
                  <a:lnTo>
                    <a:pt x="290" y="130"/>
                  </a:lnTo>
                  <a:lnTo>
                    <a:pt x="295" y="110"/>
                  </a:lnTo>
                  <a:lnTo>
                    <a:pt x="295" y="90"/>
                  </a:lnTo>
                  <a:lnTo>
                    <a:pt x="294" y="74"/>
                  </a:lnTo>
                  <a:lnTo>
                    <a:pt x="294" y="70"/>
                  </a:lnTo>
                  <a:lnTo>
                    <a:pt x="292" y="50"/>
                  </a:lnTo>
                  <a:lnTo>
                    <a:pt x="289" y="36"/>
                  </a:lnTo>
                  <a:lnTo>
                    <a:pt x="284" y="25"/>
                  </a:lnTo>
                  <a:lnTo>
                    <a:pt x="278" y="17"/>
                  </a:lnTo>
                  <a:lnTo>
                    <a:pt x="290" y="21"/>
                  </a:lnTo>
                  <a:lnTo>
                    <a:pt x="294" y="29"/>
                  </a:lnTo>
                  <a:lnTo>
                    <a:pt x="300" y="40"/>
                  </a:lnTo>
                  <a:lnTo>
                    <a:pt x="302" y="54"/>
                  </a:lnTo>
                  <a:lnTo>
                    <a:pt x="304" y="72"/>
                  </a:lnTo>
                  <a:lnTo>
                    <a:pt x="304" y="81"/>
                  </a:lnTo>
                  <a:lnTo>
                    <a:pt x="306" y="98"/>
                  </a:lnTo>
                  <a:lnTo>
                    <a:pt x="306" y="113"/>
                  </a:lnTo>
                  <a:lnTo>
                    <a:pt x="307" y="125"/>
                  </a:lnTo>
                  <a:lnTo>
                    <a:pt x="311" y="142"/>
                  </a:lnTo>
                  <a:lnTo>
                    <a:pt x="319" y="131"/>
                  </a:lnTo>
                  <a:lnTo>
                    <a:pt x="325" y="119"/>
                  </a:lnTo>
                  <a:lnTo>
                    <a:pt x="329" y="108"/>
                  </a:lnTo>
                  <a:lnTo>
                    <a:pt x="331" y="92"/>
                  </a:lnTo>
                  <a:lnTo>
                    <a:pt x="331" y="78"/>
                  </a:lnTo>
                  <a:lnTo>
                    <a:pt x="331" y="66"/>
                  </a:lnTo>
                  <a:lnTo>
                    <a:pt x="330" y="60"/>
                  </a:lnTo>
                  <a:lnTo>
                    <a:pt x="328" y="43"/>
                  </a:lnTo>
                  <a:lnTo>
                    <a:pt x="326" y="34"/>
                  </a:lnTo>
                  <a:lnTo>
                    <a:pt x="342" y="34"/>
                  </a:lnTo>
                  <a:lnTo>
                    <a:pt x="344" y="47"/>
                  </a:lnTo>
                  <a:lnTo>
                    <a:pt x="346" y="63"/>
                  </a:lnTo>
                  <a:lnTo>
                    <a:pt x="348" y="79"/>
                  </a:lnTo>
                  <a:lnTo>
                    <a:pt x="348" y="96"/>
                  </a:lnTo>
                  <a:lnTo>
                    <a:pt x="346" y="117"/>
                  </a:lnTo>
                  <a:lnTo>
                    <a:pt x="340" y="134"/>
                  </a:lnTo>
                  <a:lnTo>
                    <a:pt x="331" y="154"/>
                  </a:lnTo>
                  <a:lnTo>
                    <a:pt x="326" y="170"/>
                  </a:lnTo>
                  <a:lnTo>
                    <a:pt x="323" y="188"/>
                  </a:lnTo>
                  <a:lnTo>
                    <a:pt x="322" y="207"/>
                  </a:lnTo>
                  <a:lnTo>
                    <a:pt x="324" y="230"/>
                  </a:lnTo>
                  <a:lnTo>
                    <a:pt x="328" y="246"/>
                  </a:lnTo>
                  <a:lnTo>
                    <a:pt x="336" y="263"/>
                  </a:lnTo>
                  <a:lnTo>
                    <a:pt x="345" y="271"/>
                  </a:lnTo>
                  <a:lnTo>
                    <a:pt x="258" y="3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9" name="Freeform 75"/>
            <p:cNvSpPr>
              <a:spLocks/>
            </p:cNvSpPr>
            <p:nvPr/>
          </p:nvSpPr>
          <p:spPr bwMode="auto">
            <a:xfrm>
              <a:off x="4130" y="1494"/>
              <a:ext cx="102" cy="160"/>
            </a:xfrm>
            <a:custGeom>
              <a:avLst/>
              <a:gdLst>
                <a:gd name="T0" fmla="*/ 0 w 304"/>
                <a:gd name="T1" fmla="*/ 0 h 479"/>
                <a:gd name="T2" fmla="*/ 0 w 304"/>
                <a:gd name="T3" fmla="*/ 0 h 479"/>
                <a:gd name="T4" fmla="*/ 0 w 304"/>
                <a:gd name="T5" fmla="*/ 0 h 479"/>
                <a:gd name="T6" fmla="*/ 0 w 304"/>
                <a:gd name="T7" fmla="*/ 0 h 479"/>
                <a:gd name="T8" fmla="*/ 0 w 304"/>
                <a:gd name="T9" fmla="*/ 0 h 479"/>
                <a:gd name="T10" fmla="*/ 0 w 304"/>
                <a:gd name="T11" fmla="*/ 0 h 479"/>
                <a:gd name="T12" fmla="*/ 0 w 304"/>
                <a:gd name="T13" fmla="*/ 0 h 479"/>
                <a:gd name="T14" fmla="*/ 0 w 304"/>
                <a:gd name="T15" fmla="*/ 0 h 479"/>
                <a:gd name="T16" fmla="*/ 0 w 304"/>
                <a:gd name="T17" fmla="*/ 0 h 479"/>
                <a:gd name="T18" fmla="*/ 0 w 304"/>
                <a:gd name="T19" fmla="*/ 0 h 479"/>
                <a:gd name="T20" fmla="*/ 0 w 304"/>
                <a:gd name="T21" fmla="*/ 1 h 479"/>
                <a:gd name="T22" fmla="*/ 0 w 304"/>
                <a:gd name="T23" fmla="*/ 1 h 479"/>
                <a:gd name="T24" fmla="*/ 0 w 304"/>
                <a:gd name="T25" fmla="*/ 1 h 479"/>
                <a:gd name="T26" fmla="*/ 0 w 304"/>
                <a:gd name="T27" fmla="*/ 1 h 479"/>
                <a:gd name="T28" fmla="*/ 0 w 304"/>
                <a:gd name="T29" fmla="*/ 1 h 479"/>
                <a:gd name="T30" fmla="*/ 0 w 304"/>
                <a:gd name="T31" fmla="*/ 1 h 479"/>
                <a:gd name="T32" fmla="*/ 0 w 304"/>
                <a:gd name="T33" fmla="*/ 1 h 479"/>
                <a:gd name="T34" fmla="*/ 0 w 304"/>
                <a:gd name="T35" fmla="*/ 1 h 479"/>
                <a:gd name="T36" fmla="*/ 0 w 304"/>
                <a:gd name="T37" fmla="*/ 1 h 479"/>
                <a:gd name="T38" fmla="*/ 0 w 304"/>
                <a:gd name="T39" fmla="*/ 1 h 479"/>
                <a:gd name="T40" fmla="*/ 0 w 304"/>
                <a:gd name="T41" fmla="*/ 1 h 479"/>
                <a:gd name="T42" fmla="*/ 0 w 304"/>
                <a:gd name="T43" fmla="*/ 1 h 479"/>
                <a:gd name="T44" fmla="*/ 0 w 304"/>
                <a:gd name="T45" fmla="*/ 1 h 479"/>
                <a:gd name="T46" fmla="*/ 0 w 304"/>
                <a:gd name="T47" fmla="*/ 1 h 479"/>
                <a:gd name="T48" fmla="*/ 0 w 304"/>
                <a:gd name="T49" fmla="*/ 1 h 479"/>
                <a:gd name="T50" fmla="*/ 0 w 304"/>
                <a:gd name="T51" fmla="*/ 1 h 479"/>
                <a:gd name="T52" fmla="*/ 0 w 304"/>
                <a:gd name="T53" fmla="*/ 1 h 479"/>
                <a:gd name="T54" fmla="*/ 0 w 304"/>
                <a:gd name="T55" fmla="*/ 1 h 479"/>
                <a:gd name="T56" fmla="*/ 0 w 304"/>
                <a:gd name="T57" fmla="*/ 1 h 479"/>
                <a:gd name="T58" fmla="*/ 0 w 304"/>
                <a:gd name="T59" fmla="*/ 0 h 479"/>
                <a:gd name="T60" fmla="*/ 0 w 304"/>
                <a:gd name="T61" fmla="*/ 0 h 479"/>
                <a:gd name="T62" fmla="*/ 0 w 304"/>
                <a:gd name="T63" fmla="*/ 0 h 479"/>
                <a:gd name="T64" fmla="*/ 0 w 304"/>
                <a:gd name="T65" fmla="*/ 0 h 479"/>
                <a:gd name="T66" fmla="*/ 0 w 304"/>
                <a:gd name="T67" fmla="*/ 0 h 479"/>
                <a:gd name="T68" fmla="*/ 0 w 304"/>
                <a:gd name="T69" fmla="*/ 0 h 479"/>
                <a:gd name="T70" fmla="*/ 0 w 304"/>
                <a:gd name="T71" fmla="*/ 0 h 479"/>
                <a:gd name="T72" fmla="*/ 0 w 304"/>
                <a:gd name="T73" fmla="*/ 0 h 479"/>
                <a:gd name="T74" fmla="*/ 0 w 304"/>
                <a:gd name="T75" fmla="*/ 0 h 4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4" h="479">
                  <a:moveTo>
                    <a:pt x="217" y="29"/>
                  </a:moveTo>
                  <a:lnTo>
                    <a:pt x="211" y="42"/>
                  </a:lnTo>
                  <a:lnTo>
                    <a:pt x="210" y="55"/>
                  </a:lnTo>
                  <a:lnTo>
                    <a:pt x="213" y="67"/>
                  </a:lnTo>
                  <a:lnTo>
                    <a:pt x="221" y="79"/>
                  </a:lnTo>
                  <a:lnTo>
                    <a:pt x="230" y="94"/>
                  </a:lnTo>
                  <a:lnTo>
                    <a:pt x="236" y="110"/>
                  </a:lnTo>
                  <a:lnTo>
                    <a:pt x="239" y="129"/>
                  </a:lnTo>
                  <a:lnTo>
                    <a:pt x="237" y="146"/>
                  </a:lnTo>
                  <a:lnTo>
                    <a:pt x="233" y="163"/>
                  </a:lnTo>
                  <a:lnTo>
                    <a:pt x="230" y="175"/>
                  </a:lnTo>
                  <a:lnTo>
                    <a:pt x="231" y="184"/>
                  </a:lnTo>
                  <a:lnTo>
                    <a:pt x="236" y="199"/>
                  </a:lnTo>
                  <a:lnTo>
                    <a:pt x="240" y="213"/>
                  </a:lnTo>
                  <a:lnTo>
                    <a:pt x="242" y="231"/>
                  </a:lnTo>
                  <a:lnTo>
                    <a:pt x="241" y="255"/>
                  </a:lnTo>
                  <a:lnTo>
                    <a:pt x="242" y="275"/>
                  </a:lnTo>
                  <a:lnTo>
                    <a:pt x="242" y="292"/>
                  </a:lnTo>
                  <a:lnTo>
                    <a:pt x="237" y="313"/>
                  </a:lnTo>
                  <a:lnTo>
                    <a:pt x="235" y="330"/>
                  </a:lnTo>
                  <a:lnTo>
                    <a:pt x="233" y="350"/>
                  </a:lnTo>
                  <a:lnTo>
                    <a:pt x="234" y="380"/>
                  </a:lnTo>
                  <a:lnTo>
                    <a:pt x="239" y="400"/>
                  </a:lnTo>
                  <a:lnTo>
                    <a:pt x="244" y="416"/>
                  </a:lnTo>
                  <a:lnTo>
                    <a:pt x="255" y="428"/>
                  </a:lnTo>
                  <a:lnTo>
                    <a:pt x="269" y="439"/>
                  </a:lnTo>
                  <a:lnTo>
                    <a:pt x="304" y="458"/>
                  </a:lnTo>
                  <a:lnTo>
                    <a:pt x="286" y="454"/>
                  </a:lnTo>
                  <a:lnTo>
                    <a:pt x="267" y="451"/>
                  </a:lnTo>
                  <a:lnTo>
                    <a:pt x="246" y="454"/>
                  </a:lnTo>
                  <a:lnTo>
                    <a:pt x="226" y="458"/>
                  </a:lnTo>
                  <a:lnTo>
                    <a:pt x="209" y="462"/>
                  </a:lnTo>
                  <a:lnTo>
                    <a:pt x="195" y="465"/>
                  </a:lnTo>
                  <a:lnTo>
                    <a:pt x="184" y="462"/>
                  </a:lnTo>
                  <a:lnTo>
                    <a:pt x="175" y="456"/>
                  </a:lnTo>
                  <a:lnTo>
                    <a:pt x="167" y="446"/>
                  </a:lnTo>
                  <a:lnTo>
                    <a:pt x="158" y="426"/>
                  </a:lnTo>
                  <a:lnTo>
                    <a:pt x="163" y="446"/>
                  </a:lnTo>
                  <a:lnTo>
                    <a:pt x="164" y="459"/>
                  </a:lnTo>
                  <a:lnTo>
                    <a:pt x="167" y="476"/>
                  </a:lnTo>
                  <a:lnTo>
                    <a:pt x="167" y="479"/>
                  </a:lnTo>
                  <a:lnTo>
                    <a:pt x="160" y="471"/>
                  </a:lnTo>
                  <a:lnTo>
                    <a:pt x="151" y="459"/>
                  </a:lnTo>
                  <a:lnTo>
                    <a:pt x="141" y="448"/>
                  </a:lnTo>
                  <a:lnTo>
                    <a:pt x="127" y="438"/>
                  </a:lnTo>
                  <a:lnTo>
                    <a:pt x="112" y="434"/>
                  </a:lnTo>
                  <a:lnTo>
                    <a:pt x="93" y="433"/>
                  </a:lnTo>
                  <a:lnTo>
                    <a:pt x="74" y="433"/>
                  </a:lnTo>
                  <a:lnTo>
                    <a:pt x="54" y="435"/>
                  </a:lnTo>
                  <a:lnTo>
                    <a:pt x="38" y="438"/>
                  </a:lnTo>
                  <a:lnTo>
                    <a:pt x="17" y="442"/>
                  </a:lnTo>
                  <a:lnTo>
                    <a:pt x="0" y="446"/>
                  </a:lnTo>
                  <a:lnTo>
                    <a:pt x="17" y="438"/>
                  </a:lnTo>
                  <a:lnTo>
                    <a:pt x="31" y="427"/>
                  </a:lnTo>
                  <a:lnTo>
                    <a:pt x="39" y="420"/>
                  </a:lnTo>
                  <a:lnTo>
                    <a:pt x="43" y="412"/>
                  </a:lnTo>
                  <a:lnTo>
                    <a:pt x="56" y="390"/>
                  </a:lnTo>
                  <a:lnTo>
                    <a:pt x="64" y="368"/>
                  </a:lnTo>
                  <a:lnTo>
                    <a:pt x="71" y="346"/>
                  </a:lnTo>
                  <a:lnTo>
                    <a:pt x="78" y="324"/>
                  </a:lnTo>
                  <a:lnTo>
                    <a:pt x="89" y="304"/>
                  </a:lnTo>
                  <a:lnTo>
                    <a:pt x="105" y="279"/>
                  </a:lnTo>
                  <a:lnTo>
                    <a:pt x="126" y="251"/>
                  </a:lnTo>
                  <a:lnTo>
                    <a:pt x="144" y="218"/>
                  </a:lnTo>
                  <a:lnTo>
                    <a:pt x="146" y="198"/>
                  </a:lnTo>
                  <a:lnTo>
                    <a:pt x="146" y="179"/>
                  </a:lnTo>
                  <a:lnTo>
                    <a:pt x="144" y="159"/>
                  </a:lnTo>
                  <a:lnTo>
                    <a:pt x="140" y="144"/>
                  </a:lnTo>
                  <a:lnTo>
                    <a:pt x="131" y="125"/>
                  </a:lnTo>
                  <a:lnTo>
                    <a:pt x="121" y="111"/>
                  </a:lnTo>
                  <a:lnTo>
                    <a:pt x="113" y="99"/>
                  </a:lnTo>
                  <a:lnTo>
                    <a:pt x="109" y="88"/>
                  </a:lnTo>
                  <a:lnTo>
                    <a:pt x="104" y="62"/>
                  </a:lnTo>
                  <a:lnTo>
                    <a:pt x="97" y="44"/>
                  </a:lnTo>
                  <a:lnTo>
                    <a:pt x="184" y="0"/>
                  </a:lnTo>
                  <a:lnTo>
                    <a:pt x="217" y="29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0" name="Freeform 76"/>
            <p:cNvSpPr>
              <a:spLocks/>
            </p:cNvSpPr>
            <p:nvPr/>
          </p:nvSpPr>
          <p:spPr bwMode="auto">
            <a:xfrm>
              <a:off x="4192" y="1403"/>
              <a:ext cx="227" cy="101"/>
            </a:xfrm>
            <a:custGeom>
              <a:avLst/>
              <a:gdLst>
                <a:gd name="T0" fmla="*/ 0 w 683"/>
                <a:gd name="T1" fmla="*/ 0 h 303"/>
                <a:gd name="T2" fmla="*/ 0 w 683"/>
                <a:gd name="T3" fmla="*/ 0 h 303"/>
                <a:gd name="T4" fmla="*/ 0 w 683"/>
                <a:gd name="T5" fmla="*/ 0 h 303"/>
                <a:gd name="T6" fmla="*/ 0 w 683"/>
                <a:gd name="T7" fmla="*/ 0 h 303"/>
                <a:gd name="T8" fmla="*/ 1 w 683"/>
                <a:gd name="T9" fmla="*/ 0 h 303"/>
                <a:gd name="T10" fmla="*/ 1 w 683"/>
                <a:gd name="T11" fmla="*/ 0 h 303"/>
                <a:gd name="T12" fmla="*/ 1 w 683"/>
                <a:gd name="T13" fmla="*/ 0 h 303"/>
                <a:gd name="T14" fmla="*/ 1 w 683"/>
                <a:gd name="T15" fmla="*/ 0 h 303"/>
                <a:gd name="T16" fmla="*/ 1 w 683"/>
                <a:gd name="T17" fmla="*/ 0 h 303"/>
                <a:gd name="T18" fmla="*/ 1 w 683"/>
                <a:gd name="T19" fmla="*/ 0 h 303"/>
                <a:gd name="T20" fmla="*/ 1 w 683"/>
                <a:gd name="T21" fmla="*/ 0 h 303"/>
                <a:gd name="T22" fmla="*/ 1 w 683"/>
                <a:gd name="T23" fmla="*/ 0 h 303"/>
                <a:gd name="T24" fmla="*/ 1 w 683"/>
                <a:gd name="T25" fmla="*/ 0 h 303"/>
                <a:gd name="T26" fmla="*/ 1 w 683"/>
                <a:gd name="T27" fmla="*/ 0 h 303"/>
                <a:gd name="T28" fmla="*/ 1 w 683"/>
                <a:gd name="T29" fmla="*/ 0 h 303"/>
                <a:gd name="T30" fmla="*/ 1 w 683"/>
                <a:gd name="T31" fmla="*/ 0 h 303"/>
                <a:gd name="T32" fmla="*/ 1 w 683"/>
                <a:gd name="T33" fmla="*/ 0 h 303"/>
                <a:gd name="T34" fmla="*/ 1 w 683"/>
                <a:gd name="T35" fmla="*/ 0 h 303"/>
                <a:gd name="T36" fmla="*/ 1 w 683"/>
                <a:gd name="T37" fmla="*/ 0 h 303"/>
                <a:gd name="T38" fmla="*/ 1 w 683"/>
                <a:gd name="T39" fmla="*/ 0 h 303"/>
                <a:gd name="T40" fmla="*/ 1 w 683"/>
                <a:gd name="T41" fmla="*/ 0 h 303"/>
                <a:gd name="T42" fmla="*/ 0 w 683"/>
                <a:gd name="T43" fmla="*/ 0 h 303"/>
                <a:gd name="T44" fmla="*/ 1 w 683"/>
                <a:gd name="T45" fmla="*/ 0 h 303"/>
                <a:gd name="T46" fmla="*/ 1 w 683"/>
                <a:gd name="T47" fmla="*/ 0 h 303"/>
                <a:gd name="T48" fmla="*/ 1 w 683"/>
                <a:gd name="T49" fmla="*/ 0 h 303"/>
                <a:gd name="T50" fmla="*/ 1 w 683"/>
                <a:gd name="T51" fmla="*/ 0 h 303"/>
                <a:gd name="T52" fmla="*/ 1 w 683"/>
                <a:gd name="T53" fmla="*/ 0 h 303"/>
                <a:gd name="T54" fmla="*/ 0 w 683"/>
                <a:gd name="T55" fmla="*/ 0 h 303"/>
                <a:gd name="T56" fmla="*/ 0 w 683"/>
                <a:gd name="T57" fmla="*/ 0 h 303"/>
                <a:gd name="T58" fmla="*/ 0 w 683"/>
                <a:gd name="T59" fmla="*/ 0 h 303"/>
                <a:gd name="T60" fmla="*/ 0 w 683"/>
                <a:gd name="T61" fmla="*/ 0 h 303"/>
                <a:gd name="T62" fmla="*/ 0 w 683"/>
                <a:gd name="T63" fmla="*/ 0 h 303"/>
                <a:gd name="T64" fmla="*/ 0 w 683"/>
                <a:gd name="T65" fmla="*/ 0 h 303"/>
                <a:gd name="T66" fmla="*/ 0 w 683"/>
                <a:gd name="T67" fmla="*/ 0 h 303"/>
                <a:gd name="T68" fmla="*/ 0 w 683"/>
                <a:gd name="T69" fmla="*/ 0 h 303"/>
                <a:gd name="T70" fmla="*/ 0 w 683"/>
                <a:gd name="T71" fmla="*/ 0 h 303"/>
                <a:gd name="T72" fmla="*/ 0 w 683"/>
                <a:gd name="T73" fmla="*/ 0 h 303"/>
                <a:gd name="T74" fmla="*/ 0 w 683"/>
                <a:gd name="T75" fmla="*/ 0 h 303"/>
                <a:gd name="T76" fmla="*/ 0 w 683"/>
                <a:gd name="T77" fmla="*/ 0 h 303"/>
                <a:gd name="T78" fmla="*/ 0 w 683"/>
                <a:gd name="T79" fmla="*/ 0 h 303"/>
                <a:gd name="T80" fmla="*/ 0 w 683"/>
                <a:gd name="T81" fmla="*/ 0 h 303"/>
                <a:gd name="T82" fmla="*/ 0 w 683"/>
                <a:gd name="T83" fmla="*/ 0 h 303"/>
                <a:gd name="T84" fmla="*/ 0 w 683"/>
                <a:gd name="T85" fmla="*/ 0 h 303"/>
                <a:gd name="T86" fmla="*/ 0 w 683"/>
                <a:gd name="T87" fmla="*/ 0 h 303"/>
                <a:gd name="T88" fmla="*/ 0 w 683"/>
                <a:gd name="T89" fmla="*/ 0 h 303"/>
                <a:gd name="T90" fmla="*/ 0 w 683"/>
                <a:gd name="T91" fmla="*/ 0 h 303"/>
                <a:gd name="T92" fmla="*/ 0 w 683"/>
                <a:gd name="T93" fmla="*/ 0 h 303"/>
                <a:gd name="T94" fmla="*/ 0 w 683"/>
                <a:gd name="T95" fmla="*/ 0 h 30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83" h="303">
                  <a:moveTo>
                    <a:pt x="33" y="303"/>
                  </a:moveTo>
                  <a:lnTo>
                    <a:pt x="42" y="292"/>
                  </a:lnTo>
                  <a:lnTo>
                    <a:pt x="64" y="275"/>
                  </a:lnTo>
                  <a:lnTo>
                    <a:pt x="89" y="261"/>
                  </a:lnTo>
                  <a:lnTo>
                    <a:pt x="116" y="250"/>
                  </a:lnTo>
                  <a:lnTo>
                    <a:pt x="139" y="244"/>
                  </a:lnTo>
                  <a:lnTo>
                    <a:pt x="159" y="239"/>
                  </a:lnTo>
                  <a:lnTo>
                    <a:pt x="178" y="235"/>
                  </a:lnTo>
                  <a:lnTo>
                    <a:pt x="198" y="227"/>
                  </a:lnTo>
                  <a:lnTo>
                    <a:pt x="217" y="217"/>
                  </a:lnTo>
                  <a:lnTo>
                    <a:pt x="229" y="208"/>
                  </a:lnTo>
                  <a:lnTo>
                    <a:pt x="245" y="194"/>
                  </a:lnTo>
                  <a:lnTo>
                    <a:pt x="262" y="179"/>
                  </a:lnTo>
                  <a:lnTo>
                    <a:pt x="279" y="161"/>
                  </a:lnTo>
                  <a:lnTo>
                    <a:pt x="293" y="151"/>
                  </a:lnTo>
                  <a:lnTo>
                    <a:pt x="308" y="145"/>
                  </a:lnTo>
                  <a:lnTo>
                    <a:pt x="325" y="139"/>
                  </a:lnTo>
                  <a:lnTo>
                    <a:pt x="345" y="136"/>
                  </a:lnTo>
                  <a:lnTo>
                    <a:pt x="366" y="135"/>
                  </a:lnTo>
                  <a:lnTo>
                    <a:pt x="387" y="135"/>
                  </a:lnTo>
                  <a:lnTo>
                    <a:pt x="412" y="137"/>
                  </a:lnTo>
                  <a:lnTo>
                    <a:pt x="436" y="140"/>
                  </a:lnTo>
                  <a:lnTo>
                    <a:pt x="459" y="146"/>
                  </a:lnTo>
                  <a:lnTo>
                    <a:pt x="483" y="149"/>
                  </a:lnTo>
                  <a:lnTo>
                    <a:pt x="504" y="148"/>
                  </a:lnTo>
                  <a:lnTo>
                    <a:pt x="525" y="145"/>
                  </a:lnTo>
                  <a:lnTo>
                    <a:pt x="543" y="139"/>
                  </a:lnTo>
                  <a:lnTo>
                    <a:pt x="559" y="129"/>
                  </a:lnTo>
                  <a:lnTo>
                    <a:pt x="575" y="116"/>
                  </a:lnTo>
                  <a:lnTo>
                    <a:pt x="589" y="106"/>
                  </a:lnTo>
                  <a:lnTo>
                    <a:pt x="603" y="98"/>
                  </a:lnTo>
                  <a:lnTo>
                    <a:pt x="618" y="92"/>
                  </a:lnTo>
                  <a:lnTo>
                    <a:pt x="637" y="87"/>
                  </a:lnTo>
                  <a:lnTo>
                    <a:pt x="657" y="80"/>
                  </a:lnTo>
                  <a:lnTo>
                    <a:pt x="668" y="76"/>
                  </a:lnTo>
                  <a:lnTo>
                    <a:pt x="674" y="71"/>
                  </a:lnTo>
                  <a:lnTo>
                    <a:pt x="679" y="66"/>
                  </a:lnTo>
                  <a:lnTo>
                    <a:pt x="683" y="53"/>
                  </a:lnTo>
                  <a:lnTo>
                    <a:pt x="675" y="49"/>
                  </a:lnTo>
                  <a:lnTo>
                    <a:pt x="672" y="59"/>
                  </a:lnTo>
                  <a:lnTo>
                    <a:pt x="668" y="67"/>
                  </a:lnTo>
                  <a:lnTo>
                    <a:pt x="659" y="71"/>
                  </a:lnTo>
                  <a:lnTo>
                    <a:pt x="637" y="77"/>
                  </a:lnTo>
                  <a:lnTo>
                    <a:pt x="613" y="84"/>
                  </a:lnTo>
                  <a:lnTo>
                    <a:pt x="596" y="88"/>
                  </a:lnTo>
                  <a:lnTo>
                    <a:pt x="591" y="90"/>
                  </a:lnTo>
                  <a:lnTo>
                    <a:pt x="592" y="79"/>
                  </a:lnTo>
                  <a:lnTo>
                    <a:pt x="592" y="66"/>
                  </a:lnTo>
                  <a:lnTo>
                    <a:pt x="592" y="49"/>
                  </a:lnTo>
                  <a:lnTo>
                    <a:pt x="591" y="32"/>
                  </a:lnTo>
                  <a:lnTo>
                    <a:pt x="591" y="19"/>
                  </a:lnTo>
                  <a:lnTo>
                    <a:pt x="584" y="19"/>
                  </a:lnTo>
                  <a:lnTo>
                    <a:pt x="585" y="31"/>
                  </a:lnTo>
                  <a:lnTo>
                    <a:pt x="585" y="49"/>
                  </a:lnTo>
                  <a:lnTo>
                    <a:pt x="584" y="67"/>
                  </a:lnTo>
                  <a:lnTo>
                    <a:pt x="579" y="82"/>
                  </a:lnTo>
                  <a:lnTo>
                    <a:pt x="572" y="91"/>
                  </a:lnTo>
                  <a:lnTo>
                    <a:pt x="565" y="97"/>
                  </a:lnTo>
                  <a:lnTo>
                    <a:pt x="554" y="103"/>
                  </a:lnTo>
                  <a:lnTo>
                    <a:pt x="541" y="109"/>
                  </a:lnTo>
                  <a:lnTo>
                    <a:pt x="525" y="112"/>
                  </a:lnTo>
                  <a:lnTo>
                    <a:pt x="508" y="115"/>
                  </a:lnTo>
                  <a:lnTo>
                    <a:pt x="496" y="115"/>
                  </a:lnTo>
                  <a:lnTo>
                    <a:pt x="508" y="108"/>
                  </a:lnTo>
                  <a:lnTo>
                    <a:pt x="522" y="95"/>
                  </a:lnTo>
                  <a:lnTo>
                    <a:pt x="533" y="84"/>
                  </a:lnTo>
                  <a:lnTo>
                    <a:pt x="542" y="71"/>
                  </a:lnTo>
                  <a:lnTo>
                    <a:pt x="546" y="58"/>
                  </a:lnTo>
                  <a:lnTo>
                    <a:pt x="549" y="43"/>
                  </a:lnTo>
                  <a:lnTo>
                    <a:pt x="550" y="32"/>
                  </a:lnTo>
                  <a:lnTo>
                    <a:pt x="549" y="21"/>
                  </a:lnTo>
                  <a:lnTo>
                    <a:pt x="542" y="22"/>
                  </a:lnTo>
                  <a:lnTo>
                    <a:pt x="542" y="28"/>
                  </a:lnTo>
                  <a:lnTo>
                    <a:pt x="542" y="44"/>
                  </a:lnTo>
                  <a:lnTo>
                    <a:pt x="538" y="58"/>
                  </a:lnTo>
                  <a:lnTo>
                    <a:pt x="532" y="70"/>
                  </a:lnTo>
                  <a:lnTo>
                    <a:pt x="521" y="82"/>
                  </a:lnTo>
                  <a:lnTo>
                    <a:pt x="509" y="93"/>
                  </a:lnTo>
                  <a:lnTo>
                    <a:pt x="494" y="102"/>
                  </a:lnTo>
                  <a:lnTo>
                    <a:pt x="478" y="110"/>
                  </a:lnTo>
                  <a:lnTo>
                    <a:pt x="464" y="112"/>
                  </a:lnTo>
                  <a:lnTo>
                    <a:pt x="447" y="108"/>
                  </a:lnTo>
                  <a:lnTo>
                    <a:pt x="429" y="100"/>
                  </a:lnTo>
                  <a:lnTo>
                    <a:pt x="408" y="94"/>
                  </a:lnTo>
                  <a:lnTo>
                    <a:pt x="385" y="90"/>
                  </a:lnTo>
                  <a:lnTo>
                    <a:pt x="370" y="90"/>
                  </a:lnTo>
                  <a:lnTo>
                    <a:pt x="354" y="91"/>
                  </a:lnTo>
                  <a:lnTo>
                    <a:pt x="333" y="94"/>
                  </a:lnTo>
                  <a:lnTo>
                    <a:pt x="354" y="78"/>
                  </a:lnTo>
                  <a:lnTo>
                    <a:pt x="366" y="70"/>
                  </a:lnTo>
                  <a:lnTo>
                    <a:pt x="381" y="61"/>
                  </a:lnTo>
                  <a:lnTo>
                    <a:pt x="396" y="56"/>
                  </a:lnTo>
                  <a:lnTo>
                    <a:pt x="404" y="50"/>
                  </a:lnTo>
                  <a:lnTo>
                    <a:pt x="409" y="47"/>
                  </a:lnTo>
                  <a:lnTo>
                    <a:pt x="411" y="43"/>
                  </a:lnTo>
                  <a:lnTo>
                    <a:pt x="417" y="33"/>
                  </a:lnTo>
                  <a:lnTo>
                    <a:pt x="421" y="22"/>
                  </a:lnTo>
                  <a:lnTo>
                    <a:pt x="425" y="13"/>
                  </a:lnTo>
                  <a:lnTo>
                    <a:pt x="433" y="1"/>
                  </a:lnTo>
                  <a:lnTo>
                    <a:pt x="428" y="0"/>
                  </a:lnTo>
                  <a:lnTo>
                    <a:pt x="420" y="10"/>
                  </a:lnTo>
                  <a:lnTo>
                    <a:pt x="415" y="19"/>
                  </a:lnTo>
                  <a:lnTo>
                    <a:pt x="411" y="27"/>
                  </a:lnTo>
                  <a:lnTo>
                    <a:pt x="408" y="35"/>
                  </a:lnTo>
                  <a:lnTo>
                    <a:pt x="400" y="43"/>
                  </a:lnTo>
                  <a:lnTo>
                    <a:pt x="390" y="49"/>
                  </a:lnTo>
                  <a:lnTo>
                    <a:pt x="375" y="57"/>
                  </a:lnTo>
                  <a:lnTo>
                    <a:pt x="357" y="64"/>
                  </a:lnTo>
                  <a:lnTo>
                    <a:pt x="341" y="75"/>
                  </a:lnTo>
                  <a:lnTo>
                    <a:pt x="329" y="82"/>
                  </a:lnTo>
                  <a:lnTo>
                    <a:pt x="312" y="94"/>
                  </a:lnTo>
                  <a:lnTo>
                    <a:pt x="317" y="78"/>
                  </a:lnTo>
                  <a:lnTo>
                    <a:pt x="319" y="65"/>
                  </a:lnTo>
                  <a:lnTo>
                    <a:pt x="317" y="54"/>
                  </a:lnTo>
                  <a:lnTo>
                    <a:pt x="313" y="41"/>
                  </a:lnTo>
                  <a:lnTo>
                    <a:pt x="312" y="28"/>
                  </a:lnTo>
                  <a:lnTo>
                    <a:pt x="313" y="19"/>
                  </a:lnTo>
                  <a:lnTo>
                    <a:pt x="301" y="23"/>
                  </a:lnTo>
                  <a:lnTo>
                    <a:pt x="301" y="27"/>
                  </a:lnTo>
                  <a:lnTo>
                    <a:pt x="302" y="41"/>
                  </a:lnTo>
                  <a:lnTo>
                    <a:pt x="306" y="57"/>
                  </a:lnTo>
                  <a:lnTo>
                    <a:pt x="306" y="70"/>
                  </a:lnTo>
                  <a:lnTo>
                    <a:pt x="301" y="86"/>
                  </a:lnTo>
                  <a:lnTo>
                    <a:pt x="294" y="102"/>
                  </a:lnTo>
                  <a:lnTo>
                    <a:pt x="286" y="112"/>
                  </a:lnTo>
                  <a:lnTo>
                    <a:pt x="274" y="120"/>
                  </a:lnTo>
                  <a:lnTo>
                    <a:pt x="259" y="126"/>
                  </a:lnTo>
                  <a:lnTo>
                    <a:pt x="228" y="135"/>
                  </a:lnTo>
                  <a:lnTo>
                    <a:pt x="206" y="145"/>
                  </a:lnTo>
                  <a:lnTo>
                    <a:pt x="197" y="150"/>
                  </a:lnTo>
                  <a:lnTo>
                    <a:pt x="189" y="158"/>
                  </a:lnTo>
                  <a:lnTo>
                    <a:pt x="182" y="162"/>
                  </a:lnTo>
                  <a:lnTo>
                    <a:pt x="174" y="166"/>
                  </a:lnTo>
                  <a:lnTo>
                    <a:pt x="143" y="176"/>
                  </a:lnTo>
                  <a:lnTo>
                    <a:pt x="118" y="185"/>
                  </a:lnTo>
                  <a:lnTo>
                    <a:pt x="98" y="194"/>
                  </a:lnTo>
                  <a:lnTo>
                    <a:pt x="74" y="206"/>
                  </a:lnTo>
                  <a:lnTo>
                    <a:pt x="62" y="216"/>
                  </a:lnTo>
                  <a:lnTo>
                    <a:pt x="62" y="212"/>
                  </a:lnTo>
                  <a:lnTo>
                    <a:pt x="67" y="203"/>
                  </a:lnTo>
                  <a:lnTo>
                    <a:pt x="74" y="191"/>
                  </a:lnTo>
                  <a:lnTo>
                    <a:pt x="87" y="179"/>
                  </a:lnTo>
                  <a:lnTo>
                    <a:pt x="99" y="168"/>
                  </a:lnTo>
                  <a:lnTo>
                    <a:pt x="109" y="159"/>
                  </a:lnTo>
                  <a:lnTo>
                    <a:pt x="117" y="148"/>
                  </a:lnTo>
                  <a:lnTo>
                    <a:pt x="123" y="135"/>
                  </a:lnTo>
                  <a:lnTo>
                    <a:pt x="124" y="118"/>
                  </a:lnTo>
                  <a:lnTo>
                    <a:pt x="121" y="102"/>
                  </a:lnTo>
                  <a:lnTo>
                    <a:pt x="117" y="90"/>
                  </a:lnTo>
                  <a:lnTo>
                    <a:pt x="116" y="82"/>
                  </a:lnTo>
                  <a:lnTo>
                    <a:pt x="116" y="75"/>
                  </a:lnTo>
                  <a:lnTo>
                    <a:pt x="118" y="67"/>
                  </a:lnTo>
                  <a:lnTo>
                    <a:pt x="123" y="60"/>
                  </a:lnTo>
                  <a:lnTo>
                    <a:pt x="137" y="49"/>
                  </a:lnTo>
                  <a:lnTo>
                    <a:pt x="152" y="34"/>
                  </a:lnTo>
                  <a:lnTo>
                    <a:pt x="142" y="32"/>
                  </a:lnTo>
                  <a:lnTo>
                    <a:pt x="132" y="42"/>
                  </a:lnTo>
                  <a:lnTo>
                    <a:pt x="121" y="49"/>
                  </a:lnTo>
                  <a:lnTo>
                    <a:pt x="115" y="57"/>
                  </a:lnTo>
                  <a:lnTo>
                    <a:pt x="107" y="67"/>
                  </a:lnTo>
                  <a:lnTo>
                    <a:pt x="105" y="77"/>
                  </a:lnTo>
                  <a:lnTo>
                    <a:pt x="105" y="94"/>
                  </a:lnTo>
                  <a:lnTo>
                    <a:pt x="98" y="82"/>
                  </a:lnTo>
                  <a:lnTo>
                    <a:pt x="91" y="68"/>
                  </a:lnTo>
                  <a:lnTo>
                    <a:pt x="85" y="53"/>
                  </a:lnTo>
                  <a:lnTo>
                    <a:pt x="81" y="42"/>
                  </a:lnTo>
                  <a:lnTo>
                    <a:pt x="75" y="32"/>
                  </a:lnTo>
                  <a:lnTo>
                    <a:pt x="69" y="35"/>
                  </a:lnTo>
                  <a:lnTo>
                    <a:pt x="63" y="39"/>
                  </a:lnTo>
                  <a:lnTo>
                    <a:pt x="69" y="48"/>
                  </a:lnTo>
                  <a:lnTo>
                    <a:pt x="75" y="64"/>
                  </a:lnTo>
                  <a:lnTo>
                    <a:pt x="82" y="80"/>
                  </a:lnTo>
                  <a:lnTo>
                    <a:pt x="90" y="98"/>
                  </a:lnTo>
                  <a:lnTo>
                    <a:pt x="96" y="111"/>
                  </a:lnTo>
                  <a:lnTo>
                    <a:pt x="99" y="124"/>
                  </a:lnTo>
                  <a:lnTo>
                    <a:pt x="99" y="136"/>
                  </a:lnTo>
                  <a:lnTo>
                    <a:pt x="95" y="149"/>
                  </a:lnTo>
                  <a:lnTo>
                    <a:pt x="87" y="160"/>
                  </a:lnTo>
                  <a:lnTo>
                    <a:pt x="75" y="170"/>
                  </a:lnTo>
                  <a:lnTo>
                    <a:pt x="63" y="183"/>
                  </a:lnTo>
                  <a:lnTo>
                    <a:pt x="49" y="199"/>
                  </a:lnTo>
                  <a:lnTo>
                    <a:pt x="37" y="211"/>
                  </a:lnTo>
                  <a:lnTo>
                    <a:pt x="24" y="226"/>
                  </a:lnTo>
                  <a:lnTo>
                    <a:pt x="16" y="238"/>
                  </a:lnTo>
                  <a:lnTo>
                    <a:pt x="10" y="250"/>
                  </a:lnTo>
                  <a:lnTo>
                    <a:pt x="4" y="261"/>
                  </a:lnTo>
                  <a:lnTo>
                    <a:pt x="0" y="274"/>
                  </a:lnTo>
                  <a:lnTo>
                    <a:pt x="33" y="303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1" name="Freeform 77"/>
            <p:cNvSpPr>
              <a:spLocks/>
            </p:cNvSpPr>
            <p:nvPr/>
          </p:nvSpPr>
          <p:spPr bwMode="auto">
            <a:xfrm>
              <a:off x="4178" y="1554"/>
              <a:ext cx="5" cy="13"/>
            </a:xfrm>
            <a:custGeom>
              <a:avLst/>
              <a:gdLst>
                <a:gd name="T0" fmla="*/ 0 w 14"/>
                <a:gd name="T1" fmla="*/ 0 h 39"/>
                <a:gd name="T2" fmla="*/ 0 w 14"/>
                <a:gd name="T3" fmla="*/ 0 h 39"/>
                <a:gd name="T4" fmla="*/ 0 w 14"/>
                <a:gd name="T5" fmla="*/ 0 h 39"/>
                <a:gd name="T6" fmla="*/ 0 w 14"/>
                <a:gd name="T7" fmla="*/ 0 h 39"/>
                <a:gd name="T8" fmla="*/ 0 w 14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9">
                  <a:moveTo>
                    <a:pt x="0" y="39"/>
                  </a:moveTo>
                  <a:lnTo>
                    <a:pt x="6" y="25"/>
                  </a:lnTo>
                  <a:lnTo>
                    <a:pt x="12" y="17"/>
                  </a:lnTo>
                  <a:lnTo>
                    <a:pt x="14" y="9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2" name="Freeform 78"/>
            <p:cNvSpPr>
              <a:spLocks/>
            </p:cNvSpPr>
            <p:nvPr/>
          </p:nvSpPr>
          <p:spPr bwMode="auto">
            <a:xfrm>
              <a:off x="4303" y="1403"/>
              <a:ext cx="69" cy="37"/>
            </a:xfrm>
            <a:custGeom>
              <a:avLst/>
              <a:gdLst>
                <a:gd name="T0" fmla="*/ 0 w 208"/>
                <a:gd name="T1" fmla="*/ 0 h 110"/>
                <a:gd name="T2" fmla="*/ 0 w 208"/>
                <a:gd name="T3" fmla="*/ 0 h 110"/>
                <a:gd name="T4" fmla="*/ 0 w 208"/>
                <a:gd name="T5" fmla="*/ 0 h 110"/>
                <a:gd name="T6" fmla="*/ 0 w 208"/>
                <a:gd name="T7" fmla="*/ 0 h 110"/>
                <a:gd name="T8" fmla="*/ 0 w 208"/>
                <a:gd name="T9" fmla="*/ 0 h 110"/>
                <a:gd name="T10" fmla="*/ 0 w 208"/>
                <a:gd name="T11" fmla="*/ 0 h 110"/>
                <a:gd name="T12" fmla="*/ 0 w 208"/>
                <a:gd name="T13" fmla="*/ 0 h 110"/>
                <a:gd name="T14" fmla="*/ 0 w 208"/>
                <a:gd name="T15" fmla="*/ 0 h 110"/>
                <a:gd name="T16" fmla="*/ 0 w 208"/>
                <a:gd name="T17" fmla="*/ 0 h 110"/>
                <a:gd name="T18" fmla="*/ 0 w 208"/>
                <a:gd name="T19" fmla="*/ 0 h 110"/>
                <a:gd name="T20" fmla="*/ 0 w 208"/>
                <a:gd name="T21" fmla="*/ 0 h 110"/>
                <a:gd name="T22" fmla="*/ 0 w 208"/>
                <a:gd name="T23" fmla="*/ 0 h 110"/>
                <a:gd name="T24" fmla="*/ 0 w 208"/>
                <a:gd name="T25" fmla="*/ 0 h 110"/>
                <a:gd name="T26" fmla="*/ 0 w 208"/>
                <a:gd name="T27" fmla="*/ 0 h 110"/>
                <a:gd name="T28" fmla="*/ 0 w 208"/>
                <a:gd name="T29" fmla="*/ 0 h 110"/>
                <a:gd name="T30" fmla="*/ 0 w 208"/>
                <a:gd name="T31" fmla="*/ 0 h 110"/>
                <a:gd name="T32" fmla="*/ 0 w 208"/>
                <a:gd name="T33" fmla="*/ 0 h 110"/>
                <a:gd name="T34" fmla="*/ 0 w 208"/>
                <a:gd name="T35" fmla="*/ 0 h 110"/>
                <a:gd name="T36" fmla="*/ 0 w 208"/>
                <a:gd name="T37" fmla="*/ 0 h 110"/>
                <a:gd name="T38" fmla="*/ 0 w 208"/>
                <a:gd name="T39" fmla="*/ 0 h 110"/>
                <a:gd name="T40" fmla="*/ 0 w 208"/>
                <a:gd name="T41" fmla="*/ 0 h 110"/>
                <a:gd name="T42" fmla="*/ 0 w 208"/>
                <a:gd name="T43" fmla="*/ 0 h 110"/>
                <a:gd name="T44" fmla="*/ 0 w 208"/>
                <a:gd name="T45" fmla="*/ 0 h 110"/>
                <a:gd name="T46" fmla="*/ 0 w 208"/>
                <a:gd name="T47" fmla="*/ 0 h 110"/>
                <a:gd name="T48" fmla="*/ 0 w 208"/>
                <a:gd name="T49" fmla="*/ 0 h 110"/>
                <a:gd name="T50" fmla="*/ 0 w 208"/>
                <a:gd name="T51" fmla="*/ 0 h 110"/>
                <a:gd name="T52" fmla="*/ 0 w 208"/>
                <a:gd name="T53" fmla="*/ 0 h 110"/>
                <a:gd name="T54" fmla="*/ 0 w 208"/>
                <a:gd name="T55" fmla="*/ 0 h 11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08" h="110">
                  <a:moveTo>
                    <a:pt x="208" y="20"/>
                  </a:moveTo>
                  <a:lnTo>
                    <a:pt x="208" y="28"/>
                  </a:lnTo>
                  <a:lnTo>
                    <a:pt x="208" y="42"/>
                  </a:lnTo>
                  <a:lnTo>
                    <a:pt x="204" y="56"/>
                  </a:lnTo>
                  <a:lnTo>
                    <a:pt x="198" y="68"/>
                  </a:lnTo>
                  <a:lnTo>
                    <a:pt x="187" y="80"/>
                  </a:lnTo>
                  <a:lnTo>
                    <a:pt x="175" y="91"/>
                  </a:lnTo>
                  <a:lnTo>
                    <a:pt x="160" y="100"/>
                  </a:lnTo>
                  <a:lnTo>
                    <a:pt x="144" y="108"/>
                  </a:lnTo>
                  <a:lnTo>
                    <a:pt x="130" y="110"/>
                  </a:lnTo>
                  <a:lnTo>
                    <a:pt x="113" y="106"/>
                  </a:lnTo>
                  <a:lnTo>
                    <a:pt x="96" y="98"/>
                  </a:lnTo>
                  <a:lnTo>
                    <a:pt x="75" y="92"/>
                  </a:lnTo>
                  <a:lnTo>
                    <a:pt x="52" y="88"/>
                  </a:lnTo>
                  <a:lnTo>
                    <a:pt x="38" y="88"/>
                  </a:lnTo>
                  <a:lnTo>
                    <a:pt x="21" y="89"/>
                  </a:lnTo>
                  <a:lnTo>
                    <a:pt x="0" y="92"/>
                  </a:lnTo>
                  <a:lnTo>
                    <a:pt x="21" y="76"/>
                  </a:lnTo>
                  <a:lnTo>
                    <a:pt x="33" y="68"/>
                  </a:lnTo>
                  <a:lnTo>
                    <a:pt x="49" y="59"/>
                  </a:lnTo>
                  <a:lnTo>
                    <a:pt x="63" y="54"/>
                  </a:lnTo>
                  <a:lnTo>
                    <a:pt x="72" y="48"/>
                  </a:lnTo>
                  <a:lnTo>
                    <a:pt x="76" y="45"/>
                  </a:lnTo>
                  <a:lnTo>
                    <a:pt x="78" y="41"/>
                  </a:lnTo>
                  <a:lnTo>
                    <a:pt x="84" y="32"/>
                  </a:lnTo>
                  <a:lnTo>
                    <a:pt x="88" y="20"/>
                  </a:lnTo>
                  <a:lnTo>
                    <a:pt x="92" y="1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3" name="Freeform 79"/>
            <p:cNvSpPr>
              <a:spLocks/>
            </p:cNvSpPr>
            <p:nvPr/>
          </p:nvSpPr>
          <p:spPr bwMode="auto">
            <a:xfrm>
              <a:off x="4357" y="1409"/>
              <a:ext cx="30" cy="32"/>
            </a:xfrm>
            <a:custGeom>
              <a:avLst/>
              <a:gdLst>
                <a:gd name="T0" fmla="*/ 0 w 89"/>
                <a:gd name="T1" fmla="*/ 0 h 96"/>
                <a:gd name="T2" fmla="*/ 0 w 89"/>
                <a:gd name="T3" fmla="*/ 0 h 96"/>
                <a:gd name="T4" fmla="*/ 0 w 89"/>
                <a:gd name="T5" fmla="*/ 0 h 96"/>
                <a:gd name="T6" fmla="*/ 0 w 89"/>
                <a:gd name="T7" fmla="*/ 0 h 96"/>
                <a:gd name="T8" fmla="*/ 0 w 89"/>
                <a:gd name="T9" fmla="*/ 0 h 96"/>
                <a:gd name="T10" fmla="*/ 0 w 89"/>
                <a:gd name="T11" fmla="*/ 0 h 96"/>
                <a:gd name="T12" fmla="*/ 0 w 89"/>
                <a:gd name="T13" fmla="*/ 0 h 96"/>
                <a:gd name="T14" fmla="*/ 0 w 89"/>
                <a:gd name="T15" fmla="*/ 0 h 96"/>
                <a:gd name="T16" fmla="*/ 0 w 89"/>
                <a:gd name="T17" fmla="*/ 0 h 96"/>
                <a:gd name="T18" fmla="*/ 0 w 89"/>
                <a:gd name="T19" fmla="*/ 0 h 96"/>
                <a:gd name="T20" fmla="*/ 0 w 89"/>
                <a:gd name="T21" fmla="*/ 0 h 96"/>
                <a:gd name="T22" fmla="*/ 0 w 89"/>
                <a:gd name="T23" fmla="*/ 0 h 96"/>
                <a:gd name="T24" fmla="*/ 0 w 89"/>
                <a:gd name="T25" fmla="*/ 0 h 96"/>
                <a:gd name="T26" fmla="*/ 0 w 89"/>
                <a:gd name="T27" fmla="*/ 0 h 96"/>
                <a:gd name="T28" fmla="*/ 0 w 89"/>
                <a:gd name="T29" fmla="*/ 0 h 96"/>
                <a:gd name="T30" fmla="*/ 0 w 89"/>
                <a:gd name="T31" fmla="*/ 0 h 96"/>
                <a:gd name="T32" fmla="*/ 0 w 89"/>
                <a:gd name="T33" fmla="*/ 0 h 96"/>
                <a:gd name="T34" fmla="*/ 0 w 89"/>
                <a:gd name="T35" fmla="*/ 0 h 96"/>
                <a:gd name="T36" fmla="*/ 0 w 89"/>
                <a:gd name="T37" fmla="*/ 0 h 96"/>
                <a:gd name="T38" fmla="*/ 0 w 89"/>
                <a:gd name="T39" fmla="*/ 0 h 9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9" h="96">
                  <a:moveTo>
                    <a:pt x="53" y="3"/>
                  </a:moveTo>
                  <a:lnTo>
                    <a:pt x="54" y="13"/>
                  </a:lnTo>
                  <a:lnTo>
                    <a:pt x="53" y="24"/>
                  </a:lnTo>
                  <a:lnTo>
                    <a:pt x="50" y="40"/>
                  </a:lnTo>
                  <a:lnTo>
                    <a:pt x="46" y="52"/>
                  </a:lnTo>
                  <a:lnTo>
                    <a:pt x="37" y="65"/>
                  </a:lnTo>
                  <a:lnTo>
                    <a:pt x="27" y="76"/>
                  </a:lnTo>
                  <a:lnTo>
                    <a:pt x="12" y="89"/>
                  </a:lnTo>
                  <a:lnTo>
                    <a:pt x="0" y="96"/>
                  </a:lnTo>
                  <a:lnTo>
                    <a:pt x="12" y="96"/>
                  </a:lnTo>
                  <a:lnTo>
                    <a:pt x="29" y="93"/>
                  </a:lnTo>
                  <a:lnTo>
                    <a:pt x="45" y="90"/>
                  </a:lnTo>
                  <a:lnTo>
                    <a:pt x="58" y="84"/>
                  </a:lnTo>
                  <a:lnTo>
                    <a:pt x="69" y="78"/>
                  </a:lnTo>
                  <a:lnTo>
                    <a:pt x="76" y="72"/>
                  </a:lnTo>
                  <a:lnTo>
                    <a:pt x="83" y="63"/>
                  </a:lnTo>
                  <a:lnTo>
                    <a:pt x="88" y="48"/>
                  </a:lnTo>
                  <a:lnTo>
                    <a:pt x="89" y="31"/>
                  </a:lnTo>
                  <a:lnTo>
                    <a:pt x="89" y="12"/>
                  </a:lnTo>
                  <a:lnTo>
                    <a:pt x="8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4" name="Freeform 80"/>
            <p:cNvSpPr>
              <a:spLocks/>
            </p:cNvSpPr>
            <p:nvPr/>
          </p:nvSpPr>
          <p:spPr bwMode="auto">
            <a:xfrm>
              <a:off x="4389" y="1409"/>
              <a:ext cx="28" cy="24"/>
            </a:xfrm>
            <a:custGeom>
              <a:avLst/>
              <a:gdLst>
                <a:gd name="T0" fmla="*/ 0 w 83"/>
                <a:gd name="T1" fmla="*/ 0 h 71"/>
                <a:gd name="T2" fmla="*/ 0 w 83"/>
                <a:gd name="T3" fmla="*/ 0 h 71"/>
                <a:gd name="T4" fmla="*/ 0 w 83"/>
                <a:gd name="T5" fmla="*/ 0 h 71"/>
                <a:gd name="T6" fmla="*/ 0 w 83"/>
                <a:gd name="T7" fmla="*/ 0 h 71"/>
                <a:gd name="T8" fmla="*/ 0 w 83"/>
                <a:gd name="T9" fmla="*/ 0 h 71"/>
                <a:gd name="T10" fmla="*/ 0 w 83"/>
                <a:gd name="T11" fmla="*/ 0 h 71"/>
                <a:gd name="T12" fmla="*/ 0 w 83"/>
                <a:gd name="T13" fmla="*/ 0 h 71"/>
                <a:gd name="T14" fmla="*/ 0 w 83"/>
                <a:gd name="T15" fmla="*/ 0 h 71"/>
                <a:gd name="T16" fmla="*/ 0 w 83"/>
                <a:gd name="T17" fmla="*/ 0 h 71"/>
                <a:gd name="T18" fmla="*/ 0 w 83"/>
                <a:gd name="T19" fmla="*/ 0 h 71"/>
                <a:gd name="T20" fmla="*/ 0 w 83"/>
                <a:gd name="T21" fmla="*/ 0 h 71"/>
                <a:gd name="T22" fmla="*/ 0 w 83"/>
                <a:gd name="T23" fmla="*/ 0 h 71"/>
                <a:gd name="T24" fmla="*/ 0 w 83"/>
                <a:gd name="T25" fmla="*/ 0 h 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3" h="71">
                  <a:moveTo>
                    <a:pt x="0" y="0"/>
                  </a:moveTo>
                  <a:lnTo>
                    <a:pt x="0" y="13"/>
                  </a:lnTo>
                  <a:lnTo>
                    <a:pt x="0" y="30"/>
                  </a:lnTo>
                  <a:lnTo>
                    <a:pt x="0" y="47"/>
                  </a:lnTo>
                  <a:lnTo>
                    <a:pt x="0" y="60"/>
                  </a:lnTo>
                  <a:lnTo>
                    <a:pt x="0" y="71"/>
                  </a:lnTo>
                  <a:lnTo>
                    <a:pt x="4" y="69"/>
                  </a:lnTo>
                  <a:lnTo>
                    <a:pt x="21" y="65"/>
                  </a:lnTo>
                  <a:lnTo>
                    <a:pt x="45" y="58"/>
                  </a:lnTo>
                  <a:lnTo>
                    <a:pt x="67" y="52"/>
                  </a:lnTo>
                  <a:lnTo>
                    <a:pt x="76" y="48"/>
                  </a:lnTo>
                  <a:lnTo>
                    <a:pt x="80" y="40"/>
                  </a:lnTo>
                  <a:lnTo>
                    <a:pt x="83" y="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5" name="Freeform 81"/>
            <p:cNvSpPr>
              <a:spLocks/>
            </p:cNvSpPr>
            <p:nvPr/>
          </p:nvSpPr>
          <p:spPr bwMode="auto">
            <a:xfrm>
              <a:off x="4296" y="1403"/>
              <a:ext cx="38" cy="31"/>
            </a:xfrm>
            <a:custGeom>
              <a:avLst/>
              <a:gdLst>
                <a:gd name="T0" fmla="*/ 0 w 115"/>
                <a:gd name="T1" fmla="*/ 0 h 94"/>
                <a:gd name="T2" fmla="*/ 0 w 115"/>
                <a:gd name="T3" fmla="*/ 0 h 94"/>
                <a:gd name="T4" fmla="*/ 0 w 115"/>
                <a:gd name="T5" fmla="*/ 0 h 94"/>
                <a:gd name="T6" fmla="*/ 0 w 115"/>
                <a:gd name="T7" fmla="*/ 0 h 94"/>
                <a:gd name="T8" fmla="*/ 0 w 115"/>
                <a:gd name="T9" fmla="*/ 0 h 94"/>
                <a:gd name="T10" fmla="*/ 0 w 115"/>
                <a:gd name="T11" fmla="*/ 0 h 94"/>
                <a:gd name="T12" fmla="*/ 0 w 115"/>
                <a:gd name="T13" fmla="*/ 0 h 94"/>
                <a:gd name="T14" fmla="*/ 0 w 115"/>
                <a:gd name="T15" fmla="*/ 0 h 94"/>
                <a:gd name="T16" fmla="*/ 0 w 115"/>
                <a:gd name="T17" fmla="*/ 0 h 94"/>
                <a:gd name="T18" fmla="*/ 0 w 115"/>
                <a:gd name="T19" fmla="*/ 0 h 94"/>
                <a:gd name="T20" fmla="*/ 0 w 115"/>
                <a:gd name="T21" fmla="*/ 0 h 94"/>
                <a:gd name="T22" fmla="*/ 0 w 115"/>
                <a:gd name="T23" fmla="*/ 0 h 94"/>
                <a:gd name="T24" fmla="*/ 0 w 115"/>
                <a:gd name="T25" fmla="*/ 0 h 94"/>
                <a:gd name="T26" fmla="*/ 0 w 115"/>
                <a:gd name="T27" fmla="*/ 0 h 94"/>
                <a:gd name="T28" fmla="*/ 0 w 115"/>
                <a:gd name="T29" fmla="*/ 0 h 94"/>
                <a:gd name="T30" fmla="*/ 0 w 115"/>
                <a:gd name="T31" fmla="*/ 0 h 94"/>
                <a:gd name="T32" fmla="*/ 0 w 115"/>
                <a:gd name="T33" fmla="*/ 0 h 94"/>
                <a:gd name="T34" fmla="*/ 0 w 115"/>
                <a:gd name="T35" fmla="*/ 0 h 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5" h="94">
                  <a:moveTo>
                    <a:pt x="115" y="0"/>
                  </a:moveTo>
                  <a:lnTo>
                    <a:pt x="107" y="10"/>
                  </a:lnTo>
                  <a:lnTo>
                    <a:pt x="102" y="20"/>
                  </a:lnTo>
                  <a:lnTo>
                    <a:pt x="98" y="27"/>
                  </a:lnTo>
                  <a:lnTo>
                    <a:pt x="95" y="35"/>
                  </a:lnTo>
                  <a:lnTo>
                    <a:pt x="87" y="44"/>
                  </a:lnTo>
                  <a:lnTo>
                    <a:pt x="77" y="49"/>
                  </a:lnTo>
                  <a:lnTo>
                    <a:pt x="62" y="57"/>
                  </a:lnTo>
                  <a:lnTo>
                    <a:pt x="44" y="64"/>
                  </a:lnTo>
                  <a:lnTo>
                    <a:pt x="29" y="75"/>
                  </a:lnTo>
                  <a:lnTo>
                    <a:pt x="16" y="82"/>
                  </a:lnTo>
                  <a:lnTo>
                    <a:pt x="0" y="94"/>
                  </a:lnTo>
                  <a:lnTo>
                    <a:pt x="4" y="78"/>
                  </a:lnTo>
                  <a:lnTo>
                    <a:pt x="6" y="65"/>
                  </a:lnTo>
                  <a:lnTo>
                    <a:pt x="4" y="54"/>
                  </a:lnTo>
                  <a:lnTo>
                    <a:pt x="2" y="41"/>
                  </a:lnTo>
                  <a:lnTo>
                    <a:pt x="0" y="28"/>
                  </a:lnTo>
                  <a:lnTo>
                    <a:pt x="2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6" name="Freeform 82"/>
            <p:cNvSpPr>
              <a:spLocks/>
            </p:cNvSpPr>
            <p:nvPr/>
          </p:nvSpPr>
          <p:spPr bwMode="auto">
            <a:xfrm>
              <a:off x="4217" y="1413"/>
              <a:ext cx="22" cy="21"/>
            </a:xfrm>
            <a:custGeom>
              <a:avLst/>
              <a:gdLst>
                <a:gd name="T0" fmla="*/ 0 w 67"/>
                <a:gd name="T1" fmla="*/ 0 h 62"/>
                <a:gd name="T2" fmla="*/ 0 w 67"/>
                <a:gd name="T3" fmla="*/ 0 h 62"/>
                <a:gd name="T4" fmla="*/ 0 w 67"/>
                <a:gd name="T5" fmla="*/ 0 h 62"/>
                <a:gd name="T6" fmla="*/ 0 w 67"/>
                <a:gd name="T7" fmla="*/ 0 h 62"/>
                <a:gd name="T8" fmla="*/ 0 w 67"/>
                <a:gd name="T9" fmla="*/ 0 h 62"/>
                <a:gd name="T10" fmla="*/ 0 w 67"/>
                <a:gd name="T11" fmla="*/ 0 h 62"/>
                <a:gd name="T12" fmla="*/ 0 w 67"/>
                <a:gd name="T13" fmla="*/ 0 h 62"/>
                <a:gd name="T14" fmla="*/ 0 w 67"/>
                <a:gd name="T15" fmla="*/ 0 h 62"/>
                <a:gd name="T16" fmla="*/ 0 w 67"/>
                <a:gd name="T17" fmla="*/ 0 h 62"/>
                <a:gd name="T18" fmla="*/ 0 w 67"/>
                <a:gd name="T19" fmla="*/ 0 h 62"/>
                <a:gd name="T20" fmla="*/ 0 w 67"/>
                <a:gd name="T21" fmla="*/ 0 h 62"/>
                <a:gd name="T22" fmla="*/ 0 w 67"/>
                <a:gd name="T23" fmla="*/ 0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7" h="62">
                  <a:moveTo>
                    <a:pt x="0" y="0"/>
                  </a:moveTo>
                  <a:lnTo>
                    <a:pt x="6" y="10"/>
                  </a:lnTo>
                  <a:lnTo>
                    <a:pt x="10" y="21"/>
                  </a:lnTo>
                  <a:lnTo>
                    <a:pt x="16" y="36"/>
                  </a:lnTo>
                  <a:lnTo>
                    <a:pt x="23" y="50"/>
                  </a:lnTo>
                  <a:lnTo>
                    <a:pt x="30" y="62"/>
                  </a:lnTo>
                  <a:lnTo>
                    <a:pt x="30" y="45"/>
                  </a:lnTo>
                  <a:lnTo>
                    <a:pt x="32" y="35"/>
                  </a:lnTo>
                  <a:lnTo>
                    <a:pt x="40" y="25"/>
                  </a:lnTo>
                  <a:lnTo>
                    <a:pt x="46" y="17"/>
                  </a:lnTo>
                  <a:lnTo>
                    <a:pt x="57" y="10"/>
                  </a:lnTo>
                  <a:lnTo>
                    <a:pt x="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7" name="Freeform 83"/>
            <p:cNvSpPr>
              <a:spLocks/>
            </p:cNvSpPr>
            <p:nvPr/>
          </p:nvSpPr>
          <p:spPr bwMode="auto">
            <a:xfrm>
              <a:off x="4212" y="1411"/>
              <a:ext cx="82" cy="64"/>
            </a:xfrm>
            <a:custGeom>
              <a:avLst/>
              <a:gdLst>
                <a:gd name="T0" fmla="*/ 0 w 244"/>
                <a:gd name="T1" fmla="*/ 0 h 192"/>
                <a:gd name="T2" fmla="*/ 0 w 244"/>
                <a:gd name="T3" fmla="*/ 0 h 192"/>
                <a:gd name="T4" fmla="*/ 0 w 244"/>
                <a:gd name="T5" fmla="*/ 0 h 192"/>
                <a:gd name="T6" fmla="*/ 0 w 244"/>
                <a:gd name="T7" fmla="*/ 0 h 192"/>
                <a:gd name="T8" fmla="*/ 0 w 244"/>
                <a:gd name="T9" fmla="*/ 0 h 192"/>
                <a:gd name="T10" fmla="*/ 0 w 244"/>
                <a:gd name="T11" fmla="*/ 0 h 192"/>
                <a:gd name="T12" fmla="*/ 0 w 244"/>
                <a:gd name="T13" fmla="*/ 0 h 192"/>
                <a:gd name="T14" fmla="*/ 0 w 244"/>
                <a:gd name="T15" fmla="*/ 0 h 192"/>
                <a:gd name="T16" fmla="*/ 0 w 244"/>
                <a:gd name="T17" fmla="*/ 0 h 192"/>
                <a:gd name="T18" fmla="*/ 0 w 244"/>
                <a:gd name="T19" fmla="*/ 0 h 192"/>
                <a:gd name="T20" fmla="*/ 0 w 244"/>
                <a:gd name="T21" fmla="*/ 0 h 192"/>
                <a:gd name="T22" fmla="*/ 0 w 244"/>
                <a:gd name="T23" fmla="*/ 0 h 192"/>
                <a:gd name="T24" fmla="*/ 0 w 244"/>
                <a:gd name="T25" fmla="*/ 0 h 192"/>
                <a:gd name="T26" fmla="*/ 0 w 244"/>
                <a:gd name="T27" fmla="*/ 0 h 192"/>
                <a:gd name="T28" fmla="*/ 0 w 244"/>
                <a:gd name="T29" fmla="*/ 0 h 192"/>
                <a:gd name="T30" fmla="*/ 0 w 244"/>
                <a:gd name="T31" fmla="*/ 0 h 192"/>
                <a:gd name="T32" fmla="*/ 0 w 244"/>
                <a:gd name="T33" fmla="*/ 0 h 192"/>
                <a:gd name="T34" fmla="*/ 0 w 244"/>
                <a:gd name="T35" fmla="*/ 0 h 192"/>
                <a:gd name="T36" fmla="*/ 0 w 244"/>
                <a:gd name="T37" fmla="*/ 0 h 192"/>
                <a:gd name="T38" fmla="*/ 0 w 244"/>
                <a:gd name="T39" fmla="*/ 0 h 192"/>
                <a:gd name="T40" fmla="*/ 0 w 244"/>
                <a:gd name="T41" fmla="*/ 0 h 192"/>
                <a:gd name="T42" fmla="*/ 0 w 244"/>
                <a:gd name="T43" fmla="*/ 0 h 192"/>
                <a:gd name="T44" fmla="*/ 0 w 244"/>
                <a:gd name="T45" fmla="*/ 0 h 192"/>
                <a:gd name="T46" fmla="*/ 0 w 244"/>
                <a:gd name="T47" fmla="*/ 0 h 192"/>
                <a:gd name="T48" fmla="*/ 0 w 244"/>
                <a:gd name="T49" fmla="*/ 0 h 192"/>
                <a:gd name="T50" fmla="*/ 0 w 244"/>
                <a:gd name="T51" fmla="*/ 0 h 192"/>
                <a:gd name="T52" fmla="*/ 0 w 244"/>
                <a:gd name="T53" fmla="*/ 0 h 192"/>
                <a:gd name="T54" fmla="*/ 0 w 244"/>
                <a:gd name="T55" fmla="*/ 0 h 192"/>
                <a:gd name="T56" fmla="*/ 0 w 244"/>
                <a:gd name="T57" fmla="*/ 0 h 192"/>
                <a:gd name="T58" fmla="*/ 0 w 244"/>
                <a:gd name="T59" fmla="*/ 0 h 192"/>
                <a:gd name="T60" fmla="*/ 0 w 244"/>
                <a:gd name="T61" fmla="*/ 0 h 192"/>
                <a:gd name="T62" fmla="*/ 0 w 244"/>
                <a:gd name="T63" fmla="*/ 0 h 192"/>
                <a:gd name="T64" fmla="*/ 0 w 244"/>
                <a:gd name="T65" fmla="*/ 0 h 192"/>
                <a:gd name="T66" fmla="*/ 0 w 244"/>
                <a:gd name="T67" fmla="*/ 0 h 192"/>
                <a:gd name="T68" fmla="*/ 0 w 244"/>
                <a:gd name="T69" fmla="*/ 0 h 192"/>
                <a:gd name="T70" fmla="*/ 0 w 244"/>
                <a:gd name="T71" fmla="*/ 0 h 192"/>
                <a:gd name="T72" fmla="*/ 0 w 244"/>
                <a:gd name="T73" fmla="*/ 0 h 192"/>
                <a:gd name="T74" fmla="*/ 0 w 244"/>
                <a:gd name="T75" fmla="*/ 0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44" h="192">
                  <a:moveTo>
                    <a:pt x="90" y="11"/>
                  </a:moveTo>
                  <a:lnTo>
                    <a:pt x="75" y="26"/>
                  </a:lnTo>
                  <a:lnTo>
                    <a:pt x="61" y="37"/>
                  </a:lnTo>
                  <a:lnTo>
                    <a:pt x="56" y="43"/>
                  </a:lnTo>
                  <a:lnTo>
                    <a:pt x="54" y="52"/>
                  </a:lnTo>
                  <a:lnTo>
                    <a:pt x="54" y="59"/>
                  </a:lnTo>
                  <a:lnTo>
                    <a:pt x="55" y="67"/>
                  </a:lnTo>
                  <a:lnTo>
                    <a:pt x="59" y="79"/>
                  </a:lnTo>
                  <a:lnTo>
                    <a:pt x="62" y="96"/>
                  </a:lnTo>
                  <a:lnTo>
                    <a:pt x="61" y="111"/>
                  </a:lnTo>
                  <a:lnTo>
                    <a:pt x="55" y="124"/>
                  </a:lnTo>
                  <a:lnTo>
                    <a:pt x="47" y="135"/>
                  </a:lnTo>
                  <a:lnTo>
                    <a:pt x="37" y="144"/>
                  </a:lnTo>
                  <a:lnTo>
                    <a:pt x="25" y="155"/>
                  </a:lnTo>
                  <a:lnTo>
                    <a:pt x="12" y="167"/>
                  </a:lnTo>
                  <a:lnTo>
                    <a:pt x="5" y="179"/>
                  </a:lnTo>
                  <a:lnTo>
                    <a:pt x="0" y="188"/>
                  </a:lnTo>
                  <a:lnTo>
                    <a:pt x="0" y="192"/>
                  </a:lnTo>
                  <a:lnTo>
                    <a:pt x="12" y="182"/>
                  </a:lnTo>
                  <a:lnTo>
                    <a:pt x="36" y="170"/>
                  </a:lnTo>
                  <a:lnTo>
                    <a:pt x="56" y="161"/>
                  </a:lnTo>
                  <a:lnTo>
                    <a:pt x="81" y="152"/>
                  </a:lnTo>
                  <a:lnTo>
                    <a:pt x="112" y="142"/>
                  </a:lnTo>
                  <a:lnTo>
                    <a:pt x="120" y="138"/>
                  </a:lnTo>
                  <a:lnTo>
                    <a:pt x="127" y="134"/>
                  </a:lnTo>
                  <a:lnTo>
                    <a:pt x="135" y="126"/>
                  </a:lnTo>
                  <a:lnTo>
                    <a:pt x="144" y="121"/>
                  </a:lnTo>
                  <a:lnTo>
                    <a:pt x="166" y="111"/>
                  </a:lnTo>
                  <a:lnTo>
                    <a:pt x="197" y="102"/>
                  </a:lnTo>
                  <a:lnTo>
                    <a:pt x="212" y="96"/>
                  </a:lnTo>
                  <a:lnTo>
                    <a:pt x="224" y="89"/>
                  </a:lnTo>
                  <a:lnTo>
                    <a:pt x="232" y="79"/>
                  </a:lnTo>
                  <a:lnTo>
                    <a:pt x="239" y="63"/>
                  </a:lnTo>
                  <a:lnTo>
                    <a:pt x="244" y="47"/>
                  </a:lnTo>
                  <a:lnTo>
                    <a:pt x="244" y="34"/>
                  </a:lnTo>
                  <a:lnTo>
                    <a:pt x="240" y="18"/>
                  </a:lnTo>
                  <a:lnTo>
                    <a:pt x="239" y="4"/>
                  </a:lnTo>
                  <a:lnTo>
                    <a:pt x="239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8" name="Freeform 84"/>
            <p:cNvSpPr>
              <a:spLocks/>
            </p:cNvSpPr>
            <p:nvPr/>
          </p:nvSpPr>
          <p:spPr bwMode="auto">
            <a:xfrm>
              <a:off x="4110" y="1404"/>
              <a:ext cx="51" cy="48"/>
            </a:xfrm>
            <a:custGeom>
              <a:avLst/>
              <a:gdLst>
                <a:gd name="T0" fmla="*/ 0 w 155"/>
                <a:gd name="T1" fmla="*/ 0 h 144"/>
                <a:gd name="T2" fmla="*/ 0 w 155"/>
                <a:gd name="T3" fmla="*/ 0 h 144"/>
                <a:gd name="T4" fmla="*/ 0 w 155"/>
                <a:gd name="T5" fmla="*/ 0 h 144"/>
                <a:gd name="T6" fmla="*/ 0 w 155"/>
                <a:gd name="T7" fmla="*/ 0 h 144"/>
                <a:gd name="T8" fmla="*/ 0 w 155"/>
                <a:gd name="T9" fmla="*/ 0 h 144"/>
                <a:gd name="T10" fmla="*/ 0 w 155"/>
                <a:gd name="T11" fmla="*/ 0 h 144"/>
                <a:gd name="T12" fmla="*/ 0 w 155"/>
                <a:gd name="T13" fmla="*/ 0 h 144"/>
                <a:gd name="T14" fmla="*/ 0 w 155"/>
                <a:gd name="T15" fmla="*/ 0 h 144"/>
                <a:gd name="T16" fmla="*/ 0 w 155"/>
                <a:gd name="T17" fmla="*/ 0 h 144"/>
                <a:gd name="T18" fmla="*/ 0 w 155"/>
                <a:gd name="T19" fmla="*/ 0 h 144"/>
                <a:gd name="T20" fmla="*/ 0 w 155"/>
                <a:gd name="T21" fmla="*/ 0 h 144"/>
                <a:gd name="T22" fmla="*/ 0 w 155"/>
                <a:gd name="T23" fmla="*/ 0 h 144"/>
                <a:gd name="T24" fmla="*/ 0 w 155"/>
                <a:gd name="T25" fmla="*/ 0 h 144"/>
                <a:gd name="T26" fmla="*/ 0 w 155"/>
                <a:gd name="T27" fmla="*/ 0 h 144"/>
                <a:gd name="T28" fmla="*/ 0 w 155"/>
                <a:gd name="T29" fmla="*/ 0 h 144"/>
                <a:gd name="T30" fmla="*/ 0 w 155"/>
                <a:gd name="T31" fmla="*/ 0 h 144"/>
                <a:gd name="T32" fmla="*/ 0 w 155"/>
                <a:gd name="T33" fmla="*/ 0 h 144"/>
                <a:gd name="T34" fmla="*/ 0 w 155"/>
                <a:gd name="T35" fmla="*/ 0 h 144"/>
                <a:gd name="T36" fmla="*/ 0 w 155"/>
                <a:gd name="T37" fmla="*/ 0 h 144"/>
                <a:gd name="T38" fmla="*/ 0 w 155"/>
                <a:gd name="T39" fmla="*/ 0 h 144"/>
                <a:gd name="T40" fmla="*/ 0 w 155"/>
                <a:gd name="T41" fmla="*/ 0 h 144"/>
                <a:gd name="T42" fmla="*/ 0 w 155"/>
                <a:gd name="T43" fmla="*/ 0 h 144"/>
                <a:gd name="T44" fmla="*/ 0 w 155"/>
                <a:gd name="T45" fmla="*/ 0 h 144"/>
                <a:gd name="T46" fmla="*/ 0 w 155"/>
                <a:gd name="T47" fmla="*/ 0 h 144"/>
                <a:gd name="T48" fmla="*/ 0 w 155"/>
                <a:gd name="T49" fmla="*/ 0 h 144"/>
                <a:gd name="T50" fmla="*/ 0 w 155"/>
                <a:gd name="T51" fmla="*/ 0 h 144"/>
                <a:gd name="T52" fmla="*/ 0 w 155"/>
                <a:gd name="T53" fmla="*/ 0 h 144"/>
                <a:gd name="T54" fmla="*/ 0 w 155"/>
                <a:gd name="T55" fmla="*/ 0 h 144"/>
                <a:gd name="T56" fmla="*/ 0 w 155"/>
                <a:gd name="T57" fmla="*/ 0 h 144"/>
                <a:gd name="T58" fmla="*/ 0 w 155"/>
                <a:gd name="T59" fmla="*/ 0 h 1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55" h="144">
                  <a:moveTo>
                    <a:pt x="22" y="0"/>
                  </a:moveTo>
                  <a:lnTo>
                    <a:pt x="26" y="8"/>
                  </a:lnTo>
                  <a:lnTo>
                    <a:pt x="26" y="15"/>
                  </a:lnTo>
                  <a:lnTo>
                    <a:pt x="26" y="21"/>
                  </a:lnTo>
                  <a:lnTo>
                    <a:pt x="23" y="34"/>
                  </a:lnTo>
                  <a:lnTo>
                    <a:pt x="21" y="51"/>
                  </a:lnTo>
                  <a:lnTo>
                    <a:pt x="17" y="66"/>
                  </a:lnTo>
                  <a:lnTo>
                    <a:pt x="11" y="78"/>
                  </a:lnTo>
                  <a:lnTo>
                    <a:pt x="5" y="90"/>
                  </a:lnTo>
                  <a:lnTo>
                    <a:pt x="0" y="101"/>
                  </a:lnTo>
                  <a:lnTo>
                    <a:pt x="0" y="107"/>
                  </a:lnTo>
                  <a:lnTo>
                    <a:pt x="3" y="110"/>
                  </a:lnTo>
                  <a:lnTo>
                    <a:pt x="9" y="113"/>
                  </a:lnTo>
                  <a:lnTo>
                    <a:pt x="21" y="116"/>
                  </a:lnTo>
                  <a:lnTo>
                    <a:pt x="34" y="114"/>
                  </a:lnTo>
                  <a:lnTo>
                    <a:pt x="47" y="116"/>
                  </a:lnTo>
                  <a:lnTo>
                    <a:pt x="54" y="118"/>
                  </a:lnTo>
                  <a:lnTo>
                    <a:pt x="64" y="123"/>
                  </a:lnTo>
                  <a:lnTo>
                    <a:pt x="72" y="130"/>
                  </a:lnTo>
                  <a:lnTo>
                    <a:pt x="83" y="136"/>
                  </a:lnTo>
                  <a:lnTo>
                    <a:pt x="96" y="144"/>
                  </a:lnTo>
                  <a:lnTo>
                    <a:pt x="98" y="135"/>
                  </a:lnTo>
                  <a:lnTo>
                    <a:pt x="101" y="128"/>
                  </a:lnTo>
                  <a:lnTo>
                    <a:pt x="107" y="122"/>
                  </a:lnTo>
                  <a:lnTo>
                    <a:pt x="116" y="116"/>
                  </a:lnTo>
                  <a:lnTo>
                    <a:pt x="126" y="112"/>
                  </a:lnTo>
                  <a:lnTo>
                    <a:pt x="137" y="107"/>
                  </a:lnTo>
                  <a:lnTo>
                    <a:pt x="146" y="98"/>
                  </a:lnTo>
                  <a:lnTo>
                    <a:pt x="151" y="89"/>
                  </a:lnTo>
                  <a:lnTo>
                    <a:pt x="155" y="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9" name="Freeform 85"/>
            <p:cNvSpPr>
              <a:spLocks/>
            </p:cNvSpPr>
            <p:nvPr/>
          </p:nvSpPr>
          <p:spPr bwMode="auto">
            <a:xfrm>
              <a:off x="4081" y="1405"/>
              <a:ext cx="34" cy="36"/>
            </a:xfrm>
            <a:custGeom>
              <a:avLst/>
              <a:gdLst>
                <a:gd name="T0" fmla="*/ 0 w 102"/>
                <a:gd name="T1" fmla="*/ 0 h 108"/>
                <a:gd name="T2" fmla="*/ 0 w 102"/>
                <a:gd name="T3" fmla="*/ 0 h 108"/>
                <a:gd name="T4" fmla="*/ 0 w 102"/>
                <a:gd name="T5" fmla="*/ 0 h 108"/>
                <a:gd name="T6" fmla="*/ 0 w 102"/>
                <a:gd name="T7" fmla="*/ 0 h 108"/>
                <a:gd name="T8" fmla="*/ 0 w 102"/>
                <a:gd name="T9" fmla="*/ 0 h 108"/>
                <a:gd name="T10" fmla="*/ 0 w 102"/>
                <a:gd name="T11" fmla="*/ 0 h 108"/>
                <a:gd name="T12" fmla="*/ 0 w 102"/>
                <a:gd name="T13" fmla="*/ 0 h 108"/>
                <a:gd name="T14" fmla="*/ 0 w 102"/>
                <a:gd name="T15" fmla="*/ 0 h 108"/>
                <a:gd name="T16" fmla="*/ 0 w 102"/>
                <a:gd name="T17" fmla="*/ 0 h 108"/>
                <a:gd name="T18" fmla="*/ 0 w 102"/>
                <a:gd name="T19" fmla="*/ 0 h 108"/>
                <a:gd name="T20" fmla="*/ 0 w 102"/>
                <a:gd name="T21" fmla="*/ 0 h 108"/>
                <a:gd name="T22" fmla="*/ 0 w 102"/>
                <a:gd name="T23" fmla="*/ 0 h 108"/>
                <a:gd name="T24" fmla="*/ 0 w 102"/>
                <a:gd name="T25" fmla="*/ 0 h 108"/>
                <a:gd name="T26" fmla="*/ 0 w 102"/>
                <a:gd name="T27" fmla="*/ 0 h 108"/>
                <a:gd name="T28" fmla="*/ 0 w 102"/>
                <a:gd name="T29" fmla="*/ 0 h 108"/>
                <a:gd name="T30" fmla="*/ 0 w 102"/>
                <a:gd name="T31" fmla="*/ 0 h 108"/>
                <a:gd name="T32" fmla="*/ 0 w 102"/>
                <a:gd name="T33" fmla="*/ 0 h 108"/>
                <a:gd name="T34" fmla="*/ 0 w 102"/>
                <a:gd name="T35" fmla="*/ 0 h 108"/>
                <a:gd name="T36" fmla="*/ 0 w 102"/>
                <a:gd name="T37" fmla="*/ 0 h 1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2" h="108">
                  <a:moveTo>
                    <a:pt x="0" y="14"/>
                  </a:moveTo>
                  <a:lnTo>
                    <a:pt x="8" y="20"/>
                  </a:lnTo>
                  <a:lnTo>
                    <a:pt x="17" y="31"/>
                  </a:lnTo>
                  <a:lnTo>
                    <a:pt x="26" y="45"/>
                  </a:lnTo>
                  <a:lnTo>
                    <a:pt x="32" y="62"/>
                  </a:lnTo>
                  <a:lnTo>
                    <a:pt x="41" y="80"/>
                  </a:lnTo>
                  <a:lnTo>
                    <a:pt x="49" y="94"/>
                  </a:lnTo>
                  <a:lnTo>
                    <a:pt x="60" y="104"/>
                  </a:lnTo>
                  <a:lnTo>
                    <a:pt x="68" y="108"/>
                  </a:lnTo>
                  <a:lnTo>
                    <a:pt x="71" y="95"/>
                  </a:lnTo>
                  <a:lnTo>
                    <a:pt x="76" y="84"/>
                  </a:lnTo>
                  <a:lnTo>
                    <a:pt x="84" y="71"/>
                  </a:lnTo>
                  <a:lnTo>
                    <a:pt x="90" y="59"/>
                  </a:lnTo>
                  <a:lnTo>
                    <a:pt x="95" y="46"/>
                  </a:lnTo>
                  <a:lnTo>
                    <a:pt x="97" y="31"/>
                  </a:lnTo>
                  <a:lnTo>
                    <a:pt x="101" y="18"/>
                  </a:lnTo>
                  <a:lnTo>
                    <a:pt x="102" y="12"/>
                  </a:lnTo>
                  <a:lnTo>
                    <a:pt x="101" y="5"/>
                  </a:lnTo>
                  <a:lnTo>
                    <a:pt x="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0" name="Freeform 86"/>
            <p:cNvSpPr>
              <a:spLocks/>
            </p:cNvSpPr>
            <p:nvPr/>
          </p:nvSpPr>
          <p:spPr bwMode="auto">
            <a:xfrm>
              <a:off x="4077" y="1410"/>
              <a:ext cx="342" cy="244"/>
            </a:xfrm>
            <a:custGeom>
              <a:avLst/>
              <a:gdLst>
                <a:gd name="T0" fmla="*/ 0 w 1028"/>
                <a:gd name="T1" fmla="*/ 0 h 731"/>
                <a:gd name="T2" fmla="*/ 0 w 1028"/>
                <a:gd name="T3" fmla="*/ 0 h 731"/>
                <a:gd name="T4" fmla="*/ 0 w 1028"/>
                <a:gd name="T5" fmla="*/ 0 h 731"/>
                <a:gd name="T6" fmla="*/ 0 w 1028"/>
                <a:gd name="T7" fmla="*/ 0 h 731"/>
                <a:gd name="T8" fmla="*/ 0 w 1028"/>
                <a:gd name="T9" fmla="*/ 0 h 731"/>
                <a:gd name="T10" fmla="*/ 0 w 1028"/>
                <a:gd name="T11" fmla="*/ 0 h 731"/>
                <a:gd name="T12" fmla="*/ 0 w 1028"/>
                <a:gd name="T13" fmla="*/ 0 h 731"/>
                <a:gd name="T14" fmla="*/ 0 w 1028"/>
                <a:gd name="T15" fmla="*/ 0 h 731"/>
                <a:gd name="T16" fmla="*/ 0 w 1028"/>
                <a:gd name="T17" fmla="*/ 0 h 731"/>
                <a:gd name="T18" fmla="*/ 0 w 1028"/>
                <a:gd name="T19" fmla="*/ 0 h 731"/>
                <a:gd name="T20" fmla="*/ 0 w 1028"/>
                <a:gd name="T21" fmla="*/ 1 h 731"/>
                <a:gd name="T22" fmla="*/ 0 w 1028"/>
                <a:gd name="T23" fmla="*/ 1 h 731"/>
                <a:gd name="T24" fmla="*/ 0 w 1028"/>
                <a:gd name="T25" fmla="*/ 1 h 731"/>
                <a:gd name="T26" fmla="*/ 0 w 1028"/>
                <a:gd name="T27" fmla="*/ 1 h 731"/>
                <a:gd name="T28" fmla="*/ 0 w 1028"/>
                <a:gd name="T29" fmla="*/ 1 h 731"/>
                <a:gd name="T30" fmla="*/ 0 w 1028"/>
                <a:gd name="T31" fmla="*/ 1 h 731"/>
                <a:gd name="T32" fmla="*/ 0 w 1028"/>
                <a:gd name="T33" fmla="*/ 1 h 731"/>
                <a:gd name="T34" fmla="*/ 0 w 1028"/>
                <a:gd name="T35" fmla="*/ 1 h 731"/>
                <a:gd name="T36" fmla="*/ 0 w 1028"/>
                <a:gd name="T37" fmla="*/ 1 h 731"/>
                <a:gd name="T38" fmla="*/ 0 w 1028"/>
                <a:gd name="T39" fmla="*/ 1 h 731"/>
                <a:gd name="T40" fmla="*/ 0 w 1028"/>
                <a:gd name="T41" fmla="*/ 1 h 731"/>
                <a:gd name="T42" fmla="*/ 0 w 1028"/>
                <a:gd name="T43" fmla="*/ 1 h 731"/>
                <a:gd name="T44" fmla="*/ 1 w 1028"/>
                <a:gd name="T45" fmla="*/ 1 h 731"/>
                <a:gd name="T46" fmla="*/ 1 w 1028"/>
                <a:gd name="T47" fmla="*/ 1 h 731"/>
                <a:gd name="T48" fmla="*/ 1 w 1028"/>
                <a:gd name="T49" fmla="*/ 1 h 731"/>
                <a:gd name="T50" fmla="*/ 1 w 1028"/>
                <a:gd name="T51" fmla="*/ 1 h 731"/>
                <a:gd name="T52" fmla="*/ 1 w 1028"/>
                <a:gd name="T53" fmla="*/ 1 h 731"/>
                <a:gd name="T54" fmla="*/ 1 w 1028"/>
                <a:gd name="T55" fmla="*/ 1 h 731"/>
                <a:gd name="T56" fmla="*/ 1 w 1028"/>
                <a:gd name="T57" fmla="*/ 1 h 731"/>
                <a:gd name="T58" fmla="*/ 1 w 1028"/>
                <a:gd name="T59" fmla="*/ 1 h 731"/>
                <a:gd name="T60" fmla="*/ 1 w 1028"/>
                <a:gd name="T61" fmla="*/ 0 h 731"/>
                <a:gd name="T62" fmla="*/ 1 w 1028"/>
                <a:gd name="T63" fmla="*/ 0 h 731"/>
                <a:gd name="T64" fmla="*/ 1 w 1028"/>
                <a:gd name="T65" fmla="*/ 0 h 731"/>
                <a:gd name="T66" fmla="*/ 1 w 1028"/>
                <a:gd name="T67" fmla="*/ 0 h 731"/>
                <a:gd name="T68" fmla="*/ 1 w 1028"/>
                <a:gd name="T69" fmla="*/ 0 h 731"/>
                <a:gd name="T70" fmla="*/ 1 w 1028"/>
                <a:gd name="T71" fmla="*/ 0 h 731"/>
                <a:gd name="T72" fmla="*/ 1 w 1028"/>
                <a:gd name="T73" fmla="*/ 0 h 731"/>
                <a:gd name="T74" fmla="*/ 1 w 1028"/>
                <a:gd name="T75" fmla="*/ 0 h 731"/>
                <a:gd name="T76" fmla="*/ 1 w 1028"/>
                <a:gd name="T77" fmla="*/ 0 h 731"/>
                <a:gd name="T78" fmla="*/ 1 w 1028"/>
                <a:gd name="T79" fmla="*/ 0 h 731"/>
                <a:gd name="T80" fmla="*/ 1 w 1028"/>
                <a:gd name="T81" fmla="*/ 0 h 731"/>
                <a:gd name="T82" fmla="*/ 1 w 1028"/>
                <a:gd name="T83" fmla="*/ 0 h 731"/>
                <a:gd name="T84" fmla="*/ 1 w 1028"/>
                <a:gd name="T85" fmla="*/ 0 h 731"/>
                <a:gd name="T86" fmla="*/ 1 w 1028"/>
                <a:gd name="T87" fmla="*/ 0 h 731"/>
                <a:gd name="T88" fmla="*/ 1 w 1028"/>
                <a:gd name="T89" fmla="*/ 0 h 73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28" h="731">
                  <a:moveTo>
                    <a:pt x="0" y="0"/>
                  </a:moveTo>
                  <a:lnTo>
                    <a:pt x="7" y="4"/>
                  </a:lnTo>
                  <a:lnTo>
                    <a:pt x="16" y="13"/>
                  </a:lnTo>
                  <a:lnTo>
                    <a:pt x="24" y="23"/>
                  </a:lnTo>
                  <a:lnTo>
                    <a:pt x="32" y="39"/>
                  </a:lnTo>
                  <a:lnTo>
                    <a:pt x="41" y="62"/>
                  </a:lnTo>
                  <a:lnTo>
                    <a:pt x="48" y="81"/>
                  </a:lnTo>
                  <a:lnTo>
                    <a:pt x="57" y="93"/>
                  </a:lnTo>
                  <a:lnTo>
                    <a:pt x="67" y="104"/>
                  </a:lnTo>
                  <a:lnTo>
                    <a:pt x="86" y="114"/>
                  </a:lnTo>
                  <a:lnTo>
                    <a:pt x="107" y="123"/>
                  </a:lnTo>
                  <a:lnTo>
                    <a:pt x="127" y="132"/>
                  </a:lnTo>
                  <a:lnTo>
                    <a:pt x="144" y="139"/>
                  </a:lnTo>
                  <a:lnTo>
                    <a:pt x="159" y="150"/>
                  </a:lnTo>
                  <a:lnTo>
                    <a:pt x="168" y="161"/>
                  </a:lnTo>
                  <a:lnTo>
                    <a:pt x="171" y="171"/>
                  </a:lnTo>
                  <a:lnTo>
                    <a:pt x="174" y="181"/>
                  </a:lnTo>
                  <a:lnTo>
                    <a:pt x="175" y="201"/>
                  </a:lnTo>
                  <a:lnTo>
                    <a:pt x="178" y="213"/>
                  </a:lnTo>
                  <a:lnTo>
                    <a:pt x="184" y="221"/>
                  </a:lnTo>
                  <a:lnTo>
                    <a:pt x="199" y="230"/>
                  </a:lnTo>
                  <a:lnTo>
                    <a:pt x="215" y="239"/>
                  </a:lnTo>
                  <a:lnTo>
                    <a:pt x="233" y="248"/>
                  </a:lnTo>
                  <a:lnTo>
                    <a:pt x="246" y="259"/>
                  </a:lnTo>
                  <a:lnTo>
                    <a:pt x="254" y="271"/>
                  </a:lnTo>
                  <a:lnTo>
                    <a:pt x="258" y="296"/>
                  </a:lnTo>
                  <a:lnTo>
                    <a:pt x="265" y="314"/>
                  </a:lnTo>
                  <a:lnTo>
                    <a:pt x="270" y="340"/>
                  </a:lnTo>
                  <a:lnTo>
                    <a:pt x="274" y="351"/>
                  </a:lnTo>
                  <a:lnTo>
                    <a:pt x="282" y="363"/>
                  </a:lnTo>
                  <a:lnTo>
                    <a:pt x="292" y="377"/>
                  </a:lnTo>
                  <a:lnTo>
                    <a:pt x="301" y="396"/>
                  </a:lnTo>
                  <a:lnTo>
                    <a:pt x="305" y="411"/>
                  </a:lnTo>
                  <a:lnTo>
                    <a:pt x="307" y="431"/>
                  </a:lnTo>
                  <a:lnTo>
                    <a:pt x="307" y="450"/>
                  </a:lnTo>
                  <a:lnTo>
                    <a:pt x="305" y="470"/>
                  </a:lnTo>
                  <a:lnTo>
                    <a:pt x="287" y="503"/>
                  </a:lnTo>
                  <a:lnTo>
                    <a:pt x="266" y="531"/>
                  </a:lnTo>
                  <a:lnTo>
                    <a:pt x="250" y="556"/>
                  </a:lnTo>
                  <a:lnTo>
                    <a:pt x="239" y="576"/>
                  </a:lnTo>
                  <a:lnTo>
                    <a:pt x="232" y="598"/>
                  </a:lnTo>
                  <a:lnTo>
                    <a:pt x="225" y="620"/>
                  </a:lnTo>
                  <a:lnTo>
                    <a:pt x="217" y="642"/>
                  </a:lnTo>
                  <a:lnTo>
                    <a:pt x="204" y="664"/>
                  </a:lnTo>
                  <a:lnTo>
                    <a:pt x="200" y="672"/>
                  </a:lnTo>
                  <a:lnTo>
                    <a:pt x="192" y="679"/>
                  </a:lnTo>
                  <a:lnTo>
                    <a:pt x="178" y="690"/>
                  </a:lnTo>
                  <a:lnTo>
                    <a:pt x="161" y="698"/>
                  </a:lnTo>
                  <a:lnTo>
                    <a:pt x="178" y="694"/>
                  </a:lnTo>
                  <a:lnTo>
                    <a:pt x="199" y="690"/>
                  </a:lnTo>
                  <a:lnTo>
                    <a:pt x="215" y="687"/>
                  </a:lnTo>
                  <a:lnTo>
                    <a:pt x="235" y="685"/>
                  </a:lnTo>
                  <a:lnTo>
                    <a:pt x="254" y="685"/>
                  </a:lnTo>
                  <a:lnTo>
                    <a:pt x="273" y="686"/>
                  </a:lnTo>
                  <a:lnTo>
                    <a:pt x="288" y="690"/>
                  </a:lnTo>
                  <a:lnTo>
                    <a:pt x="302" y="700"/>
                  </a:lnTo>
                  <a:lnTo>
                    <a:pt x="312" y="711"/>
                  </a:lnTo>
                  <a:lnTo>
                    <a:pt x="321" y="723"/>
                  </a:lnTo>
                  <a:lnTo>
                    <a:pt x="328" y="731"/>
                  </a:lnTo>
                  <a:lnTo>
                    <a:pt x="328" y="728"/>
                  </a:lnTo>
                  <a:lnTo>
                    <a:pt x="325" y="711"/>
                  </a:lnTo>
                  <a:lnTo>
                    <a:pt x="324" y="698"/>
                  </a:lnTo>
                  <a:lnTo>
                    <a:pt x="319" y="678"/>
                  </a:lnTo>
                  <a:lnTo>
                    <a:pt x="328" y="698"/>
                  </a:lnTo>
                  <a:lnTo>
                    <a:pt x="336" y="708"/>
                  </a:lnTo>
                  <a:lnTo>
                    <a:pt x="345" y="714"/>
                  </a:lnTo>
                  <a:lnTo>
                    <a:pt x="356" y="717"/>
                  </a:lnTo>
                  <a:lnTo>
                    <a:pt x="370" y="714"/>
                  </a:lnTo>
                  <a:lnTo>
                    <a:pt x="387" y="710"/>
                  </a:lnTo>
                  <a:lnTo>
                    <a:pt x="407" y="706"/>
                  </a:lnTo>
                  <a:lnTo>
                    <a:pt x="428" y="703"/>
                  </a:lnTo>
                  <a:lnTo>
                    <a:pt x="447" y="706"/>
                  </a:lnTo>
                  <a:lnTo>
                    <a:pt x="465" y="710"/>
                  </a:lnTo>
                  <a:lnTo>
                    <a:pt x="430" y="691"/>
                  </a:lnTo>
                  <a:lnTo>
                    <a:pt x="416" y="680"/>
                  </a:lnTo>
                  <a:lnTo>
                    <a:pt x="405" y="668"/>
                  </a:lnTo>
                  <a:lnTo>
                    <a:pt x="400" y="652"/>
                  </a:lnTo>
                  <a:lnTo>
                    <a:pt x="395" y="632"/>
                  </a:lnTo>
                  <a:lnTo>
                    <a:pt x="394" y="602"/>
                  </a:lnTo>
                  <a:lnTo>
                    <a:pt x="396" y="582"/>
                  </a:lnTo>
                  <a:lnTo>
                    <a:pt x="398" y="565"/>
                  </a:lnTo>
                  <a:lnTo>
                    <a:pt x="403" y="544"/>
                  </a:lnTo>
                  <a:lnTo>
                    <a:pt x="403" y="527"/>
                  </a:lnTo>
                  <a:lnTo>
                    <a:pt x="402" y="507"/>
                  </a:lnTo>
                  <a:lnTo>
                    <a:pt x="403" y="483"/>
                  </a:lnTo>
                  <a:lnTo>
                    <a:pt x="401" y="465"/>
                  </a:lnTo>
                  <a:lnTo>
                    <a:pt x="397" y="451"/>
                  </a:lnTo>
                  <a:lnTo>
                    <a:pt x="392" y="436"/>
                  </a:lnTo>
                  <a:lnTo>
                    <a:pt x="391" y="427"/>
                  </a:lnTo>
                  <a:lnTo>
                    <a:pt x="394" y="415"/>
                  </a:lnTo>
                  <a:lnTo>
                    <a:pt x="398" y="398"/>
                  </a:lnTo>
                  <a:lnTo>
                    <a:pt x="400" y="381"/>
                  </a:lnTo>
                  <a:lnTo>
                    <a:pt x="397" y="362"/>
                  </a:lnTo>
                  <a:lnTo>
                    <a:pt x="391" y="346"/>
                  </a:lnTo>
                  <a:lnTo>
                    <a:pt x="382" y="331"/>
                  </a:lnTo>
                  <a:lnTo>
                    <a:pt x="374" y="319"/>
                  </a:lnTo>
                  <a:lnTo>
                    <a:pt x="371" y="307"/>
                  </a:lnTo>
                  <a:lnTo>
                    <a:pt x="372" y="294"/>
                  </a:lnTo>
                  <a:lnTo>
                    <a:pt x="378" y="281"/>
                  </a:lnTo>
                  <a:lnTo>
                    <a:pt x="387" y="270"/>
                  </a:lnTo>
                  <a:lnTo>
                    <a:pt x="409" y="253"/>
                  </a:lnTo>
                  <a:lnTo>
                    <a:pt x="434" y="239"/>
                  </a:lnTo>
                  <a:lnTo>
                    <a:pt x="461" y="228"/>
                  </a:lnTo>
                  <a:lnTo>
                    <a:pt x="484" y="222"/>
                  </a:lnTo>
                  <a:lnTo>
                    <a:pt x="504" y="217"/>
                  </a:lnTo>
                  <a:lnTo>
                    <a:pt x="523" y="213"/>
                  </a:lnTo>
                  <a:lnTo>
                    <a:pt x="543" y="205"/>
                  </a:lnTo>
                  <a:lnTo>
                    <a:pt x="562" y="195"/>
                  </a:lnTo>
                  <a:lnTo>
                    <a:pt x="574" y="186"/>
                  </a:lnTo>
                  <a:lnTo>
                    <a:pt x="590" y="172"/>
                  </a:lnTo>
                  <a:lnTo>
                    <a:pt x="607" y="157"/>
                  </a:lnTo>
                  <a:lnTo>
                    <a:pt x="624" y="139"/>
                  </a:lnTo>
                  <a:lnTo>
                    <a:pt x="638" y="129"/>
                  </a:lnTo>
                  <a:lnTo>
                    <a:pt x="653" y="123"/>
                  </a:lnTo>
                  <a:lnTo>
                    <a:pt x="670" y="117"/>
                  </a:lnTo>
                  <a:lnTo>
                    <a:pt x="690" y="114"/>
                  </a:lnTo>
                  <a:lnTo>
                    <a:pt x="711" y="113"/>
                  </a:lnTo>
                  <a:lnTo>
                    <a:pt x="732" y="113"/>
                  </a:lnTo>
                  <a:lnTo>
                    <a:pt x="757" y="115"/>
                  </a:lnTo>
                  <a:lnTo>
                    <a:pt x="781" y="118"/>
                  </a:lnTo>
                  <a:lnTo>
                    <a:pt x="804" y="124"/>
                  </a:lnTo>
                  <a:lnTo>
                    <a:pt x="828" y="127"/>
                  </a:lnTo>
                  <a:lnTo>
                    <a:pt x="849" y="126"/>
                  </a:lnTo>
                  <a:lnTo>
                    <a:pt x="870" y="123"/>
                  </a:lnTo>
                  <a:lnTo>
                    <a:pt x="888" y="117"/>
                  </a:lnTo>
                  <a:lnTo>
                    <a:pt x="904" y="107"/>
                  </a:lnTo>
                  <a:lnTo>
                    <a:pt x="920" y="94"/>
                  </a:lnTo>
                  <a:lnTo>
                    <a:pt x="934" y="84"/>
                  </a:lnTo>
                  <a:lnTo>
                    <a:pt x="948" y="76"/>
                  </a:lnTo>
                  <a:lnTo>
                    <a:pt x="963" y="70"/>
                  </a:lnTo>
                  <a:lnTo>
                    <a:pt x="982" y="65"/>
                  </a:lnTo>
                  <a:lnTo>
                    <a:pt x="1002" y="58"/>
                  </a:lnTo>
                  <a:lnTo>
                    <a:pt x="1013" y="54"/>
                  </a:lnTo>
                  <a:lnTo>
                    <a:pt x="1019" y="49"/>
                  </a:lnTo>
                  <a:lnTo>
                    <a:pt x="1024" y="44"/>
                  </a:lnTo>
                  <a:lnTo>
                    <a:pt x="1028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1" name="Freeform 87"/>
            <p:cNvSpPr>
              <a:spLocks/>
            </p:cNvSpPr>
            <p:nvPr/>
          </p:nvSpPr>
          <p:spPr bwMode="auto">
            <a:xfrm>
              <a:off x="4145" y="1410"/>
              <a:ext cx="30" cy="57"/>
            </a:xfrm>
            <a:custGeom>
              <a:avLst/>
              <a:gdLst>
                <a:gd name="T0" fmla="*/ 0 w 89"/>
                <a:gd name="T1" fmla="*/ 0 h 173"/>
                <a:gd name="T2" fmla="*/ 0 w 89"/>
                <a:gd name="T3" fmla="*/ 0 h 173"/>
                <a:gd name="T4" fmla="*/ 0 w 89"/>
                <a:gd name="T5" fmla="*/ 0 h 173"/>
                <a:gd name="T6" fmla="*/ 0 w 89"/>
                <a:gd name="T7" fmla="*/ 0 h 173"/>
                <a:gd name="T8" fmla="*/ 0 w 89"/>
                <a:gd name="T9" fmla="*/ 0 h 173"/>
                <a:gd name="T10" fmla="*/ 0 w 89"/>
                <a:gd name="T11" fmla="*/ 0 h 173"/>
                <a:gd name="T12" fmla="*/ 0 w 89"/>
                <a:gd name="T13" fmla="*/ 0 h 173"/>
                <a:gd name="T14" fmla="*/ 0 w 89"/>
                <a:gd name="T15" fmla="*/ 0 h 173"/>
                <a:gd name="T16" fmla="*/ 0 w 89"/>
                <a:gd name="T17" fmla="*/ 0 h 173"/>
                <a:gd name="T18" fmla="*/ 0 w 89"/>
                <a:gd name="T19" fmla="*/ 0 h 173"/>
                <a:gd name="T20" fmla="*/ 0 w 89"/>
                <a:gd name="T21" fmla="*/ 0 h 173"/>
                <a:gd name="T22" fmla="*/ 0 w 89"/>
                <a:gd name="T23" fmla="*/ 0 h 173"/>
                <a:gd name="T24" fmla="*/ 0 w 89"/>
                <a:gd name="T25" fmla="*/ 0 h 173"/>
                <a:gd name="T26" fmla="*/ 0 w 89"/>
                <a:gd name="T27" fmla="*/ 0 h 173"/>
                <a:gd name="T28" fmla="*/ 0 w 89"/>
                <a:gd name="T29" fmla="*/ 0 h 173"/>
                <a:gd name="T30" fmla="*/ 0 w 89"/>
                <a:gd name="T31" fmla="*/ 0 h 173"/>
                <a:gd name="T32" fmla="*/ 0 w 89"/>
                <a:gd name="T33" fmla="*/ 0 h 173"/>
                <a:gd name="T34" fmla="*/ 0 w 89"/>
                <a:gd name="T35" fmla="*/ 0 h 173"/>
                <a:gd name="T36" fmla="*/ 0 w 89"/>
                <a:gd name="T37" fmla="*/ 0 h 173"/>
                <a:gd name="T38" fmla="*/ 0 w 89"/>
                <a:gd name="T39" fmla="*/ 0 h 173"/>
                <a:gd name="T40" fmla="*/ 0 w 89"/>
                <a:gd name="T41" fmla="*/ 0 h 173"/>
                <a:gd name="T42" fmla="*/ 0 w 89"/>
                <a:gd name="T43" fmla="*/ 0 h 173"/>
                <a:gd name="T44" fmla="*/ 0 w 89"/>
                <a:gd name="T45" fmla="*/ 0 h 173"/>
                <a:gd name="T46" fmla="*/ 0 w 89"/>
                <a:gd name="T47" fmla="*/ 0 h 173"/>
                <a:gd name="T48" fmla="*/ 0 w 89"/>
                <a:gd name="T49" fmla="*/ 0 h 173"/>
                <a:gd name="T50" fmla="*/ 0 w 89"/>
                <a:gd name="T51" fmla="*/ 0 h 173"/>
                <a:gd name="T52" fmla="*/ 0 w 89"/>
                <a:gd name="T53" fmla="*/ 0 h 173"/>
                <a:gd name="T54" fmla="*/ 0 w 89"/>
                <a:gd name="T55" fmla="*/ 0 h 173"/>
                <a:gd name="T56" fmla="*/ 0 w 89"/>
                <a:gd name="T57" fmla="*/ 0 h 173"/>
                <a:gd name="T58" fmla="*/ 0 w 89"/>
                <a:gd name="T59" fmla="*/ 0 h 17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9" h="173">
                  <a:moveTo>
                    <a:pt x="55" y="66"/>
                  </a:moveTo>
                  <a:lnTo>
                    <a:pt x="52" y="74"/>
                  </a:lnTo>
                  <a:lnTo>
                    <a:pt x="47" y="85"/>
                  </a:lnTo>
                  <a:lnTo>
                    <a:pt x="39" y="94"/>
                  </a:lnTo>
                  <a:lnTo>
                    <a:pt x="27" y="102"/>
                  </a:lnTo>
                  <a:lnTo>
                    <a:pt x="15" y="108"/>
                  </a:lnTo>
                  <a:lnTo>
                    <a:pt x="7" y="114"/>
                  </a:lnTo>
                  <a:lnTo>
                    <a:pt x="0" y="124"/>
                  </a:lnTo>
                  <a:lnTo>
                    <a:pt x="0" y="126"/>
                  </a:lnTo>
                  <a:lnTo>
                    <a:pt x="3" y="129"/>
                  </a:lnTo>
                  <a:lnTo>
                    <a:pt x="15" y="133"/>
                  </a:lnTo>
                  <a:lnTo>
                    <a:pt x="29" y="135"/>
                  </a:lnTo>
                  <a:lnTo>
                    <a:pt x="42" y="139"/>
                  </a:lnTo>
                  <a:lnTo>
                    <a:pt x="50" y="142"/>
                  </a:lnTo>
                  <a:lnTo>
                    <a:pt x="56" y="150"/>
                  </a:lnTo>
                  <a:lnTo>
                    <a:pt x="61" y="159"/>
                  </a:lnTo>
                  <a:lnTo>
                    <a:pt x="64" y="173"/>
                  </a:lnTo>
                  <a:lnTo>
                    <a:pt x="65" y="149"/>
                  </a:lnTo>
                  <a:lnTo>
                    <a:pt x="66" y="144"/>
                  </a:lnTo>
                  <a:lnTo>
                    <a:pt x="68" y="138"/>
                  </a:lnTo>
                  <a:lnTo>
                    <a:pt x="76" y="128"/>
                  </a:lnTo>
                  <a:lnTo>
                    <a:pt x="84" y="112"/>
                  </a:lnTo>
                  <a:lnTo>
                    <a:pt x="89" y="92"/>
                  </a:lnTo>
                  <a:lnTo>
                    <a:pt x="89" y="73"/>
                  </a:lnTo>
                  <a:lnTo>
                    <a:pt x="88" y="57"/>
                  </a:lnTo>
                  <a:lnTo>
                    <a:pt x="88" y="52"/>
                  </a:lnTo>
                  <a:lnTo>
                    <a:pt x="86" y="33"/>
                  </a:lnTo>
                  <a:lnTo>
                    <a:pt x="83" y="20"/>
                  </a:lnTo>
                  <a:lnTo>
                    <a:pt x="78" y="9"/>
                  </a:lnTo>
                  <a:lnTo>
                    <a:pt x="7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2" name="Freeform 88"/>
            <p:cNvSpPr>
              <a:spLocks/>
            </p:cNvSpPr>
            <p:nvPr/>
          </p:nvSpPr>
          <p:spPr bwMode="auto">
            <a:xfrm>
              <a:off x="4173" y="1411"/>
              <a:ext cx="14" cy="40"/>
            </a:xfrm>
            <a:custGeom>
              <a:avLst/>
              <a:gdLst>
                <a:gd name="T0" fmla="*/ 0 w 41"/>
                <a:gd name="T1" fmla="*/ 0 h 120"/>
                <a:gd name="T2" fmla="*/ 0 w 41"/>
                <a:gd name="T3" fmla="*/ 0 h 120"/>
                <a:gd name="T4" fmla="*/ 0 w 41"/>
                <a:gd name="T5" fmla="*/ 0 h 120"/>
                <a:gd name="T6" fmla="*/ 0 w 41"/>
                <a:gd name="T7" fmla="*/ 0 h 120"/>
                <a:gd name="T8" fmla="*/ 0 w 41"/>
                <a:gd name="T9" fmla="*/ 0 h 120"/>
                <a:gd name="T10" fmla="*/ 0 w 41"/>
                <a:gd name="T11" fmla="*/ 0 h 120"/>
                <a:gd name="T12" fmla="*/ 0 w 41"/>
                <a:gd name="T13" fmla="*/ 0 h 120"/>
                <a:gd name="T14" fmla="*/ 0 w 41"/>
                <a:gd name="T15" fmla="*/ 0 h 120"/>
                <a:gd name="T16" fmla="*/ 0 w 41"/>
                <a:gd name="T17" fmla="*/ 0 h 120"/>
                <a:gd name="T18" fmla="*/ 0 w 41"/>
                <a:gd name="T19" fmla="*/ 0 h 120"/>
                <a:gd name="T20" fmla="*/ 0 w 41"/>
                <a:gd name="T21" fmla="*/ 0 h 120"/>
                <a:gd name="T22" fmla="*/ 0 w 41"/>
                <a:gd name="T23" fmla="*/ 0 h 120"/>
                <a:gd name="T24" fmla="*/ 0 w 41"/>
                <a:gd name="T25" fmla="*/ 0 h 120"/>
                <a:gd name="T26" fmla="*/ 0 w 41"/>
                <a:gd name="T27" fmla="*/ 0 h 120"/>
                <a:gd name="T28" fmla="*/ 0 w 41"/>
                <a:gd name="T29" fmla="*/ 0 h 120"/>
                <a:gd name="T30" fmla="*/ 0 w 41"/>
                <a:gd name="T31" fmla="*/ 0 h 120"/>
                <a:gd name="T32" fmla="*/ 0 w 41"/>
                <a:gd name="T33" fmla="*/ 0 h 120"/>
                <a:gd name="T34" fmla="*/ 0 w 41"/>
                <a:gd name="T35" fmla="*/ 0 h 120"/>
                <a:gd name="T36" fmla="*/ 0 w 41"/>
                <a:gd name="T37" fmla="*/ 0 h 120"/>
                <a:gd name="T38" fmla="*/ 0 w 41"/>
                <a:gd name="T39" fmla="*/ 0 h 1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1" h="120">
                  <a:moveTo>
                    <a:pt x="0" y="0"/>
                  </a:moveTo>
                  <a:lnTo>
                    <a:pt x="4" y="8"/>
                  </a:lnTo>
                  <a:lnTo>
                    <a:pt x="10" y="19"/>
                  </a:lnTo>
                  <a:lnTo>
                    <a:pt x="12" y="33"/>
                  </a:lnTo>
                  <a:lnTo>
                    <a:pt x="14" y="51"/>
                  </a:lnTo>
                  <a:lnTo>
                    <a:pt x="14" y="59"/>
                  </a:lnTo>
                  <a:lnTo>
                    <a:pt x="16" y="76"/>
                  </a:lnTo>
                  <a:lnTo>
                    <a:pt x="16" y="91"/>
                  </a:lnTo>
                  <a:lnTo>
                    <a:pt x="17" y="103"/>
                  </a:lnTo>
                  <a:lnTo>
                    <a:pt x="21" y="120"/>
                  </a:lnTo>
                  <a:lnTo>
                    <a:pt x="29" y="109"/>
                  </a:lnTo>
                  <a:lnTo>
                    <a:pt x="35" y="97"/>
                  </a:lnTo>
                  <a:lnTo>
                    <a:pt x="39" y="86"/>
                  </a:lnTo>
                  <a:lnTo>
                    <a:pt x="41" y="70"/>
                  </a:lnTo>
                  <a:lnTo>
                    <a:pt x="41" y="57"/>
                  </a:lnTo>
                  <a:lnTo>
                    <a:pt x="41" y="45"/>
                  </a:lnTo>
                  <a:lnTo>
                    <a:pt x="40" y="39"/>
                  </a:lnTo>
                  <a:lnTo>
                    <a:pt x="38" y="21"/>
                  </a:lnTo>
                  <a:lnTo>
                    <a:pt x="36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3" name="Freeform 89"/>
            <p:cNvSpPr>
              <a:spLocks/>
            </p:cNvSpPr>
            <p:nvPr/>
          </p:nvSpPr>
          <p:spPr bwMode="auto">
            <a:xfrm>
              <a:off x="4184" y="1415"/>
              <a:ext cx="41" cy="79"/>
            </a:xfrm>
            <a:custGeom>
              <a:avLst/>
              <a:gdLst>
                <a:gd name="T0" fmla="*/ 0 w 121"/>
                <a:gd name="T1" fmla="*/ 0 h 237"/>
                <a:gd name="T2" fmla="*/ 0 w 121"/>
                <a:gd name="T3" fmla="*/ 0 h 237"/>
                <a:gd name="T4" fmla="*/ 0 w 121"/>
                <a:gd name="T5" fmla="*/ 0 h 237"/>
                <a:gd name="T6" fmla="*/ 0 w 121"/>
                <a:gd name="T7" fmla="*/ 0 h 237"/>
                <a:gd name="T8" fmla="*/ 0 w 121"/>
                <a:gd name="T9" fmla="*/ 0 h 237"/>
                <a:gd name="T10" fmla="*/ 0 w 121"/>
                <a:gd name="T11" fmla="*/ 0 h 237"/>
                <a:gd name="T12" fmla="*/ 0 w 121"/>
                <a:gd name="T13" fmla="*/ 0 h 237"/>
                <a:gd name="T14" fmla="*/ 0 w 121"/>
                <a:gd name="T15" fmla="*/ 0 h 237"/>
                <a:gd name="T16" fmla="*/ 0 w 121"/>
                <a:gd name="T17" fmla="*/ 0 h 237"/>
                <a:gd name="T18" fmla="*/ 0 w 121"/>
                <a:gd name="T19" fmla="*/ 0 h 237"/>
                <a:gd name="T20" fmla="*/ 0 w 121"/>
                <a:gd name="T21" fmla="*/ 0 h 237"/>
                <a:gd name="T22" fmla="*/ 0 w 121"/>
                <a:gd name="T23" fmla="*/ 0 h 237"/>
                <a:gd name="T24" fmla="*/ 0 w 121"/>
                <a:gd name="T25" fmla="*/ 0 h 237"/>
                <a:gd name="T26" fmla="*/ 0 w 121"/>
                <a:gd name="T27" fmla="*/ 0 h 237"/>
                <a:gd name="T28" fmla="*/ 0 w 121"/>
                <a:gd name="T29" fmla="*/ 0 h 237"/>
                <a:gd name="T30" fmla="*/ 0 w 121"/>
                <a:gd name="T31" fmla="*/ 0 h 237"/>
                <a:gd name="T32" fmla="*/ 0 w 121"/>
                <a:gd name="T33" fmla="*/ 0 h 237"/>
                <a:gd name="T34" fmla="*/ 0 w 121"/>
                <a:gd name="T35" fmla="*/ 0 h 237"/>
                <a:gd name="T36" fmla="*/ 0 w 121"/>
                <a:gd name="T37" fmla="*/ 0 h 237"/>
                <a:gd name="T38" fmla="*/ 0 w 121"/>
                <a:gd name="T39" fmla="*/ 0 h 237"/>
                <a:gd name="T40" fmla="*/ 0 w 121"/>
                <a:gd name="T41" fmla="*/ 0 h 237"/>
                <a:gd name="T42" fmla="*/ 0 w 121"/>
                <a:gd name="T43" fmla="*/ 0 h 237"/>
                <a:gd name="T44" fmla="*/ 0 w 121"/>
                <a:gd name="T45" fmla="*/ 0 h 237"/>
                <a:gd name="T46" fmla="*/ 0 w 121"/>
                <a:gd name="T47" fmla="*/ 0 h 237"/>
                <a:gd name="T48" fmla="*/ 0 w 121"/>
                <a:gd name="T49" fmla="*/ 0 h 237"/>
                <a:gd name="T50" fmla="*/ 0 w 121"/>
                <a:gd name="T51" fmla="*/ 0 h 237"/>
                <a:gd name="T52" fmla="*/ 0 w 121"/>
                <a:gd name="T53" fmla="*/ 0 h 237"/>
                <a:gd name="T54" fmla="*/ 0 w 121"/>
                <a:gd name="T55" fmla="*/ 0 h 237"/>
                <a:gd name="T56" fmla="*/ 0 w 121"/>
                <a:gd name="T57" fmla="*/ 0 h 237"/>
                <a:gd name="T58" fmla="*/ 0 w 121"/>
                <a:gd name="T59" fmla="*/ 0 h 237"/>
                <a:gd name="T60" fmla="*/ 0 w 121"/>
                <a:gd name="T61" fmla="*/ 0 h 237"/>
                <a:gd name="T62" fmla="*/ 0 w 121"/>
                <a:gd name="T63" fmla="*/ 0 h 237"/>
                <a:gd name="T64" fmla="*/ 0 w 121"/>
                <a:gd name="T65" fmla="*/ 0 h 237"/>
                <a:gd name="T66" fmla="*/ 0 w 121"/>
                <a:gd name="T67" fmla="*/ 0 h 2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21" h="237">
                  <a:moveTo>
                    <a:pt x="21" y="0"/>
                  </a:moveTo>
                  <a:lnTo>
                    <a:pt x="22" y="13"/>
                  </a:lnTo>
                  <a:lnTo>
                    <a:pt x="23" y="29"/>
                  </a:lnTo>
                  <a:lnTo>
                    <a:pt x="26" y="45"/>
                  </a:lnTo>
                  <a:lnTo>
                    <a:pt x="26" y="62"/>
                  </a:lnTo>
                  <a:lnTo>
                    <a:pt x="23" y="83"/>
                  </a:lnTo>
                  <a:lnTo>
                    <a:pt x="17" y="100"/>
                  </a:lnTo>
                  <a:lnTo>
                    <a:pt x="10" y="120"/>
                  </a:lnTo>
                  <a:lnTo>
                    <a:pt x="3" y="136"/>
                  </a:lnTo>
                  <a:lnTo>
                    <a:pt x="1" y="154"/>
                  </a:lnTo>
                  <a:lnTo>
                    <a:pt x="0" y="173"/>
                  </a:lnTo>
                  <a:lnTo>
                    <a:pt x="2" y="196"/>
                  </a:lnTo>
                  <a:lnTo>
                    <a:pt x="6" y="212"/>
                  </a:lnTo>
                  <a:lnTo>
                    <a:pt x="13" y="229"/>
                  </a:lnTo>
                  <a:lnTo>
                    <a:pt x="22" y="237"/>
                  </a:lnTo>
                  <a:lnTo>
                    <a:pt x="27" y="224"/>
                  </a:lnTo>
                  <a:lnTo>
                    <a:pt x="33" y="213"/>
                  </a:lnTo>
                  <a:lnTo>
                    <a:pt x="38" y="201"/>
                  </a:lnTo>
                  <a:lnTo>
                    <a:pt x="47" y="189"/>
                  </a:lnTo>
                  <a:lnTo>
                    <a:pt x="59" y="174"/>
                  </a:lnTo>
                  <a:lnTo>
                    <a:pt x="71" y="162"/>
                  </a:lnTo>
                  <a:lnTo>
                    <a:pt x="85" y="146"/>
                  </a:lnTo>
                  <a:lnTo>
                    <a:pt x="97" y="133"/>
                  </a:lnTo>
                  <a:lnTo>
                    <a:pt x="109" y="123"/>
                  </a:lnTo>
                  <a:lnTo>
                    <a:pt x="117" y="112"/>
                  </a:lnTo>
                  <a:lnTo>
                    <a:pt x="121" y="99"/>
                  </a:lnTo>
                  <a:lnTo>
                    <a:pt x="121" y="87"/>
                  </a:lnTo>
                  <a:lnTo>
                    <a:pt x="118" y="74"/>
                  </a:lnTo>
                  <a:lnTo>
                    <a:pt x="112" y="61"/>
                  </a:lnTo>
                  <a:lnTo>
                    <a:pt x="104" y="43"/>
                  </a:lnTo>
                  <a:lnTo>
                    <a:pt x="97" y="27"/>
                  </a:lnTo>
                  <a:lnTo>
                    <a:pt x="91" y="11"/>
                  </a:lnTo>
                  <a:lnTo>
                    <a:pt x="85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4" name="Freeform 90"/>
            <p:cNvSpPr>
              <a:spLocks/>
            </p:cNvSpPr>
            <p:nvPr/>
          </p:nvSpPr>
          <p:spPr bwMode="auto">
            <a:xfrm>
              <a:off x="4013" y="1302"/>
              <a:ext cx="220" cy="113"/>
            </a:xfrm>
            <a:custGeom>
              <a:avLst/>
              <a:gdLst>
                <a:gd name="T0" fmla="*/ 0 w 660"/>
                <a:gd name="T1" fmla="*/ 0 h 338"/>
                <a:gd name="T2" fmla="*/ 0 w 660"/>
                <a:gd name="T3" fmla="*/ 0 h 338"/>
                <a:gd name="T4" fmla="*/ 0 w 660"/>
                <a:gd name="T5" fmla="*/ 0 h 338"/>
                <a:gd name="T6" fmla="*/ 0 w 660"/>
                <a:gd name="T7" fmla="*/ 0 h 338"/>
                <a:gd name="T8" fmla="*/ 0 w 660"/>
                <a:gd name="T9" fmla="*/ 0 h 338"/>
                <a:gd name="T10" fmla="*/ 0 w 660"/>
                <a:gd name="T11" fmla="*/ 0 h 338"/>
                <a:gd name="T12" fmla="*/ 0 w 660"/>
                <a:gd name="T13" fmla="*/ 0 h 338"/>
                <a:gd name="T14" fmla="*/ 0 w 660"/>
                <a:gd name="T15" fmla="*/ 0 h 338"/>
                <a:gd name="T16" fmla="*/ 0 w 660"/>
                <a:gd name="T17" fmla="*/ 0 h 338"/>
                <a:gd name="T18" fmla="*/ 0 w 660"/>
                <a:gd name="T19" fmla="*/ 0 h 338"/>
                <a:gd name="T20" fmla="*/ 0 w 660"/>
                <a:gd name="T21" fmla="*/ 0 h 338"/>
                <a:gd name="T22" fmla="*/ 0 w 660"/>
                <a:gd name="T23" fmla="*/ 0 h 338"/>
                <a:gd name="T24" fmla="*/ 0 w 660"/>
                <a:gd name="T25" fmla="*/ 0 h 338"/>
                <a:gd name="T26" fmla="*/ 0 w 660"/>
                <a:gd name="T27" fmla="*/ 0 h 338"/>
                <a:gd name="T28" fmla="*/ 0 w 660"/>
                <a:gd name="T29" fmla="*/ 0 h 338"/>
                <a:gd name="T30" fmla="*/ 0 w 660"/>
                <a:gd name="T31" fmla="*/ 0 h 338"/>
                <a:gd name="T32" fmla="*/ 0 w 660"/>
                <a:gd name="T33" fmla="*/ 0 h 338"/>
                <a:gd name="T34" fmla="*/ 0 w 660"/>
                <a:gd name="T35" fmla="*/ 0 h 338"/>
                <a:gd name="T36" fmla="*/ 0 w 660"/>
                <a:gd name="T37" fmla="*/ 0 h 338"/>
                <a:gd name="T38" fmla="*/ 0 w 660"/>
                <a:gd name="T39" fmla="*/ 0 h 338"/>
                <a:gd name="T40" fmla="*/ 0 w 660"/>
                <a:gd name="T41" fmla="*/ 0 h 338"/>
                <a:gd name="T42" fmla="*/ 0 w 660"/>
                <a:gd name="T43" fmla="*/ 0 h 338"/>
                <a:gd name="T44" fmla="*/ 0 w 660"/>
                <a:gd name="T45" fmla="*/ 0 h 338"/>
                <a:gd name="T46" fmla="*/ 0 w 660"/>
                <a:gd name="T47" fmla="*/ 0 h 338"/>
                <a:gd name="T48" fmla="*/ 1 w 660"/>
                <a:gd name="T49" fmla="*/ 0 h 338"/>
                <a:gd name="T50" fmla="*/ 1 w 660"/>
                <a:gd name="T51" fmla="*/ 0 h 338"/>
                <a:gd name="T52" fmla="*/ 1 w 660"/>
                <a:gd name="T53" fmla="*/ 0 h 338"/>
                <a:gd name="T54" fmla="*/ 1 w 660"/>
                <a:gd name="T55" fmla="*/ 0 h 338"/>
                <a:gd name="T56" fmla="*/ 1 w 660"/>
                <a:gd name="T57" fmla="*/ 0 h 338"/>
                <a:gd name="T58" fmla="*/ 1 w 660"/>
                <a:gd name="T59" fmla="*/ 0 h 338"/>
                <a:gd name="T60" fmla="*/ 1 w 660"/>
                <a:gd name="T61" fmla="*/ 0 h 338"/>
                <a:gd name="T62" fmla="*/ 1 w 660"/>
                <a:gd name="T63" fmla="*/ 0 h 338"/>
                <a:gd name="T64" fmla="*/ 1 w 660"/>
                <a:gd name="T65" fmla="*/ 0 h 338"/>
                <a:gd name="T66" fmla="*/ 1 w 660"/>
                <a:gd name="T67" fmla="*/ 0 h 338"/>
                <a:gd name="T68" fmla="*/ 1 w 660"/>
                <a:gd name="T69" fmla="*/ 0 h 338"/>
                <a:gd name="T70" fmla="*/ 1 w 660"/>
                <a:gd name="T71" fmla="*/ 0 h 338"/>
                <a:gd name="T72" fmla="*/ 1 w 660"/>
                <a:gd name="T73" fmla="*/ 0 h 338"/>
                <a:gd name="T74" fmla="*/ 1 w 660"/>
                <a:gd name="T75" fmla="*/ 0 h 338"/>
                <a:gd name="T76" fmla="*/ 1 w 660"/>
                <a:gd name="T77" fmla="*/ 0 h 338"/>
                <a:gd name="T78" fmla="*/ 1 w 660"/>
                <a:gd name="T79" fmla="*/ 0 h 338"/>
                <a:gd name="T80" fmla="*/ 1 w 660"/>
                <a:gd name="T81" fmla="*/ 0 h 338"/>
                <a:gd name="T82" fmla="*/ 1 w 660"/>
                <a:gd name="T83" fmla="*/ 0 h 338"/>
                <a:gd name="T84" fmla="*/ 1 w 660"/>
                <a:gd name="T85" fmla="*/ 0 h 338"/>
                <a:gd name="T86" fmla="*/ 1 w 660"/>
                <a:gd name="T87" fmla="*/ 0 h 338"/>
                <a:gd name="T88" fmla="*/ 1 w 660"/>
                <a:gd name="T89" fmla="*/ 0 h 338"/>
                <a:gd name="T90" fmla="*/ 0 w 660"/>
                <a:gd name="T91" fmla="*/ 0 h 338"/>
                <a:gd name="T92" fmla="*/ 0 w 660"/>
                <a:gd name="T93" fmla="*/ 0 h 338"/>
                <a:gd name="T94" fmla="*/ 0 w 660"/>
                <a:gd name="T95" fmla="*/ 0 h 3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0" h="338">
                  <a:moveTo>
                    <a:pt x="252" y="17"/>
                  </a:moveTo>
                  <a:lnTo>
                    <a:pt x="236" y="15"/>
                  </a:lnTo>
                  <a:lnTo>
                    <a:pt x="225" y="11"/>
                  </a:lnTo>
                  <a:lnTo>
                    <a:pt x="212" y="5"/>
                  </a:lnTo>
                  <a:lnTo>
                    <a:pt x="201" y="1"/>
                  </a:lnTo>
                  <a:lnTo>
                    <a:pt x="190" y="0"/>
                  </a:lnTo>
                  <a:lnTo>
                    <a:pt x="178" y="4"/>
                  </a:lnTo>
                  <a:lnTo>
                    <a:pt x="170" y="10"/>
                  </a:lnTo>
                  <a:lnTo>
                    <a:pt x="163" y="22"/>
                  </a:lnTo>
                  <a:lnTo>
                    <a:pt x="156" y="39"/>
                  </a:lnTo>
                  <a:lnTo>
                    <a:pt x="147" y="63"/>
                  </a:lnTo>
                  <a:lnTo>
                    <a:pt x="139" y="78"/>
                  </a:lnTo>
                  <a:lnTo>
                    <a:pt x="132" y="89"/>
                  </a:lnTo>
                  <a:lnTo>
                    <a:pt x="125" y="95"/>
                  </a:lnTo>
                  <a:lnTo>
                    <a:pt x="117" y="101"/>
                  </a:lnTo>
                  <a:lnTo>
                    <a:pt x="99" y="109"/>
                  </a:lnTo>
                  <a:lnTo>
                    <a:pt x="77" y="120"/>
                  </a:lnTo>
                  <a:lnTo>
                    <a:pt x="55" y="132"/>
                  </a:lnTo>
                  <a:lnTo>
                    <a:pt x="40" y="145"/>
                  </a:lnTo>
                  <a:lnTo>
                    <a:pt x="23" y="164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27"/>
                  </a:lnTo>
                  <a:lnTo>
                    <a:pt x="1" y="249"/>
                  </a:lnTo>
                  <a:lnTo>
                    <a:pt x="5" y="267"/>
                  </a:lnTo>
                  <a:lnTo>
                    <a:pt x="12" y="281"/>
                  </a:lnTo>
                  <a:lnTo>
                    <a:pt x="22" y="293"/>
                  </a:lnTo>
                  <a:lnTo>
                    <a:pt x="35" y="302"/>
                  </a:lnTo>
                  <a:lnTo>
                    <a:pt x="52" y="309"/>
                  </a:lnTo>
                  <a:lnTo>
                    <a:pt x="68" y="311"/>
                  </a:lnTo>
                  <a:lnTo>
                    <a:pt x="80" y="315"/>
                  </a:lnTo>
                  <a:lnTo>
                    <a:pt x="89" y="321"/>
                  </a:lnTo>
                  <a:lnTo>
                    <a:pt x="102" y="329"/>
                  </a:lnTo>
                  <a:lnTo>
                    <a:pt x="113" y="335"/>
                  </a:lnTo>
                  <a:lnTo>
                    <a:pt x="126" y="337"/>
                  </a:lnTo>
                  <a:lnTo>
                    <a:pt x="141" y="336"/>
                  </a:lnTo>
                  <a:lnTo>
                    <a:pt x="163" y="329"/>
                  </a:lnTo>
                  <a:lnTo>
                    <a:pt x="191" y="323"/>
                  </a:lnTo>
                  <a:lnTo>
                    <a:pt x="205" y="321"/>
                  </a:lnTo>
                  <a:lnTo>
                    <a:pt x="220" y="321"/>
                  </a:lnTo>
                  <a:lnTo>
                    <a:pt x="236" y="323"/>
                  </a:lnTo>
                  <a:lnTo>
                    <a:pt x="250" y="321"/>
                  </a:lnTo>
                  <a:lnTo>
                    <a:pt x="265" y="316"/>
                  </a:lnTo>
                  <a:lnTo>
                    <a:pt x="287" y="310"/>
                  </a:lnTo>
                  <a:lnTo>
                    <a:pt x="303" y="306"/>
                  </a:lnTo>
                  <a:lnTo>
                    <a:pt x="320" y="301"/>
                  </a:lnTo>
                  <a:lnTo>
                    <a:pt x="332" y="297"/>
                  </a:lnTo>
                  <a:lnTo>
                    <a:pt x="350" y="291"/>
                  </a:lnTo>
                  <a:lnTo>
                    <a:pt x="365" y="288"/>
                  </a:lnTo>
                  <a:lnTo>
                    <a:pt x="382" y="288"/>
                  </a:lnTo>
                  <a:lnTo>
                    <a:pt x="396" y="290"/>
                  </a:lnTo>
                  <a:lnTo>
                    <a:pt x="411" y="295"/>
                  </a:lnTo>
                  <a:lnTo>
                    <a:pt x="427" y="305"/>
                  </a:lnTo>
                  <a:lnTo>
                    <a:pt x="444" y="312"/>
                  </a:lnTo>
                  <a:lnTo>
                    <a:pt x="458" y="317"/>
                  </a:lnTo>
                  <a:lnTo>
                    <a:pt x="469" y="321"/>
                  </a:lnTo>
                  <a:lnTo>
                    <a:pt x="481" y="325"/>
                  </a:lnTo>
                  <a:lnTo>
                    <a:pt x="497" y="332"/>
                  </a:lnTo>
                  <a:lnTo>
                    <a:pt x="506" y="336"/>
                  </a:lnTo>
                  <a:lnTo>
                    <a:pt x="517" y="338"/>
                  </a:lnTo>
                  <a:lnTo>
                    <a:pt x="533" y="338"/>
                  </a:lnTo>
                  <a:lnTo>
                    <a:pt x="550" y="334"/>
                  </a:lnTo>
                  <a:lnTo>
                    <a:pt x="567" y="327"/>
                  </a:lnTo>
                  <a:lnTo>
                    <a:pt x="584" y="315"/>
                  </a:lnTo>
                  <a:lnTo>
                    <a:pt x="597" y="304"/>
                  </a:lnTo>
                  <a:lnTo>
                    <a:pt x="609" y="288"/>
                  </a:lnTo>
                  <a:lnTo>
                    <a:pt x="616" y="274"/>
                  </a:lnTo>
                  <a:lnTo>
                    <a:pt x="623" y="247"/>
                  </a:lnTo>
                  <a:lnTo>
                    <a:pt x="629" y="229"/>
                  </a:lnTo>
                  <a:lnTo>
                    <a:pt x="638" y="209"/>
                  </a:lnTo>
                  <a:lnTo>
                    <a:pt x="648" y="191"/>
                  </a:lnTo>
                  <a:lnTo>
                    <a:pt x="656" y="176"/>
                  </a:lnTo>
                  <a:lnTo>
                    <a:pt x="660" y="159"/>
                  </a:lnTo>
                  <a:lnTo>
                    <a:pt x="659" y="144"/>
                  </a:lnTo>
                  <a:lnTo>
                    <a:pt x="655" y="131"/>
                  </a:lnTo>
                  <a:lnTo>
                    <a:pt x="646" y="115"/>
                  </a:lnTo>
                  <a:lnTo>
                    <a:pt x="637" y="101"/>
                  </a:lnTo>
                  <a:lnTo>
                    <a:pt x="623" y="88"/>
                  </a:lnTo>
                  <a:lnTo>
                    <a:pt x="611" y="78"/>
                  </a:lnTo>
                  <a:lnTo>
                    <a:pt x="604" y="68"/>
                  </a:lnTo>
                  <a:lnTo>
                    <a:pt x="594" y="61"/>
                  </a:lnTo>
                  <a:lnTo>
                    <a:pt x="580" y="54"/>
                  </a:lnTo>
                  <a:lnTo>
                    <a:pt x="562" y="51"/>
                  </a:lnTo>
                  <a:lnTo>
                    <a:pt x="544" y="50"/>
                  </a:lnTo>
                  <a:lnTo>
                    <a:pt x="515" y="52"/>
                  </a:lnTo>
                  <a:lnTo>
                    <a:pt x="476" y="57"/>
                  </a:lnTo>
                  <a:lnTo>
                    <a:pt x="436" y="61"/>
                  </a:lnTo>
                  <a:lnTo>
                    <a:pt x="412" y="61"/>
                  </a:lnTo>
                  <a:lnTo>
                    <a:pt x="382" y="57"/>
                  </a:lnTo>
                  <a:lnTo>
                    <a:pt x="354" y="52"/>
                  </a:lnTo>
                  <a:lnTo>
                    <a:pt x="329" y="46"/>
                  </a:lnTo>
                  <a:lnTo>
                    <a:pt x="310" y="40"/>
                  </a:lnTo>
                  <a:lnTo>
                    <a:pt x="289" y="32"/>
                  </a:lnTo>
                  <a:lnTo>
                    <a:pt x="272" y="23"/>
                  </a:lnTo>
                  <a:lnTo>
                    <a:pt x="261" y="19"/>
                  </a:lnTo>
                  <a:lnTo>
                    <a:pt x="252" y="17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5" name="Freeform 91"/>
            <p:cNvSpPr>
              <a:spLocks/>
            </p:cNvSpPr>
            <p:nvPr/>
          </p:nvSpPr>
          <p:spPr bwMode="auto">
            <a:xfrm>
              <a:off x="4097" y="1267"/>
              <a:ext cx="286" cy="158"/>
            </a:xfrm>
            <a:custGeom>
              <a:avLst/>
              <a:gdLst>
                <a:gd name="T0" fmla="*/ 0 w 859"/>
                <a:gd name="T1" fmla="*/ 1 h 472"/>
                <a:gd name="T2" fmla="*/ 0 w 859"/>
                <a:gd name="T3" fmla="*/ 1 h 472"/>
                <a:gd name="T4" fmla="*/ 0 w 859"/>
                <a:gd name="T5" fmla="*/ 1 h 472"/>
                <a:gd name="T6" fmla="*/ 0 w 859"/>
                <a:gd name="T7" fmla="*/ 1 h 472"/>
                <a:gd name="T8" fmla="*/ 0 w 859"/>
                <a:gd name="T9" fmla="*/ 1 h 472"/>
                <a:gd name="T10" fmla="*/ 0 w 859"/>
                <a:gd name="T11" fmla="*/ 1 h 472"/>
                <a:gd name="T12" fmla="*/ 1 w 859"/>
                <a:gd name="T13" fmla="*/ 1 h 472"/>
                <a:gd name="T14" fmla="*/ 1 w 859"/>
                <a:gd name="T15" fmla="*/ 1 h 472"/>
                <a:gd name="T16" fmla="*/ 1 w 859"/>
                <a:gd name="T17" fmla="*/ 1 h 472"/>
                <a:gd name="T18" fmla="*/ 1 w 859"/>
                <a:gd name="T19" fmla="*/ 1 h 472"/>
                <a:gd name="T20" fmla="*/ 1 w 859"/>
                <a:gd name="T21" fmla="*/ 1 h 472"/>
                <a:gd name="T22" fmla="*/ 1 w 859"/>
                <a:gd name="T23" fmla="*/ 1 h 472"/>
                <a:gd name="T24" fmla="*/ 1 w 859"/>
                <a:gd name="T25" fmla="*/ 1 h 472"/>
                <a:gd name="T26" fmla="*/ 1 w 859"/>
                <a:gd name="T27" fmla="*/ 1 h 472"/>
                <a:gd name="T28" fmla="*/ 1 w 859"/>
                <a:gd name="T29" fmla="*/ 1 h 472"/>
                <a:gd name="T30" fmla="*/ 1 w 859"/>
                <a:gd name="T31" fmla="*/ 1 h 472"/>
                <a:gd name="T32" fmla="*/ 1 w 859"/>
                <a:gd name="T33" fmla="*/ 0 h 472"/>
                <a:gd name="T34" fmla="*/ 1 w 859"/>
                <a:gd name="T35" fmla="*/ 0 h 472"/>
                <a:gd name="T36" fmla="*/ 1 w 859"/>
                <a:gd name="T37" fmla="*/ 0 h 472"/>
                <a:gd name="T38" fmla="*/ 1 w 859"/>
                <a:gd name="T39" fmla="*/ 0 h 472"/>
                <a:gd name="T40" fmla="*/ 1 w 859"/>
                <a:gd name="T41" fmla="*/ 0 h 472"/>
                <a:gd name="T42" fmla="*/ 1 w 859"/>
                <a:gd name="T43" fmla="*/ 0 h 472"/>
                <a:gd name="T44" fmla="*/ 1 w 859"/>
                <a:gd name="T45" fmla="*/ 0 h 472"/>
                <a:gd name="T46" fmla="*/ 1 w 859"/>
                <a:gd name="T47" fmla="*/ 0 h 472"/>
                <a:gd name="T48" fmla="*/ 1 w 859"/>
                <a:gd name="T49" fmla="*/ 0 h 472"/>
                <a:gd name="T50" fmla="*/ 1 w 859"/>
                <a:gd name="T51" fmla="*/ 0 h 472"/>
                <a:gd name="T52" fmla="*/ 1 w 859"/>
                <a:gd name="T53" fmla="*/ 0 h 472"/>
                <a:gd name="T54" fmla="*/ 1 w 859"/>
                <a:gd name="T55" fmla="*/ 0 h 472"/>
                <a:gd name="T56" fmla="*/ 1 w 859"/>
                <a:gd name="T57" fmla="*/ 0 h 472"/>
                <a:gd name="T58" fmla="*/ 1 w 859"/>
                <a:gd name="T59" fmla="*/ 0 h 472"/>
                <a:gd name="T60" fmla="*/ 1 w 859"/>
                <a:gd name="T61" fmla="*/ 0 h 472"/>
                <a:gd name="T62" fmla="*/ 1 w 859"/>
                <a:gd name="T63" fmla="*/ 0 h 472"/>
                <a:gd name="T64" fmla="*/ 0 w 859"/>
                <a:gd name="T65" fmla="*/ 0 h 472"/>
                <a:gd name="T66" fmla="*/ 0 w 859"/>
                <a:gd name="T67" fmla="*/ 0 h 472"/>
                <a:gd name="T68" fmla="*/ 0 w 859"/>
                <a:gd name="T69" fmla="*/ 0 h 472"/>
                <a:gd name="T70" fmla="*/ 0 w 859"/>
                <a:gd name="T71" fmla="*/ 0 h 472"/>
                <a:gd name="T72" fmla="*/ 0 w 859"/>
                <a:gd name="T73" fmla="*/ 0 h 472"/>
                <a:gd name="T74" fmla="*/ 0 w 859"/>
                <a:gd name="T75" fmla="*/ 0 h 472"/>
                <a:gd name="T76" fmla="*/ 0 w 859"/>
                <a:gd name="T77" fmla="*/ 0 h 472"/>
                <a:gd name="T78" fmla="*/ 0 w 859"/>
                <a:gd name="T79" fmla="*/ 0 h 472"/>
                <a:gd name="T80" fmla="*/ 0 w 859"/>
                <a:gd name="T81" fmla="*/ 0 h 472"/>
                <a:gd name="T82" fmla="*/ 0 w 859"/>
                <a:gd name="T83" fmla="*/ 0 h 472"/>
                <a:gd name="T84" fmla="*/ 0 w 859"/>
                <a:gd name="T85" fmla="*/ 0 h 472"/>
                <a:gd name="T86" fmla="*/ 0 w 859"/>
                <a:gd name="T87" fmla="*/ 0 h 472"/>
                <a:gd name="T88" fmla="*/ 0 w 859"/>
                <a:gd name="T89" fmla="*/ 0 h 472"/>
                <a:gd name="T90" fmla="*/ 0 w 859"/>
                <a:gd name="T91" fmla="*/ 0 h 472"/>
                <a:gd name="T92" fmla="*/ 0 w 859"/>
                <a:gd name="T93" fmla="*/ 0 h 472"/>
                <a:gd name="T94" fmla="*/ 0 w 859"/>
                <a:gd name="T95" fmla="*/ 0 h 472"/>
                <a:gd name="T96" fmla="*/ 1 w 859"/>
                <a:gd name="T97" fmla="*/ 0 h 472"/>
                <a:gd name="T98" fmla="*/ 1 w 859"/>
                <a:gd name="T99" fmla="*/ 0 h 472"/>
                <a:gd name="T100" fmla="*/ 1 w 859"/>
                <a:gd name="T101" fmla="*/ 0 h 472"/>
                <a:gd name="T102" fmla="*/ 1 w 859"/>
                <a:gd name="T103" fmla="*/ 0 h 472"/>
                <a:gd name="T104" fmla="*/ 1 w 859"/>
                <a:gd name="T105" fmla="*/ 0 h 472"/>
                <a:gd name="T106" fmla="*/ 1 w 859"/>
                <a:gd name="T107" fmla="*/ 0 h 472"/>
                <a:gd name="T108" fmla="*/ 0 w 859"/>
                <a:gd name="T109" fmla="*/ 1 h 472"/>
                <a:gd name="T110" fmla="*/ 0 w 859"/>
                <a:gd name="T111" fmla="*/ 1 h 472"/>
                <a:gd name="T112" fmla="*/ 0 w 859"/>
                <a:gd name="T113" fmla="*/ 1 h 4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59" h="472">
                  <a:moveTo>
                    <a:pt x="281" y="443"/>
                  </a:moveTo>
                  <a:lnTo>
                    <a:pt x="283" y="456"/>
                  </a:lnTo>
                  <a:lnTo>
                    <a:pt x="285" y="472"/>
                  </a:lnTo>
                  <a:lnTo>
                    <a:pt x="306" y="467"/>
                  </a:lnTo>
                  <a:lnTo>
                    <a:pt x="323" y="462"/>
                  </a:lnTo>
                  <a:lnTo>
                    <a:pt x="337" y="453"/>
                  </a:lnTo>
                  <a:lnTo>
                    <a:pt x="347" y="445"/>
                  </a:lnTo>
                  <a:lnTo>
                    <a:pt x="353" y="441"/>
                  </a:lnTo>
                  <a:lnTo>
                    <a:pt x="359" y="438"/>
                  </a:lnTo>
                  <a:lnTo>
                    <a:pt x="374" y="437"/>
                  </a:lnTo>
                  <a:lnTo>
                    <a:pt x="388" y="439"/>
                  </a:lnTo>
                  <a:lnTo>
                    <a:pt x="411" y="437"/>
                  </a:lnTo>
                  <a:lnTo>
                    <a:pt x="426" y="438"/>
                  </a:lnTo>
                  <a:lnTo>
                    <a:pt x="436" y="440"/>
                  </a:lnTo>
                  <a:lnTo>
                    <a:pt x="448" y="443"/>
                  </a:lnTo>
                  <a:lnTo>
                    <a:pt x="465" y="445"/>
                  </a:lnTo>
                  <a:lnTo>
                    <a:pt x="483" y="447"/>
                  </a:lnTo>
                  <a:lnTo>
                    <a:pt x="511" y="444"/>
                  </a:lnTo>
                  <a:lnTo>
                    <a:pt x="537" y="439"/>
                  </a:lnTo>
                  <a:lnTo>
                    <a:pt x="562" y="433"/>
                  </a:lnTo>
                  <a:lnTo>
                    <a:pt x="585" y="429"/>
                  </a:lnTo>
                  <a:lnTo>
                    <a:pt x="597" y="425"/>
                  </a:lnTo>
                  <a:lnTo>
                    <a:pt x="613" y="420"/>
                  </a:lnTo>
                  <a:lnTo>
                    <a:pt x="631" y="413"/>
                  </a:lnTo>
                  <a:lnTo>
                    <a:pt x="650" y="407"/>
                  </a:lnTo>
                  <a:lnTo>
                    <a:pt x="671" y="400"/>
                  </a:lnTo>
                  <a:lnTo>
                    <a:pt x="692" y="391"/>
                  </a:lnTo>
                  <a:lnTo>
                    <a:pt x="705" y="382"/>
                  </a:lnTo>
                  <a:lnTo>
                    <a:pt x="718" y="372"/>
                  </a:lnTo>
                  <a:lnTo>
                    <a:pt x="736" y="355"/>
                  </a:lnTo>
                  <a:lnTo>
                    <a:pt x="752" y="341"/>
                  </a:lnTo>
                  <a:lnTo>
                    <a:pt x="773" y="329"/>
                  </a:lnTo>
                  <a:lnTo>
                    <a:pt x="795" y="321"/>
                  </a:lnTo>
                  <a:lnTo>
                    <a:pt x="818" y="312"/>
                  </a:lnTo>
                  <a:lnTo>
                    <a:pt x="834" y="301"/>
                  </a:lnTo>
                  <a:lnTo>
                    <a:pt x="845" y="287"/>
                  </a:lnTo>
                  <a:lnTo>
                    <a:pt x="854" y="271"/>
                  </a:lnTo>
                  <a:lnTo>
                    <a:pt x="859" y="247"/>
                  </a:lnTo>
                  <a:lnTo>
                    <a:pt x="859" y="222"/>
                  </a:lnTo>
                  <a:lnTo>
                    <a:pt x="855" y="197"/>
                  </a:lnTo>
                  <a:lnTo>
                    <a:pt x="848" y="177"/>
                  </a:lnTo>
                  <a:lnTo>
                    <a:pt x="838" y="159"/>
                  </a:lnTo>
                  <a:lnTo>
                    <a:pt x="823" y="140"/>
                  </a:lnTo>
                  <a:lnTo>
                    <a:pt x="806" y="125"/>
                  </a:lnTo>
                  <a:lnTo>
                    <a:pt x="784" y="113"/>
                  </a:lnTo>
                  <a:lnTo>
                    <a:pt x="762" y="104"/>
                  </a:lnTo>
                  <a:lnTo>
                    <a:pt x="732" y="96"/>
                  </a:lnTo>
                  <a:lnTo>
                    <a:pt x="699" y="88"/>
                  </a:lnTo>
                  <a:lnTo>
                    <a:pt x="675" y="78"/>
                  </a:lnTo>
                  <a:lnTo>
                    <a:pt x="650" y="67"/>
                  </a:lnTo>
                  <a:lnTo>
                    <a:pt x="629" y="54"/>
                  </a:lnTo>
                  <a:lnTo>
                    <a:pt x="604" y="34"/>
                  </a:lnTo>
                  <a:lnTo>
                    <a:pt x="581" y="19"/>
                  </a:lnTo>
                  <a:lnTo>
                    <a:pt x="555" y="10"/>
                  </a:lnTo>
                  <a:lnTo>
                    <a:pt x="526" y="3"/>
                  </a:lnTo>
                  <a:lnTo>
                    <a:pt x="492" y="1"/>
                  </a:lnTo>
                  <a:lnTo>
                    <a:pt x="464" y="0"/>
                  </a:lnTo>
                  <a:lnTo>
                    <a:pt x="425" y="4"/>
                  </a:lnTo>
                  <a:lnTo>
                    <a:pt x="393" y="10"/>
                  </a:lnTo>
                  <a:lnTo>
                    <a:pt x="366" y="12"/>
                  </a:lnTo>
                  <a:lnTo>
                    <a:pt x="340" y="13"/>
                  </a:lnTo>
                  <a:lnTo>
                    <a:pt x="318" y="19"/>
                  </a:lnTo>
                  <a:lnTo>
                    <a:pt x="283" y="32"/>
                  </a:lnTo>
                  <a:lnTo>
                    <a:pt x="247" y="42"/>
                  </a:lnTo>
                  <a:lnTo>
                    <a:pt x="221" y="47"/>
                  </a:lnTo>
                  <a:lnTo>
                    <a:pt x="199" y="46"/>
                  </a:lnTo>
                  <a:lnTo>
                    <a:pt x="172" y="42"/>
                  </a:lnTo>
                  <a:lnTo>
                    <a:pt x="150" y="38"/>
                  </a:lnTo>
                  <a:lnTo>
                    <a:pt x="130" y="38"/>
                  </a:lnTo>
                  <a:lnTo>
                    <a:pt x="108" y="42"/>
                  </a:lnTo>
                  <a:lnTo>
                    <a:pt x="92" y="48"/>
                  </a:lnTo>
                  <a:lnTo>
                    <a:pt x="65" y="62"/>
                  </a:lnTo>
                  <a:lnTo>
                    <a:pt x="23" y="90"/>
                  </a:lnTo>
                  <a:lnTo>
                    <a:pt x="5" y="105"/>
                  </a:lnTo>
                  <a:lnTo>
                    <a:pt x="0" y="113"/>
                  </a:lnTo>
                  <a:lnTo>
                    <a:pt x="0" y="122"/>
                  </a:lnTo>
                  <a:lnTo>
                    <a:pt x="9" y="124"/>
                  </a:lnTo>
                  <a:lnTo>
                    <a:pt x="20" y="128"/>
                  </a:lnTo>
                  <a:lnTo>
                    <a:pt x="37" y="137"/>
                  </a:lnTo>
                  <a:lnTo>
                    <a:pt x="58" y="145"/>
                  </a:lnTo>
                  <a:lnTo>
                    <a:pt x="77" y="151"/>
                  </a:lnTo>
                  <a:lnTo>
                    <a:pt x="102" y="157"/>
                  </a:lnTo>
                  <a:lnTo>
                    <a:pt x="130" y="162"/>
                  </a:lnTo>
                  <a:lnTo>
                    <a:pt x="160" y="166"/>
                  </a:lnTo>
                  <a:lnTo>
                    <a:pt x="184" y="166"/>
                  </a:lnTo>
                  <a:lnTo>
                    <a:pt x="224" y="162"/>
                  </a:lnTo>
                  <a:lnTo>
                    <a:pt x="263" y="157"/>
                  </a:lnTo>
                  <a:lnTo>
                    <a:pt x="292" y="155"/>
                  </a:lnTo>
                  <a:lnTo>
                    <a:pt x="310" y="156"/>
                  </a:lnTo>
                  <a:lnTo>
                    <a:pt x="328" y="159"/>
                  </a:lnTo>
                  <a:lnTo>
                    <a:pt x="342" y="166"/>
                  </a:lnTo>
                  <a:lnTo>
                    <a:pt x="352" y="173"/>
                  </a:lnTo>
                  <a:lnTo>
                    <a:pt x="359" y="183"/>
                  </a:lnTo>
                  <a:lnTo>
                    <a:pt x="371" y="193"/>
                  </a:lnTo>
                  <a:lnTo>
                    <a:pt x="385" y="206"/>
                  </a:lnTo>
                  <a:lnTo>
                    <a:pt x="394" y="220"/>
                  </a:lnTo>
                  <a:lnTo>
                    <a:pt x="403" y="236"/>
                  </a:lnTo>
                  <a:lnTo>
                    <a:pt x="407" y="249"/>
                  </a:lnTo>
                  <a:lnTo>
                    <a:pt x="408" y="264"/>
                  </a:lnTo>
                  <a:lnTo>
                    <a:pt x="404" y="281"/>
                  </a:lnTo>
                  <a:lnTo>
                    <a:pt x="396" y="296"/>
                  </a:lnTo>
                  <a:lnTo>
                    <a:pt x="386" y="314"/>
                  </a:lnTo>
                  <a:lnTo>
                    <a:pt x="377" y="334"/>
                  </a:lnTo>
                  <a:lnTo>
                    <a:pt x="371" y="352"/>
                  </a:lnTo>
                  <a:lnTo>
                    <a:pt x="364" y="379"/>
                  </a:lnTo>
                  <a:lnTo>
                    <a:pt x="357" y="393"/>
                  </a:lnTo>
                  <a:lnTo>
                    <a:pt x="345" y="409"/>
                  </a:lnTo>
                  <a:lnTo>
                    <a:pt x="332" y="420"/>
                  </a:lnTo>
                  <a:lnTo>
                    <a:pt x="315" y="432"/>
                  </a:lnTo>
                  <a:lnTo>
                    <a:pt x="298" y="439"/>
                  </a:lnTo>
                  <a:lnTo>
                    <a:pt x="281" y="44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6" name="Freeform 92"/>
            <p:cNvSpPr>
              <a:spLocks/>
            </p:cNvSpPr>
            <p:nvPr/>
          </p:nvSpPr>
          <p:spPr bwMode="auto">
            <a:xfrm>
              <a:off x="4328" y="1321"/>
              <a:ext cx="159" cy="104"/>
            </a:xfrm>
            <a:custGeom>
              <a:avLst/>
              <a:gdLst>
                <a:gd name="T0" fmla="*/ 0 w 477"/>
                <a:gd name="T1" fmla="*/ 0 h 312"/>
                <a:gd name="T2" fmla="*/ 0 w 477"/>
                <a:gd name="T3" fmla="*/ 0 h 312"/>
                <a:gd name="T4" fmla="*/ 0 w 477"/>
                <a:gd name="T5" fmla="*/ 0 h 312"/>
                <a:gd name="T6" fmla="*/ 0 w 477"/>
                <a:gd name="T7" fmla="*/ 0 h 312"/>
                <a:gd name="T8" fmla="*/ 0 w 477"/>
                <a:gd name="T9" fmla="*/ 0 h 312"/>
                <a:gd name="T10" fmla="*/ 0 w 477"/>
                <a:gd name="T11" fmla="*/ 0 h 312"/>
                <a:gd name="T12" fmla="*/ 0 w 477"/>
                <a:gd name="T13" fmla="*/ 0 h 312"/>
                <a:gd name="T14" fmla="*/ 1 w 477"/>
                <a:gd name="T15" fmla="*/ 0 h 312"/>
                <a:gd name="T16" fmla="*/ 1 w 477"/>
                <a:gd name="T17" fmla="*/ 0 h 312"/>
                <a:gd name="T18" fmla="*/ 1 w 477"/>
                <a:gd name="T19" fmla="*/ 0 h 312"/>
                <a:gd name="T20" fmla="*/ 1 w 477"/>
                <a:gd name="T21" fmla="*/ 0 h 312"/>
                <a:gd name="T22" fmla="*/ 1 w 477"/>
                <a:gd name="T23" fmla="*/ 0 h 312"/>
                <a:gd name="T24" fmla="*/ 1 w 477"/>
                <a:gd name="T25" fmla="*/ 0 h 312"/>
                <a:gd name="T26" fmla="*/ 1 w 477"/>
                <a:gd name="T27" fmla="*/ 0 h 312"/>
                <a:gd name="T28" fmla="*/ 1 w 477"/>
                <a:gd name="T29" fmla="*/ 0 h 312"/>
                <a:gd name="T30" fmla="*/ 1 w 477"/>
                <a:gd name="T31" fmla="*/ 0 h 312"/>
                <a:gd name="T32" fmla="*/ 1 w 477"/>
                <a:gd name="T33" fmla="*/ 0 h 312"/>
                <a:gd name="T34" fmla="*/ 1 w 477"/>
                <a:gd name="T35" fmla="*/ 0 h 312"/>
                <a:gd name="T36" fmla="*/ 1 w 477"/>
                <a:gd name="T37" fmla="*/ 0 h 312"/>
                <a:gd name="T38" fmla="*/ 0 w 477"/>
                <a:gd name="T39" fmla="*/ 0 h 312"/>
                <a:gd name="T40" fmla="*/ 0 w 477"/>
                <a:gd name="T41" fmla="*/ 0 h 312"/>
                <a:gd name="T42" fmla="*/ 0 w 477"/>
                <a:gd name="T43" fmla="*/ 0 h 312"/>
                <a:gd name="T44" fmla="*/ 0 w 477"/>
                <a:gd name="T45" fmla="*/ 0 h 312"/>
                <a:gd name="T46" fmla="*/ 0 w 477"/>
                <a:gd name="T47" fmla="*/ 0 h 312"/>
                <a:gd name="T48" fmla="*/ 0 w 477"/>
                <a:gd name="T49" fmla="*/ 0 h 312"/>
                <a:gd name="T50" fmla="*/ 0 w 477"/>
                <a:gd name="T51" fmla="*/ 0 h 312"/>
                <a:gd name="T52" fmla="*/ 0 w 477"/>
                <a:gd name="T53" fmla="*/ 0 h 312"/>
                <a:gd name="T54" fmla="*/ 0 w 477"/>
                <a:gd name="T55" fmla="*/ 0 h 312"/>
                <a:gd name="T56" fmla="*/ 0 w 477"/>
                <a:gd name="T57" fmla="*/ 0 h 312"/>
                <a:gd name="T58" fmla="*/ 0 w 477"/>
                <a:gd name="T59" fmla="*/ 0 h 312"/>
                <a:gd name="T60" fmla="*/ 0 w 477"/>
                <a:gd name="T61" fmla="*/ 0 h 312"/>
                <a:gd name="T62" fmla="*/ 0 w 477"/>
                <a:gd name="T63" fmla="*/ 0 h 312"/>
                <a:gd name="T64" fmla="*/ 0 w 477"/>
                <a:gd name="T65" fmla="*/ 0 h 312"/>
                <a:gd name="T66" fmla="*/ 0 w 477"/>
                <a:gd name="T67" fmla="*/ 0 h 312"/>
                <a:gd name="T68" fmla="*/ 0 w 477"/>
                <a:gd name="T69" fmla="*/ 0 h 312"/>
                <a:gd name="T70" fmla="*/ 0 w 477"/>
                <a:gd name="T71" fmla="*/ 0 h 312"/>
                <a:gd name="T72" fmla="*/ 0 w 477"/>
                <a:gd name="T73" fmla="*/ 0 h 312"/>
                <a:gd name="T74" fmla="*/ 0 w 477"/>
                <a:gd name="T75" fmla="*/ 0 h 312"/>
                <a:gd name="T76" fmla="*/ 0 w 477"/>
                <a:gd name="T77" fmla="*/ 0 h 312"/>
                <a:gd name="T78" fmla="*/ 0 w 477"/>
                <a:gd name="T79" fmla="*/ 0 h 312"/>
                <a:gd name="T80" fmla="*/ 0 w 477"/>
                <a:gd name="T81" fmla="*/ 0 h 312"/>
                <a:gd name="T82" fmla="*/ 0 w 477"/>
                <a:gd name="T83" fmla="*/ 0 h 312"/>
                <a:gd name="T84" fmla="*/ 0 w 477"/>
                <a:gd name="T85" fmla="*/ 0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77" h="312">
                  <a:moveTo>
                    <a:pt x="156" y="16"/>
                  </a:moveTo>
                  <a:lnTo>
                    <a:pt x="171" y="9"/>
                  </a:lnTo>
                  <a:lnTo>
                    <a:pt x="184" y="4"/>
                  </a:lnTo>
                  <a:lnTo>
                    <a:pt x="199" y="1"/>
                  </a:lnTo>
                  <a:lnTo>
                    <a:pt x="213" y="0"/>
                  </a:lnTo>
                  <a:lnTo>
                    <a:pt x="229" y="1"/>
                  </a:lnTo>
                  <a:lnTo>
                    <a:pt x="243" y="4"/>
                  </a:lnTo>
                  <a:lnTo>
                    <a:pt x="259" y="7"/>
                  </a:lnTo>
                  <a:lnTo>
                    <a:pt x="276" y="16"/>
                  </a:lnTo>
                  <a:lnTo>
                    <a:pt x="290" y="23"/>
                  </a:lnTo>
                  <a:lnTo>
                    <a:pt x="305" y="35"/>
                  </a:lnTo>
                  <a:lnTo>
                    <a:pt x="316" y="47"/>
                  </a:lnTo>
                  <a:lnTo>
                    <a:pt x="328" y="65"/>
                  </a:lnTo>
                  <a:lnTo>
                    <a:pt x="335" y="72"/>
                  </a:lnTo>
                  <a:lnTo>
                    <a:pt x="348" y="77"/>
                  </a:lnTo>
                  <a:lnTo>
                    <a:pt x="372" y="80"/>
                  </a:lnTo>
                  <a:lnTo>
                    <a:pt x="413" y="84"/>
                  </a:lnTo>
                  <a:lnTo>
                    <a:pt x="425" y="86"/>
                  </a:lnTo>
                  <a:lnTo>
                    <a:pt x="436" y="89"/>
                  </a:lnTo>
                  <a:lnTo>
                    <a:pt x="444" y="95"/>
                  </a:lnTo>
                  <a:lnTo>
                    <a:pt x="450" y="103"/>
                  </a:lnTo>
                  <a:lnTo>
                    <a:pt x="453" y="114"/>
                  </a:lnTo>
                  <a:lnTo>
                    <a:pt x="455" y="125"/>
                  </a:lnTo>
                  <a:lnTo>
                    <a:pt x="457" y="137"/>
                  </a:lnTo>
                  <a:lnTo>
                    <a:pt x="463" y="149"/>
                  </a:lnTo>
                  <a:lnTo>
                    <a:pt x="472" y="166"/>
                  </a:lnTo>
                  <a:lnTo>
                    <a:pt x="476" y="179"/>
                  </a:lnTo>
                  <a:lnTo>
                    <a:pt x="477" y="192"/>
                  </a:lnTo>
                  <a:lnTo>
                    <a:pt x="475" y="203"/>
                  </a:lnTo>
                  <a:lnTo>
                    <a:pt x="469" y="212"/>
                  </a:lnTo>
                  <a:lnTo>
                    <a:pt x="463" y="219"/>
                  </a:lnTo>
                  <a:lnTo>
                    <a:pt x="443" y="230"/>
                  </a:lnTo>
                  <a:lnTo>
                    <a:pt x="423" y="238"/>
                  </a:lnTo>
                  <a:lnTo>
                    <a:pt x="410" y="247"/>
                  </a:lnTo>
                  <a:lnTo>
                    <a:pt x="400" y="256"/>
                  </a:lnTo>
                  <a:lnTo>
                    <a:pt x="394" y="267"/>
                  </a:lnTo>
                  <a:lnTo>
                    <a:pt x="384" y="289"/>
                  </a:lnTo>
                  <a:lnTo>
                    <a:pt x="375" y="300"/>
                  </a:lnTo>
                  <a:lnTo>
                    <a:pt x="365" y="306"/>
                  </a:lnTo>
                  <a:lnTo>
                    <a:pt x="354" y="311"/>
                  </a:lnTo>
                  <a:lnTo>
                    <a:pt x="337" y="312"/>
                  </a:lnTo>
                  <a:lnTo>
                    <a:pt x="317" y="311"/>
                  </a:lnTo>
                  <a:lnTo>
                    <a:pt x="297" y="306"/>
                  </a:lnTo>
                  <a:lnTo>
                    <a:pt x="275" y="298"/>
                  </a:lnTo>
                  <a:lnTo>
                    <a:pt x="267" y="294"/>
                  </a:lnTo>
                  <a:lnTo>
                    <a:pt x="253" y="291"/>
                  </a:lnTo>
                  <a:lnTo>
                    <a:pt x="238" y="286"/>
                  </a:lnTo>
                  <a:lnTo>
                    <a:pt x="227" y="281"/>
                  </a:lnTo>
                  <a:lnTo>
                    <a:pt x="209" y="270"/>
                  </a:lnTo>
                  <a:lnTo>
                    <a:pt x="198" y="267"/>
                  </a:lnTo>
                  <a:lnTo>
                    <a:pt x="183" y="264"/>
                  </a:lnTo>
                  <a:lnTo>
                    <a:pt x="176" y="264"/>
                  </a:lnTo>
                  <a:lnTo>
                    <a:pt x="160" y="264"/>
                  </a:lnTo>
                  <a:lnTo>
                    <a:pt x="141" y="266"/>
                  </a:lnTo>
                  <a:lnTo>
                    <a:pt x="134" y="267"/>
                  </a:lnTo>
                  <a:lnTo>
                    <a:pt x="112" y="268"/>
                  </a:lnTo>
                  <a:lnTo>
                    <a:pt x="83" y="268"/>
                  </a:lnTo>
                  <a:lnTo>
                    <a:pt x="71" y="267"/>
                  </a:lnTo>
                  <a:lnTo>
                    <a:pt x="59" y="263"/>
                  </a:lnTo>
                  <a:lnTo>
                    <a:pt x="50" y="256"/>
                  </a:lnTo>
                  <a:lnTo>
                    <a:pt x="40" y="250"/>
                  </a:lnTo>
                  <a:lnTo>
                    <a:pt x="30" y="247"/>
                  </a:lnTo>
                  <a:lnTo>
                    <a:pt x="25" y="246"/>
                  </a:lnTo>
                  <a:lnTo>
                    <a:pt x="20" y="245"/>
                  </a:lnTo>
                  <a:lnTo>
                    <a:pt x="12" y="244"/>
                  </a:lnTo>
                  <a:lnTo>
                    <a:pt x="5" y="241"/>
                  </a:lnTo>
                  <a:lnTo>
                    <a:pt x="1" y="235"/>
                  </a:lnTo>
                  <a:lnTo>
                    <a:pt x="0" y="230"/>
                  </a:lnTo>
                  <a:lnTo>
                    <a:pt x="13" y="221"/>
                  </a:lnTo>
                  <a:lnTo>
                    <a:pt x="26" y="211"/>
                  </a:lnTo>
                  <a:lnTo>
                    <a:pt x="44" y="194"/>
                  </a:lnTo>
                  <a:lnTo>
                    <a:pt x="60" y="180"/>
                  </a:lnTo>
                  <a:lnTo>
                    <a:pt x="81" y="168"/>
                  </a:lnTo>
                  <a:lnTo>
                    <a:pt x="103" y="160"/>
                  </a:lnTo>
                  <a:lnTo>
                    <a:pt x="126" y="151"/>
                  </a:lnTo>
                  <a:lnTo>
                    <a:pt x="142" y="140"/>
                  </a:lnTo>
                  <a:lnTo>
                    <a:pt x="153" y="126"/>
                  </a:lnTo>
                  <a:lnTo>
                    <a:pt x="162" y="110"/>
                  </a:lnTo>
                  <a:lnTo>
                    <a:pt x="167" y="86"/>
                  </a:lnTo>
                  <a:lnTo>
                    <a:pt x="167" y="61"/>
                  </a:lnTo>
                  <a:lnTo>
                    <a:pt x="163" y="36"/>
                  </a:lnTo>
                  <a:lnTo>
                    <a:pt x="156" y="16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7" name="Freeform 93"/>
            <p:cNvSpPr>
              <a:spLocks/>
            </p:cNvSpPr>
            <p:nvPr/>
          </p:nvSpPr>
          <p:spPr bwMode="auto">
            <a:xfrm>
              <a:off x="4120" y="1398"/>
              <a:ext cx="55" cy="34"/>
            </a:xfrm>
            <a:custGeom>
              <a:avLst/>
              <a:gdLst>
                <a:gd name="T0" fmla="*/ 0 w 164"/>
                <a:gd name="T1" fmla="*/ 0 h 100"/>
                <a:gd name="T2" fmla="*/ 0 w 164"/>
                <a:gd name="T3" fmla="*/ 0 h 100"/>
                <a:gd name="T4" fmla="*/ 0 w 164"/>
                <a:gd name="T5" fmla="*/ 0 h 100"/>
                <a:gd name="T6" fmla="*/ 0 w 164"/>
                <a:gd name="T7" fmla="*/ 0 h 100"/>
                <a:gd name="T8" fmla="*/ 0 w 164"/>
                <a:gd name="T9" fmla="*/ 0 h 100"/>
                <a:gd name="T10" fmla="*/ 0 w 164"/>
                <a:gd name="T11" fmla="*/ 0 h 100"/>
                <a:gd name="T12" fmla="*/ 0 w 164"/>
                <a:gd name="T13" fmla="*/ 0 h 100"/>
                <a:gd name="T14" fmla="*/ 0 w 164"/>
                <a:gd name="T15" fmla="*/ 0 h 100"/>
                <a:gd name="T16" fmla="*/ 0 w 164"/>
                <a:gd name="T17" fmla="*/ 0 h 100"/>
                <a:gd name="T18" fmla="*/ 0 w 164"/>
                <a:gd name="T19" fmla="*/ 0 h 100"/>
                <a:gd name="T20" fmla="*/ 0 w 164"/>
                <a:gd name="T21" fmla="*/ 0 h 100"/>
                <a:gd name="T22" fmla="*/ 0 w 164"/>
                <a:gd name="T23" fmla="*/ 0 h 100"/>
                <a:gd name="T24" fmla="*/ 0 w 164"/>
                <a:gd name="T25" fmla="*/ 0 h 100"/>
                <a:gd name="T26" fmla="*/ 0 w 164"/>
                <a:gd name="T27" fmla="*/ 0 h 100"/>
                <a:gd name="T28" fmla="*/ 0 w 164"/>
                <a:gd name="T29" fmla="*/ 0 h 100"/>
                <a:gd name="T30" fmla="*/ 0 w 164"/>
                <a:gd name="T31" fmla="*/ 0 h 100"/>
                <a:gd name="T32" fmla="*/ 0 w 164"/>
                <a:gd name="T33" fmla="*/ 0 h 100"/>
                <a:gd name="T34" fmla="*/ 0 w 164"/>
                <a:gd name="T35" fmla="*/ 0 h 100"/>
                <a:gd name="T36" fmla="*/ 0 w 164"/>
                <a:gd name="T37" fmla="*/ 0 h 100"/>
                <a:gd name="T38" fmla="*/ 0 w 164"/>
                <a:gd name="T39" fmla="*/ 0 h 100"/>
                <a:gd name="T40" fmla="*/ 0 w 164"/>
                <a:gd name="T41" fmla="*/ 0 h 100"/>
                <a:gd name="T42" fmla="*/ 0 w 164"/>
                <a:gd name="T43" fmla="*/ 0 h 100"/>
                <a:gd name="T44" fmla="*/ 0 w 164"/>
                <a:gd name="T45" fmla="*/ 0 h 100"/>
                <a:gd name="T46" fmla="*/ 0 w 164"/>
                <a:gd name="T47" fmla="*/ 0 h 100"/>
                <a:gd name="T48" fmla="*/ 0 w 164"/>
                <a:gd name="T49" fmla="*/ 0 h 100"/>
                <a:gd name="T50" fmla="*/ 0 w 164"/>
                <a:gd name="T51" fmla="*/ 0 h 100"/>
                <a:gd name="T52" fmla="*/ 0 w 164"/>
                <a:gd name="T53" fmla="*/ 0 h 100"/>
                <a:gd name="T54" fmla="*/ 0 w 164"/>
                <a:gd name="T55" fmla="*/ 0 h 100"/>
                <a:gd name="T56" fmla="*/ 0 w 164"/>
                <a:gd name="T57" fmla="*/ 0 h 100"/>
                <a:gd name="T58" fmla="*/ 0 w 164"/>
                <a:gd name="T59" fmla="*/ 0 h 100"/>
                <a:gd name="T60" fmla="*/ 0 w 164"/>
                <a:gd name="T61" fmla="*/ 0 h 1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64" h="100">
                  <a:moveTo>
                    <a:pt x="0" y="13"/>
                  </a:moveTo>
                  <a:lnTo>
                    <a:pt x="6" y="14"/>
                  </a:lnTo>
                  <a:lnTo>
                    <a:pt x="18" y="17"/>
                  </a:lnTo>
                  <a:lnTo>
                    <a:pt x="30" y="24"/>
                  </a:lnTo>
                  <a:lnTo>
                    <a:pt x="48" y="37"/>
                  </a:lnTo>
                  <a:lnTo>
                    <a:pt x="71" y="58"/>
                  </a:lnTo>
                  <a:lnTo>
                    <a:pt x="92" y="78"/>
                  </a:lnTo>
                  <a:lnTo>
                    <a:pt x="110" y="91"/>
                  </a:lnTo>
                  <a:lnTo>
                    <a:pt x="124" y="97"/>
                  </a:lnTo>
                  <a:lnTo>
                    <a:pt x="131" y="100"/>
                  </a:lnTo>
                  <a:lnTo>
                    <a:pt x="139" y="99"/>
                  </a:lnTo>
                  <a:lnTo>
                    <a:pt x="147" y="96"/>
                  </a:lnTo>
                  <a:lnTo>
                    <a:pt x="154" y="94"/>
                  </a:lnTo>
                  <a:lnTo>
                    <a:pt x="164" y="90"/>
                  </a:lnTo>
                  <a:lnTo>
                    <a:pt x="164" y="86"/>
                  </a:lnTo>
                  <a:lnTo>
                    <a:pt x="162" y="66"/>
                  </a:lnTo>
                  <a:lnTo>
                    <a:pt x="159" y="52"/>
                  </a:lnTo>
                  <a:lnTo>
                    <a:pt x="154" y="43"/>
                  </a:lnTo>
                  <a:lnTo>
                    <a:pt x="148" y="33"/>
                  </a:lnTo>
                  <a:lnTo>
                    <a:pt x="137" y="31"/>
                  </a:lnTo>
                  <a:lnTo>
                    <a:pt x="123" y="24"/>
                  </a:lnTo>
                  <a:lnTo>
                    <a:pt x="106" y="17"/>
                  </a:lnTo>
                  <a:lnTo>
                    <a:pt x="90" y="7"/>
                  </a:lnTo>
                  <a:lnTo>
                    <a:pt x="75" y="3"/>
                  </a:lnTo>
                  <a:lnTo>
                    <a:pt x="62" y="0"/>
                  </a:lnTo>
                  <a:lnTo>
                    <a:pt x="45" y="0"/>
                  </a:lnTo>
                  <a:lnTo>
                    <a:pt x="30" y="4"/>
                  </a:lnTo>
                  <a:lnTo>
                    <a:pt x="12" y="1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8" name="Freeform 94"/>
            <p:cNvSpPr>
              <a:spLocks/>
            </p:cNvSpPr>
            <p:nvPr/>
          </p:nvSpPr>
          <p:spPr bwMode="auto">
            <a:xfrm>
              <a:off x="4328" y="1327"/>
              <a:ext cx="55" cy="71"/>
            </a:xfrm>
            <a:custGeom>
              <a:avLst/>
              <a:gdLst>
                <a:gd name="T0" fmla="*/ 0 w 166"/>
                <a:gd name="T1" fmla="*/ 0 h 213"/>
                <a:gd name="T2" fmla="*/ 0 w 166"/>
                <a:gd name="T3" fmla="*/ 0 h 213"/>
                <a:gd name="T4" fmla="*/ 0 w 166"/>
                <a:gd name="T5" fmla="*/ 0 h 213"/>
                <a:gd name="T6" fmla="*/ 0 w 166"/>
                <a:gd name="T7" fmla="*/ 0 h 213"/>
                <a:gd name="T8" fmla="*/ 0 w 166"/>
                <a:gd name="T9" fmla="*/ 0 h 213"/>
                <a:gd name="T10" fmla="*/ 0 w 166"/>
                <a:gd name="T11" fmla="*/ 0 h 213"/>
                <a:gd name="T12" fmla="*/ 0 w 166"/>
                <a:gd name="T13" fmla="*/ 0 h 213"/>
                <a:gd name="T14" fmla="*/ 0 w 166"/>
                <a:gd name="T15" fmla="*/ 0 h 213"/>
                <a:gd name="T16" fmla="*/ 0 w 166"/>
                <a:gd name="T17" fmla="*/ 0 h 213"/>
                <a:gd name="T18" fmla="*/ 0 w 166"/>
                <a:gd name="T19" fmla="*/ 0 h 213"/>
                <a:gd name="T20" fmla="*/ 0 w 166"/>
                <a:gd name="T21" fmla="*/ 0 h 213"/>
                <a:gd name="T22" fmla="*/ 0 w 166"/>
                <a:gd name="T23" fmla="*/ 0 h 213"/>
                <a:gd name="T24" fmla="*/ 0 w 166"/>
                <a:gd name="T25" fmla="*/ 0 h 213"/>
                <a:gd name="T26" fmla="*/ 0 w 166"/>
                <a:gd name="T27" fmla="*/ 0 h 213"/>
                <a:gd name="T28" fmla="*/ 0 w 166"/>
                <a:gd name="T29" fmla="*/ 0 h 2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66" h="213">
                  <a:moveTo>
                    <a:pt x="0" y="213"/>
                  </a:moveTo>
                  <a:lnTo>
                    <a:pt x="13" y="204"/>
                  </a:lnTo>
                  <a:lnTo>
                    <a:pt x="26" y="194"/>
                  </a:lnTo>
                  <a:lnTo>
                    <a:pt x="44" y="177"/>
                  </a:lnTo>
                  <a:lnTo>
                    <a:pt x="59" y="163"/>
                  </a:lnTo>
                  <a:lnTo>
                    <a:pt x="80" y="151"/>
                  </a:lnTo>
                  <a:lnTo>
                    <a:pt x="102" y="143"/>
                  </a:lnTo>
                  <a:lnTo>
                    <a:pt x="125" y="134"/>
                  </a:lnTo>
                  <a:lnTo>
                    <a:pt x="141" y="123"/>
                  </a:lnTo>
                  <a:lnTo>
                    <a:pt x="152" y="109"/>
                  </a:lnTo>
                  <a:lnTo>
                    <a:pt x="161" y="94"/>
                  </a:lnTo>
                  <a:lnTo>
                    <a:pt x="166" y="70"/>
                  </a:lnTo>
                  <a:lnTo>
                    <a:pt x="166" y="45"/>
                  </a:lnTo>
                  <a:lnTo>
                    <a:pt x="162" y="21"/>
                  </a:lnTo>
                  <a:lnTo>
                    <a:pt x="1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9" name="Freeform 95"/>
            <p:cNvSpPr>
              <a:spLocks/>
            </p:cNvSpPr>
            <p:nvPr/>
          </p:nvSpPr>
          <p:spPr bwMode="auto">
            <a:xfrm>
              <a:off x="2836" y="1799"/>
              <a:ext cx="483" cy="284"/>
            </a:xfrm>
            <a:custGeom>
              <a:avLst/>
              <a:gdLst>
                <a:gd name="T0" fmla="*/ 1 w 1448"/>
                <a:gd name="T1" fmla="*/ 1 h 852"/>
                <a:gd name="T2" fmla="*/ 1 w 1448"/>
                <a:gd name="T3" fmla="*/ 1 h 852"/>
                <a:gd name="T4" fmla="*/ 2 w 1448"/>
                <a:gd name="T5" fmla="*/ 1 h 852"/>
                <a:gd name="T6" fmla="*/ 2 w 1448"/>
                <a:gd name="T7" fmla="*/ 1 h 852"/>
                <a:gd name="T8" fmla="*/ 2 w 1448"/>
                <a:gd name="T9" fmla="*/ 1 h 852"/>
                <a:gd name="T10" fmla="*/ 2 w 1448"/>
                <a:gd name="T11" fmla="*/ 1 h 852"/>
                <a:gd name="T12" fmla="*/ 2 w 1448"/>
                <a:gd name="T13" fmla="*/ 1 h 852"/>
                <a:gd name="T14" fmla="*/ 2 w 1448"/>
                <a:gd name="T15" fmla="*/ 1 h 852"/>
                <a:gd name="T16" fmla="*/ 2 w 1448"/>
                <a:gd name="T17" fmla="*/ 1 h 852"/>
                <a:gd name="T18" fmla="*/ 2 w 1448"/>
                <a:gd name="T19" fmla="*/ 0 h 852"/>
                <a:gd name="T20" fmla="*/ 2 w 1448"/>
                <a:gd name="T21" fmla="*/ 0 h 852"/>
                <a:gd name="T22" fmla="*/ 2 w 1448"/>
                <a:gd name="T23" fmla="*/ 0 h 852"/>
                <a:gd name="T24" fmla="*/ 2 w 1448"/>
                <a:gd name="T25" fmla="*/ 0 h 852"/>
                <a:gd name="T26" fmla="*/ 2 w 1448"/>
                <a:gd name="T27" fmla="*/ 0 h 852"/>
                <a:gd name="T28" fmla="*/ 1 w 1448"/>
                <a:gd name="T29" fmla="*/ 0 h 852"/>
                <a:gd name="T30" fmla="*/ 1 w 1448"/>
                <a:gd name="T31" fmla="*/ 0 h 852"/>
                <a:gd name="T32" fmla="*/ 1 w 1448"/>
                <a:gd name="T33" fmla="*/ 0 h 852"/>
                <a:gd name="T34" fmla="*/ 1 w 1448"/>
                <a:gd name="T35" fmla="*/ 0 h 852"/>
                <a:gd name="T36" fmla="*/ 1 w 1448"/>
                <a:gd name="T37" fmla="*/ 0 h 852"/>
                <a:gd name="T38" fmla="*/ 1 w 1448"/>
                <a:gd name="T39" fmla="*/ 0 h 852"/>
                <a:gd name="T40" fmla="*/ 1 w 1448"/>
                <a:gd name="T41" fmla="*/ 0 h 852"/>
                <a:gd name="T42" fmla="*/ 1 w 1448"/>
                <a:gd name="T43" fmla="*/ 0 h 852"/>
                <a:gd name="T44" fmla="*/ 0 w 1448"/>
                <a:gd name="T45" fmla="*/ 0 h 852"/>
                <a:gd name="T46" fmla="*/ 0 w 1448"/>
                <a:gd name="T47" fmla="*/ 0 h 852"/>
                <a:gd name="T48" fmla="*/ 0 w 1448"/>
                <a:gd name="T49" fmla="*/ 0 h 852"/>
                <a:gd name="T50" fmla="*/ 0 w 1448"/>
                <a:gd name="T51" fmla="*/ 1 h 852"/>
                <a:gd name="T52" fmla="*/ 0 w 1448"/>
                <a:gd name="T53" fmla="*/ 1 h 852"/>
                <a:gd name="T54" fmla="*/ 0 w 1448"/>
                <a:gd name="T55" fmla="*/ 1 h 852"/>
                <a:gd name="T56" fmla="*/ 0 w 1448"/>
                <a:gd name="T57" fmla="*/ 1 h 852"/>
                <a:gd name="T58" fmla="*/ 0 w 1448"/>
                <a:gd name="T59" fmla="*/ 1 h 852"/>
                <a:gd name="T60" fmla="*/ 0 w 1448"/>
                <a:gd name="T61" fmla="*/ 1 h 852"/>
                <a:gd name="T62" fmla="*/ 0 w 1448"/>
                <a:gd name="T63" fmla="*/ 1 h 852"/>
                <a:gd name="T64" fmla="*/ 0 w 1448"/>
                <a:gd name="T65" fmla="*/ 1 h 852"/>
                <a:gd name="T66" fmla="*/ 0 w 1448"/>
                <a:gd name="T67" fmla="*/ 1 h 852"/>
                <a:gd name="T68" fmla="*/ 0 w 1448"/>
                <a:gd name="T69" fmla="*/ 1 h 852"/>
                <a:gd name="T70" fmla="*/ 1 w 1448"/>
                <a:gd name="T71" fmla="*/ 1 h 852"/>
                <a:gd name="T72" fmla="*/ 1 w 1448"/>
                <a:gd name="T73" fmla="*/ 1 h 8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48" h="852">
                  <a:moveTo>
                    <a:pt x="1055" y="767"/>
                  </a:moveTo>
                  <a:lnTo>
                    <a:pt x="1062" y="767"/>
                  </a:lnTo>
                  <a:lnTo>
                    <a:pt x="1070" y="767"/>
                  </a:lnTo>
                  <a:lnTo>
                    <a:pt x="1089" y="771"/>
                  </a:lnTo>
                  <a:lnTo>
                    <a:pt x="1145" y="793"/>
                  </a:lnTo>
                  <a:lnTo>
                    <a:pt x="1221" y="804"/>
                  </a:lnTo>
                  <a:lnTo>
                    <a:pt x="1310" y="793"/>
                  </a:lnTo>
                  <a:lnTo>
                    <a:pt x="1379" y="771"/>
                  </a:lnTo>
                  <a:lnTo>
                    <a:pt x="1427" y="745"/>
                  </a:lnTo>
                  <a:lnTo>
                    <a:pt x="1448" y="707"/>
                  </a:lnTo>
                  <a:lnTo>
                    <a:pt x="1441" y="680"/>
                  </a:lnTo>
                  <a:lnTo>
                    <a:pt x="1406" y="654"/>
                  </a:lnTo>
                  <a:lnTo>
                    <a:pt x="1372" y="643"/>
                  </a:lnTo>
                  <a:lnTo>
                    <a:pt x="1372" y="638"/>
                  </a:lnTo>
                  <a:lnTo>
                    <a:pt x="1400" y="605"/>
                  </a:lnTo>
                  <a:lnTo>
                    <a:pt x="1414" y="557"/>
                  </a:lnTo>
                  <a:lnTo>
                    <a:pt x="1427" y="493"/>
                  </a:lnTo>
                  <a:lnTo>
                    <a:pt x="1427" y="434"/>
                  </a:lnTo>
                  <a:lnTo>
                    <a:pt x="1393" y="386"/>
                  </a:lnTo>
                  <a:lnTo>
                    <a:pt x="1338" y="353"/>
                  </a:lnTo>
                  <a:lnTo>
                    <a:pt x="1276" y="337"/>
                  </a:lnTo>
                  <a:lnTo>
                    <a:pt x="1234" y="343"/>
                  </a:lnTo>
                  <a:lnTo>
                    <a:pt x="1207" y="353"/>
                  </a:lnTo>
                  <a:lnTo>
                    <a:pt x="1255" y="327"/>
                  </a:lnTo>
                  <a:lnTo>
                    <a:pt x="1262" y="289"/>
                  </a:lnTo>
                  <a:lnTo>
                    <a:pt x="1248" y="241"/>
                  </a:lnTo>
                  <a:lnTo>
                    <a:pt x="1200" y="187"/>
                  </a:lnTo>
                  <a:lnTo>
                    <a:pt x="1131" y="133"/>
                  </a:lnTo>
                  <a:lnTo>
                    <a:pt x="1028" y="96"/>
                  </a:lnTo>
                  <a:lnTo>
                    <a:pt x="931" y="74"/>
                  </a:lnTo>
                  <a:lnTo>
                    <a:pt x="856" y="74"/>
                  </a:lnTo>
                  <a:lnTo>
                    <a:pt x="835" y="80"/>
                  </a:lnTo>
                  <a:lnTo>
                    <a:pt x="835" y="63"/>
                  </a:lnTo>
                  <a:lnTo>
                    <a:pt x="779" y="37"/>
                  </a:lnTo>
                  <a:lnTo>
                    <a:pt x="690" y="9"/>
                  </a:lnTo>
                  <a:lnTo>
                    <a:pt x="592" y="0"/>
                  </a:lnTo>
                  <a:lnTo>
                    <a:pt x="503" y="0"/>
                  </a:lnTo>
                  <a:lnTo>
                    <a:pt x="421" y="26"/>
                  </a:lnTo>
                  <a:lnTo>
                    <a:pt x="393" y="63"/>
                  </a:lnTo>
                  <a:lnTo>
                    <a:pt x="407" y="102"/>
                  </a:lnTo>
                  <a:lnTo>
                    <a:pt x="434" y="133"/>
                  </a:lnTo>
                  <a:lnTo>
                    <a:pt x="428" y="139"/>
                  </a:lnTo>
                  <a:lnTo>
                    <a:pt x="365" y="144"/>
                  </a:lnTo>
                  <a:lnTo>
                    <a:pt x="290" y="144"/>
                  </a:lnTo>
                  <a:lnTo>
                    <a:pt x="220" y="165"/>
                  </a:lnTo>
                  <a:lnTo>
                    <a:pt x="179" y="208"/>
                  </a:lnTo>
                  <a:lnTo>
                    <a:pt x="166" y="267"/>
                  </a:lnTo>
                  <a:lnTo>
                    <a:pt x="186" y="337"/>
                  </a:lnTo>
                  <a:lnTo>
                    <a:pt x="220" y="391"/>
                  </a:lnTo>
                  <a:lnTo>
                    <a:pt x="227" y="421"/>
                  </a:lnTo>
                  <a:lnTo>
                    <a:pt x="280" y="436"/>
                  </a:lnTo>
                  <a:lnTo>
                    <a:pt x="225" y="432"/>
                  </a:lnTo>
                  <a:lnTo>
                    <a:pt x="179" y="455"/>
                  </a:lnTo>
                  <a:lnTo>
                    <a:pt x="83" y="472"/>
                  </a:lnTo>
                  <a:lnTo>
                    <a:pt x="21" y="493"/>
                  </a:lnTo>
                  <a:lnTo>
                    <a:pt x="0" y="525"/>
                  </a:lnTo>
                  <a:lnTo>
                    <a:pt x="21" y="579"/>
                  </a:lnTo>
                  <a:lnTo>
                    <a:pt x="90" y="638"/>
                  </a:lnTo>
                  <a:lnTo>
                    <a:pt x="145" y="686"/>
                  </a:lnTo>
                  <a:lnTo>
                    <a:pt x="203" y="691"/>
                  </a:lnTo>
                  <a:lnTo>
                    <a:pt x="138" y="699"/>
                  </a:lnTo>
                  <a:lnTo>
                    <a:pt x="103" y="739"/>
                  </a:lnTo>
                  <a:lnTo>
                    <a:pt x="42" y="761"/>
                  </a:lnTo>
                  <a:lnTo>
                    <a:pt x="34" y="793"/>
                  </a:lnTo>
                  <a:lnTo>
                    <a:pt x="83" y="825"/>
                  </a:lnTo>
                  <a:lnTo>
                    <a:pt x="186" y="841"/>
                  </a:lnTo>
                  <a:lnTo>
                    <a:pt x="297" y="852"/>
                  </a:lnTo>
                  <a:lnTo>
                    <a:pt x="359" y="841"/>
                  </a:lnTo>
                  <a:lnTo>
                    <a:pt x="365" y="836"/>
                  </a:lnTo>
                  <a:lnTo>
                    <a:pt x="365" y="825"/>
                  </a:lnTo>
                  <a:lnTo>
                    <a:pt x="359" y="819"/>
                  </a:lnTo>
                  <a:lnTo>
                    <a:pt x="1055" y="767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C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0" name="Freeform 96"/>
            <p:cNvSpPr>
              <a:spLocks/>
            </p:cNvSpPr>
            <p:nvPr/>
          </p:nvSpPr>
          <p:spPr bwMode="auto">
            <a:xfrm>
              <a:off x="2891" y="1861"/>
              <a:ext cx="359" cy="324"/>
            </a:xfrm>
            <a:custGeom>
              <a:avLst/>
              <a:gdLst>
                <a:gd name="T0" fmla="*/ 1 w 1079"/>
                <a:gd name="T1" fmla="*/ 1 h 973"/>
                <a:gd name="T2" fmla="*/ 1 w 1079"/>
                <a:gd name="T3" fmla="*/ 1 h 973"/>
                <a:gd name="T4" fmla="*/ 1 w 1079"/>
                <a:gd name="T5" fmla="*/ 1 h 973"/>
                <a:gd name="T6" fmla="*/ 1 w 1079"/>
                <a:gd name="T7" fmla="*/ 1 h 973"/>
                <a:gd name="T8" fmla="*/ 1 w 1079"/>
                <a:gd name="T9" fmla="*/ 1 h 973"/>
                <a:gd name="T10" fmla="*/ 0 w 1079"/>
                <a:gd name="T11" fmla="*/ 1 h 973"/>
                <a:gd name="T12" fmla="*/ 0 w 1079"/>
                <a:gd name="T13" fmla="*/ 1 h 973"/>
                <a:gd name="T14" fmla="*/ 1 w 1079"/>
                <a:gd name="T15" fmla="*/ 1 h 973"/>
                <a:gd name="T16" fmla="*/ 1 w 1079"/>
                <a:gd name="T17" fmla="*/ 1 h 973"/>
                <a:gd name="T18" fmla="*/ 0 w 1079"/>
                <a:gd name="T19" fmla="*/ 1 h 973"/>
                <a:gd name="T20" fmla="*/ 0 w 1079"/>
                <a:gd name="T21" fmla="*/ 0 h 973"/>
                <a:gd name="T22" fmla="*/ 0 w 1079"/>
                <a:gd name="T23" fmla="*/ 0 h 973"/>
                <a:gd name="T24" fmla="*/ 0 w 1079"/>
                <a:gd name="T25" fmla="*/ 1 h 973"/>
                <a:gd name="T26" fmla="*/ 1 w 1079"/>
                <a:gd name="T27" fmla="*/ 1 h 973"/>
                <a:gd name="T28" fmla="*/ 1 w 1079"/>
                <a:gd name="T29" fmla="*/ 1 h 973"/>
                <a:gd name="T30" fmla="*/ 0 w 1079"/>
                <a:gd name="T31" fmla="*/ 0 h 973"/>
                <a:gd name="T32" fmla="*/ 0 w 1079"/>
                <a:gd name="T33" fmla="*/ 0 h 973"/>
                <a:gd name="T34" fmla="*/ 1 w 1079"/>
                <a:gd name="T35" fmla="*/ 0 h 973"/>
                <a:gd name="T36" fmla="*/ 1 w 1079"/>
                <a:gd name="T37" fmla="*/ 1 h 973"/>
                <a:gd name="T38" fmla="*/ 1 w 1079"/>
                <a:gd name="T39" fmla="*/ 0 h 973"/>
                <a:gd name="T40" fmla="*/ 1 w 1079"/>
                <a:gd name="T41" fmla="*/ 0 h 973"/>
                <a:gd name="T42" fmla="*/ 1 w 1079"/>
                <a:gd name="T43" fmla="*/ 0 h 973"/>
                <a:gd name="T44" fmla="*/ 1 w 1079"/>
                <a:gd name="T45" fmla="*/ 0 h 973"/>
                <a:gd name="T46" fmla="*/ 1 w 1079"/>
                <a:gd name="T47" fmla="*/ 0 h 973"/>
                <a:gd name="T48" fmla="*/ 1 w 1079"/>
                <a:gd name="T49" fmla="*/ 0 h 973"/>
                <a:gd name="T50" fmla="*/ 1 w 1079"/>
                <a:gd name="T51" fmla="*/ 0 h 973"/>
                <a:gd name="T52" fmla="*/ 1 w 1079"/>
                <a:gd name="T53" fmla="*/ 0 h 973"/>
                <a:gd name="T54" fmla="*/ 1 w 1079"/>
                <a:gd name="T55" fmla="*/ 1 h 973"/>
                <a:gd name="T56" fmla="*/ 1 w 1079"/>
                <a:gd name="T57" fmla="*/ 1 h 973"/>
                <a:gd name="T58" fmla="*/ 1 w 1079"/>
                <a:gd name="T59" fmla="*/ 1 h 973"/>
                <a:gd name="T60" fmla="*/ 1 w 1079"/>
                <a:gd name="T61" fmla="*/ 1 h 973"/>
                <a:gd name="T62" fmla="*/ 1 w 1079"/>
                <a:gd name="T63" fmla="*/ 1 h 973"/>
                <a:gd name="T64" fmla="*/ 1 w 1079"/>
                <a:gd name="T65" fmla="*/ 1 h 973"/>
                <a:gd name="T66" fmla="*/ 1 w 1079"/>
                <a:gd name="T67" fmla="*/ 1 h 9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79" h="973">
                  <a:moveTo>
                    <a:pt x="649" y="498"/>
                  </a:moveTo>
                  <a:lnTo>
                    <a:pt x="625" y="552"/>
                  </a:lnTo>
                  <a:lnTo>
                    <a:pt x="639" y="586"/>
                  </a:lnTo>
                  <a:lnTo>
                    <a:pt x="645" y="640"/>
                  </a:lnTo>
                  <a:lnTo>
                    <a:pt x="645" y="764"/>
                  </a:lnTo>
                  <a:lnTo>
                    <a:pt x="655" y="838"/>
                  </a:lnTo>
                  <a:lnTo>
                    <a:pt x="673" y="864"/>
                  </a:lnTo>
                  <a:lnTo>
                    <a:pt x="718" y="906"/>
                  </a:lnTo>
                  <a:lnTo>
                    <a:pt x="807" y="938"/>
                  </a:lnTo>
                  <a:lnTo>
                    <a:pt x="959" y="973"/>
                  </a:lnTo>
                  <a:lnTo>
                    <a:pt x="114" y="973"/>
                  </a:lnTo>
                  <a:lnTo>
                    <a:pt x="190" y="946"/>
                  </a:lnTo>
                  <a:lnTo>
                    <a:pt x="238" y="938"/>
                  </a:lnTo>
                  <a:lnTo>
                    <a:pt x="301" y="944"/>
                  </a:lnTo>
                  <a:lnTo>
                    <a:pt x="353" y="909"/>
                  </a:lnTo>
                  <a:lnTo>
                    <a:pt x="393" y="845"/>
                  </a:lnTo>
                  <a:lnTo>
                    <a:pt x="424" y="675"/>
                  </a:lnTo>
                  <a:lnTo>
                    <a:pt x="432" y="554"/>
                  </a:lnTo>
                  <a:lnTo>
                    <a:pt x="459" y="498"/>
                  </a:lnTo>
                  <a:lnTo>
                    <a:pt x="210" y="410"/>
                  </a:lnTo>
                  <a:lnTo>
                    <a:pt x="141" y="394"/>
                  </a:lnTo>
                  <a:lnTo>
                    <a:pt x="59" y="348"/>
                  </a:lnTo>
                  <a:lnTo>
                    <a:pt x="0" y="319"/>
                  </a:lnTo>
                  <a:lnTo>
                    <a:pt x="72" y="318"/>
                  </a:lnTo>
                  <a:lnTo>
                    <a:pt x="163" y="361"/>
                  </a:lnTo>
                  <a:lnTo>
                    <a:pt x="231" y="388"/>
                  </a:lnTo>
                  <a:lnTo>
                    <a:pt x="321" y="415"/>
                  </a:lnTo>
                  <a:lnTo>
                    <a:pt x="377" y="426"/>
                  </a:lnTo>
                  <a:lnTo>
                    <a:pt x="477" y="448"/>
                  </a:lnTo>
                  <a:lnTo>
                    <a:pt x="514" y="426"/>
                  </a:lnTo>
                  <a:lnTo>
                    <a:pt x="438" y="391"/>
                  </a:lnTo>
                  <a:lnTo>
                    <a:pt x="327" y="266"/>
                  </a:lnTo>
                  <a:lnTo>
                    <a:pt x="283" y="222"/>
                  </a:lnTo>
                  <a:lnTo>
                    <a:pt x="231" y="151"/>
                  </a:lnTo>
                  <a:lnTo>
                    <a:pt x="224" y="88"/>
                  </a:lnTo>
                  <a:lnTo>
                    <a:pt x="390" y="266"/>
                  </a:lnTo>
                  <a:lnTo>
                    <a:pt x="424" y="303"/>
                  </a:lnTo>
                  <a:lnTo>
                    <a:pt x="562" y="378"/>
                  </a:lnTo>
                  <a:lnTo>
                    <a:pt x="573" y="259"/>
                  </a:lnTo>
                  <a:lnTo>
                    <a:pt x="584" y="201"/>
                  </a:lnTo>
                  <a:lnTo>
                    <a:pt x="596" y="162"/>
                  </a:lnTo>
                  <a:lnTo>
                    <a:pt x="604" y="71"/>
                  </a:lnTo>
                  <a:lnTo>
                    <a:pt x="610" y="34"/>
                  </a:lnTo>
                  <a:lnTo>
                    <a:pt x="642" y="0"/>
                  </a:lnTo>
                  <a:lnTo>
                    <a:pt x="652" y="104"/>
                  </a:lnTo>
                  <a:lnTo>
                    <a:pt x="659" y="168"/>
                  </a:lnTo>
                  <a:lnTo>
                    <a:pt x="639" y="228"/>
                  </a:lnTo>
                  <a:lnTo>
                    <a:pt x="724" y="184"/>
                  </a:lnTo>
                  <a:lnTo>
                    <a:pt x="869" y="179"/>
                  </a:lnTo>
                  <a:lnTo>
                    <a:pt x="938" y="139"/>
                  </a:lnTo>
                  <a:lnTo>
                    <a:pt x="942" y="179"/>
                  </a:lnTo>
                  <a:lnTo>
                    <a:pt x="869" y="214"/>
                  </a:lnTo>
                  <a:lnTo>
                    <a:pt x="745" y="216"/>
                  </a:lnTo>
                  <a:lnTo>
                    <a:pt x="652" y="292"/>
                  </a:lnTo>
                  <a:lnTo>
                    <a:pt x="645" y="388"/>
                  </a:lnTo>
                  <a:lnTo>
                    <a:pt x="652" y="410"/>
                  </a:lnTo>
                  <a:lnTo>
                    <a:pt x="673" y="420"/>
                  </a:lnTo>
                  <a:lnTo>
                    <a:pt x="762" y="431"/>
                  </a:lnTo>
                  <a:lnTo>
                    <a:pt x="859" y="420"/>
                  </a:lnTo>
                  <a:lnTo>
                    <a:pt x="942" y="410"/>
                  </a:lnTo>
                  <a:lnTo>
                    <a:pt x="998" y="404"/>
                  </a:lnTo>
                  <a:lnTo>
                    <a:pt x="1066" y="399"/>
                  </a:lnTo>
                  <a:lnTo>
                    <a:pt x="1079" y="420"/>
                  </a:lnTo>
                  <a:lnTo>
                    <a:pt x="1003" y="426"/>
                  </a:lnTo>
                  <a:lnTo>
                    <a:pt x="908" y="441"/>
                  </a:lnTo>
                  <a:lnTo>
                    <a:pt x="810" y="458"/>
                  </a:lnTo>
                  <a:lnTo>
                    <a:pt x="713" y="474"/>
                  </a:lnTo>
                  <a:lnTo>
                    <a:pt x="649" y="498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1" name="Freeform 97"/>
            <p:cNvSpPr>
              <a:spLocks/>
            </p:cNvSpPr>
            <p:nvPr/>
          </p:nvSpPr>
          <p:spPr bwMode="auto">
            <a:xfrm>
              <a:off x="495" y="1989"/>
              <a:ext cx="1761" cy="2242"/>
            </a:xfrm>
            <a:custGeom>
              <a:avLst/>
              <a:gdLst>
                <a:gd name="T0" fmla="*/ 0 w 5284"/>
                <a:gd name="T1" fmla="*/ 2 h 6728"/>
                <a:gd name="T2" fmla="*/ 0 w 5284"/>
                <a:gd name="T3" fmla="*/ 2 h 6728"/>
                <a:gd name="T4" fmla="*/ 0 w 5284"/>
                <a:gd name="T5" fmla="*/ 1 h 6728"/>
                <a:gd name="T6" fmla="*/ 0 w 5284"/>
                <a:gd name="T7" fmla="*/ 1 h 6728"/>
                <a:gd name="T8" fmla="*/ 1 w 5284"/>
                <a:gd name="T9" fmla="*/ 1 h 6728"/>
                <a:gd name="T10" fmla="*/ 1 w 5284"/>
                <a:gd name="T11" fmla="*/ 1 h 6728"/>
                <a:gd name="T12" fmla="*/ 1 w 5284"/>
                <a:gd name="T13" fmla="*/ 1 h 6728"/>
                <a:gd name="T14" fmla="*/ 1 w 5284"/>
                <a:gd name="T15" fmla="*/ 1 h 6728"/>
                <a:gd name="T16" fmla="*/ 1 w 5284"/>
                <a:gd name="T17" fmla="*/ 1 h 6728"/>
                <a:gd name="T18" fmla="*/ 2 w 5284"/>
                <a:gd name="T19" fmla="*/ 0 h 6728"/>
                <a:gd name="T20" fmla="*/ 2 w 5284"/>
                <a:gd name="T21" fmla="*/ 0 h 6728"/>
                <a:gd name="T22" fmla="*/ 2 w 5284"/>
                <a:gd name="T23" fmla="*/ 0 h 6728"/>
                <a:gd name="T24" fmla="*/ 3 w 5284"/>
                <a:gd name="T25" fmla="*/ 0 h 6728"/>
                <a:gd name="T26" fmla="*/ 3 w 5284"/>
                <a:gd name="T27" fmla="*/ 0 h 6728"/>
                <a:gd name="T28" fmla="*/ 4 w 5284"/>
                <a:gd name="T29" fmla="*/ 0 h 6728"/>
                <a:gd name="T30" fmla="*/ 4 w 5284"/>
                <a:gd name="T31" fmla="*/ 0 h 6728"/>
                <a:gd name="T32" fmla="*/ 4 w 5284"/>
                <a:gd name="T33" fmla="*/ 0 h 6728"/>
                <a:gd name="T34" fmla="*/ 4 w 5284"/>
                <a:gd name="T35" fmla="*/ 0 h 6728"/>
                <a:gd name="T36" fmla="*/ 5 w 5284"/>
                <a:gd name="T37" fmla="*/ 0 h 6728"/>
                <a:gd name="T38" fmla="*/ 5 w 5284"/>
                <a:gd name="T39" fmla="*/ 0 h 6728"/>
                <a:gd name="T40" fmla="*/ 5 w 5284"/>
                <a:gd name="T41" fmla="*/ 0 h 6728"/>
                <a:gd name="T42" fmla="*/ 5 w 5284"/>
                <a:gd name="T43" fmla="*/ 0 h 6728"/>
                <a:gd name="T44" fmla="*/ 5 w 5284"/>
                <a:gd name="T45" fmla="*/ 0 h 6728"/>
                <a:gd name="T46" fmla="*/ 6 w 5284"/>
                <a:gd name="T47" fmla="*/ 0 h 6728"/>
                <a:gd name="T48" fmla="*/ 6 w 5284"/>
                <a:gd name="T49" fmla="*/ 0 h 6728"/>
                <a:gd name="T50" fmla="*/ 6 w 5284"/>
                <a:gd name="T51" fmla="*/ 0 h 6728"/>
                <a:gd name="T52" fmla="*/ 6 w 5284"/>
                <a:gd name="T53" fmla="*/ 0 h 6728"/>
                <a:gd name="T54" fmla="*/ 6 w 5284"/>
                <a:gd name="T55" fmla="*/ 0 h 6728"/>
                <a:gd name="T56" fmla="*/ 7 w 5284"/>
                <a:gd name="T57" fmla="*/ 0 h 6728"/>
                <a:gd name="T58" fmla="*/ 7 w 5284"/>
                <a:gd name="T59" fmla="*/ 0 h 6728"/>
                <a:gd name="T60" fmla="*/ 7 w 5284"/>
                <a:gd name="T61" fmla="*/ 1 h 6728"/>
                <a:gd name="T62" fmla="*/ 7 w 5284"/>
                <a:gd name="T63" fmla="*/ 1 h 6728"/>
                <a:gd name="T64" fmla="*/ 7 w 5284"/>
                <a:gd name="T65" fmla="*/ 1 h 6728"/>
                <a:gd name="T66" fmla="*/ 7 w 5284"/>
                <a:gd name="T67" fmla="*/ 1 h 6728"/>
                <a:gd name="T68" fmla="*/ 7 w 5284"/>
                <a:gd name="T69" fmla="*/ 1 h 6728"/>
                <a:gd name="T70" fmla="*/ 7 w 5284"/>
                <a:gd name="T71" fmla="*/ 2 h 6728"/>
                <a:gd name="T72" fmla="*/ 7 w 5284"/>
                <a:gd name="T73" fmla="*/ 2 h 6728"/>
                <a:gd name="T74" fmla="*/ 7 w 5284"/>
                <a:gd name="T75" fmla="*/ 2 h 6728"/>
                <a:gd name="T76" fmla="*/ 7 w 5284"/>
                <a:gd name="T77" fmla="*/ 2 h 6728"/>
                <a:gd name="T78" fmla="*/ 7 w 5284"/>
                <a:gd name="T79" fmla="*/ 2 h 6728"/>
                <a:gd name="T80" fmla="*/ 7 w 5284"/>
                <a:gd name="T81" fmla="*/ 2 h 6728"/>
                <a:gd name="T82" fmla="*/ 7 w 5284"/>
                <a:gd name="T83" fmla="*/ 2 h 6728"/>
                <a:gd name="T84" fmla="*/ 7 w 5284"/>
                <a:gd name="T85" fmla="*/ 2 h 6728"/>
                <a:gd name="T86" fmla="*/ 7 w 5284"/>
                <a:gd name="T87" fmla="*/ 3 h 6728"/>
                <a:gd name="T88" fmla="*/ 6 w 5284"/>
                <a:gd name="T89" fmla="*/ 3 h 6728"/>
                <a:gd name="T90" fmla="*/ 6 w 5284"/>
                <a:gd name="T91" fmla="*/ 3 h 6728"/>
                <a:gd name="T92" fmla="*/ 6 w 5284"/>
                <a:gd name="T93" fmla="*/ 3 h 6728"/>
                <a:gd name="T94" fmla="*/ 6 w 5284"/>
                <a:gd name="T95" fmla="*/ 3 h 6728"/>
                <a:gd name="T96" fmla="*/ 6 w 5284"/>
                <a:gd name="T97" fmla="*/ 4 h 6728"/>
                <a:gd name="T98" fmla="*/ 6 w 5284"/>
                <a:gd name="T99" fmla="*/ 4 h 6728"/>
                <a:gd name="T100" fmla="*/ 5 w 5284"/>
                <a:gd name="T101" fmla="*/ 4 h 6728"/>
                <a:gd name="T102" fmla="*/ 5 w 5284"/>
                <a:gd name="T103" fmla="*/ 5 h 6728"/>
                <a:gd name="T104" fmla="*/ 5 w 5284"/>
                <a:gd name="T105" fmla="*/ 5 h 6728"/>
                <a:gd name="T106" fmla="*/ 5 w 5284"/>
                <a:gd name="T107" fmla="*/ 5 h 6728"/>
                <a:gd name="T108" fmla="*/ 5 w 5284"/>
                <a:gd name="T109" fmla="*/ 6 h 6728"/>
                <a:gd name="T110" fmla="*/ 5 w 5284"/>
                <a:gd name="T111" fmla="*/ 6 h 6728"/>
                <a:gd name="T112" fmla="*/ 5 w 5284"/>
                <a:gd name="T113" fmla="*/ 7 h 6728"/>
                <a:gd name="T114" fmla="*/ 5 w 5284"/>
                <a:gd name="T115" fmla="*/ 7 h 6728"/>
                <a:gd name="T116" fmla="*/ 5 w 5284"/>
                <a:gd name="T117" fmla="*/ 7 h 6728"/>
                <a:gd name="T118" fmla="*/ 4 w 5284"/>
                <a:gd name="T119" fmla="*/ 9 h 6728"/>
                <a:gd name="T120" fmla="*/ 4 w 5284"/>
                <a:gd name="T121" fmla="*/ 9 h 672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284" h="6728">
                  <a:moveTo>
                    <a:pt x="0" y="1223"/>
                  </a:moveTo>
                  <a:lnTo>
                    <a:pt x="40" y="1169"/>
                  </a:lnTo>
                  <a:lnTo>
                    <a:pt x="154" y="1031"/>
                  </a:lnTo>
                  <a:lnTo>
                    <a:pt x="336" y="844"/>
                  </a:lnTo>
                  <a:lnTo>
                    <a:pt x="450" y="743"/>
                  </a:lnTo>
                  <a:lnTo>
                    <a:pt x="580" y="643"/>
                  </a:lnTo>
                  <a:lnTo>
                    <a:pt x="744" y="528"/>
                  </a:lnTo>
                  <a:lnTo>
                    <a:pt x="852" y="467"/>
                  </a:lnTo>
                  <a:lnTo>
                    <a:pt x="968" y="422"/>
                  </a:lnTo>
                  <a:lnTo>
                    <a:pt x="1159" y="353"/>
                  </a:lnTo>
                  <a:lnTo>
                    <a:pt x="1508" y="223"/>
                  </a:lnTo>
                  <a:lnTo>
                    <a:pt x="1725" y="153"/>
                  </a:lnTo>
                  <a:lnTo>
                    <a:pt x="1949" y="110"/>
                  </a:lnTo>
                  <a:lnTo>
                    <a:pt x="2317" y="64"/>
                  </a:lnTo>
                  <a:lnTo>
                    <a:pt x="2584" y="39"/>
                  </a:lnTo>
                  <a:lnTo>
                    <a:pt x="2749" y="42"/>
                  </a:lnTo>
                  <a:lnTo>
                    <a:pt x="2913" y="55"/>
                  </a:lnTo>
                  <a:lnTo>
                    <a:pt x="3186" y="64"/>
                  </a:lnTo>
                  <a:lnTo>
                    <a:pt x="3395" y="57"/>
                  </a:lnTo>
                  <a:lnTo>
                    <a:pt x="3552" y="43"/>
                  </a:lnTo>
                  <a:lnTo>
                    <a:pt x="3778" y="10"/>
                  </a:lnTo>
                  <a:lnTo>
                    <a:pt x="3881" y="0"/>
                  </a:lnTo>
                  <a:lnTo>
                    <a:pt x="3998" y="3"/>
                  </a:lnTo>
                  <a:lnTo>
                    <a:pt x="4147" y="22"/>
                  </a:lnTo>
                  <a:lnTo>
                    <a:pt x="4346" y="64"/>
                  </a:lnTo>
                  <a:lnTo>
                    <a:pt x="4461" y="96"/>
                  </a:lnTo>
                  <a:lnTo>
                    <a:pt x="4555" y="131"/>
                  </a:lnTo>
                  <a:lnTo>
                    <a:pt x="4701" y="209"/>
                  </a:lnTo>
                  <a:lnTo>
                    <a:pt x="4814" y="285"/>
                  </a:lnTo>
                  <a:lnTo>
                    <a:pt x="4925" y="353"/>
                  </a:lnTo>
                  <a:lnTo>
                    <a:pt x="4992" y="463"/>
                  </a:lnTo>
                  <a:lnTo>
                    <a:pt x="5069" y="576"/>
                  </a:lnTo>
                  <a:lnTo>
                    <a:pt x="5147" y="722"/>
                  </a:lnTo>
                  <a:lnTo>
                    <a:pt x="5182" y="817"/>
                  </a:lnTo>
                  <a:lnTo>
                    <a:pt x="5215" y="933"/>
                  </a:lnTo>
                  <a:lnTo>
                    <a:pt x="5260" y="1113"/>
                  </a:lnTo>
                  <a:lnTo>
                    <a:pt x="5284" y="1234"/>
                  </a:lnTo>
                  <a:lnTo>
                    <a:pt x="5272" y="1349"/>
                  </a:lnTo>
                  <a:lnTo>
                    <a:pt x="5215" y="1512"/>
                  </a:lnTo>
                  <a:lnTo>
                    <a:pt x="5156" y="1634"/>
                  </a:lnTo>
                  <a:lnTo>
                    <a:pt x="5096" y="1717"/>
                  </a:lnTo>
                  <a:lnTo>
                    <a:pt x="5036" y="1774"/>
                  </a:lnTo>
                  <a:lnTo>
                    <a:pt x="4971" y="1816"/>
                  </a:lnTo>
                  <a:lnTo>
                    <a:pt x="4823" y="1909"/>
                  </a:lnTo>
                  <a:lnTo>
                    <a:pt x="4735" y="1982"/>
                  </a:lnTo>
                  <a:lnTo>
                    <a:pt x="4635" y="2092"/>
                  </a:lnTo>
                  <a:lnTo>
                    <a:pt x="4426" y="2343"/>
                  </a:lnTo>
                  <a:lnTo>
                    <a:pt x="4303" y="2501"/>
                  </a:lnTo>
                  <a:lnTo>
                    <a:pt x="4201" y="2671"/>
                  </a:lnTo>
                  <a:lnTo>
                    <a:pt x="4056" y="2962"/>
                  </a:lnTo>
                  <a:lnTo>
                    <a:pt x="3936" y="3219"/>
                  </a:lnTo>
                  <a:lnTo>
                    <a:pt x="3876" y="3382"/>
                  </a:lnTo>
                  <a:lnTo>
                    <a:pt x="3835" y="3553"/>
                  </a:lnTo>
                  <a:lnTo>
                    <a:pt x="3767" y="3831"/>
                  </a:lnTo>
                  <a:lnTo>
                    <a:pt x="3655" y="4277"/>
                  </a:lnTo>
                  <a:lnTo>
                    <a:pt x="3602" y="4550"/>
                  </a:lnTo>
                  <a:lnTo>
                    <a:pt x="3559" y="4826"/>
                  </a:lnTo>
                  <a:lnTo>
                    <a:pt x="3525" y="5020"/>
                  </a:lnTo>
                  <a:lnTo>
                    <a:pt x="3476" y="5280"/>
                  </a:lnTo>
                  <a:lnTo>
                    <a:pt x="3270" y="6303"/>
                  </a:lnTo>
                  <a:lnTo>
                    <a:pt x="3186" y="6728"/>
                  </a:lnTo>
                </a:path>
              </a:pathLst>
            </a:custGeom>
            <a:noFill/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2" name="Freeform 98"/>
            <p:cNvSpPr>
              <a:spLocks/>
            </p:cNvSpPr>
            <p:nvPr/>
          </p:nvSpPr>
          <p:spPr bwMode="auto">
            <a:xfrm>
              <a:off x="2136" y="2106"/>
              <a:ext cx="3187" cy="773"/>
            </a:xfrm>
            <a:custGeom>
              <a:avLst/>
              <a:gdLst>
                <a:gd name="T0" fmla="*/ 0 w 9559"/>
                <a:gd name="T1" fmla="*/ 0 h 2318"/>
                <a:gd name="T2" fmla="*/ 0 w 9559"/>
                <a:gd name="T3" fmla="*/ 0 h 2318"/>
                <a:gd name="T4" fmla="*/ 0 w 9559"/>
                <a:gd name="T5" fmla="*/ 0 h 2318"/>
                <a:gd name="T6" fmla="*/ 1 w 9559"/>
                <a:gd name="T7" fmla="*/ 0 h 2318"/>
                <a:gd name="T8" fmla="*/ 1 w 9559"/>
                <a:gd name="T9" fmla="*/ 1 h 2318"/>
                <a:gd name="T10" fmla="*/ 1 w 9559"/>
                <a:gd name="T11" fmla="*/ 1 h 2318"/>
                <a:gd name="T12" fmla="*/ 2 w 9559"/>
                <a:gd name="T13" fmla="*/ 1 h 2318"/>
                <a:gd name="T14" fmla="*/ 2 w 9559"/>
                <a:gd name="T15" fmla="*/ 1 h 2318"/>
                <a:gd name="T16" fmla="*/ 2 w 9559"/>
                <a:gd name="T17" fmla="*/ 1 h 2318"/>
                <a:gd name="T18" fmla="*/ 3 w 9559"/>
                <a:gd name="T19" fmla="*/ 1 h 2318"/>
                <a:gd name="T20" fmla="*/ 3 w 9559"/>
                <a:gd name="T21" fmla="*/ 1 h 2318"/>
                <a:gd name="T22" fmla="*/ 3 w 9559"/>
                <a:gd name="T23" fmla="*/ 1 h 2318"/>
                <a:gd name="T24" fmla="*/ 4 w 9559"/>
                <a:gd name="T25" fmla="*/ 1 h 2318"/>
                <a:gd name="T26" fmla="*/ 4 w 9559"/>
                <a:gd name="T27" fmla="*/ 1 h 2318"/>
                <a:gd name="T28" fmla="*/ 4 w 9559"/>
                <a:gd name="T29" fmla="*/ 1 h 2318"/>
                <a:gd name="T30" fmla="*/ 5 w 9559"/>
                <a:gd name="T31" fmla="*/ 1 h 2318"/>
                <a:gd name="T32" fmla="*/ 5 w 9559"/>
                <a:gd name="T33" fmla="*/ 1 h 2318"/>
                <a:gd name="T34" fmla="*/ 5 w 9559"/>
                <a:gd name="T35" fmla="*/ 1 h 2318"/>
                <a:gd name="T36" fmla="*/ 5 w 9559"/>
                <a:gd name="T37" fmla="*/ 1 h 2318"/>
                <a:gd name="T38" fmla="*/ 6 w 9559"/>
                <a:gd name="T39" fmla="*/ 1 h 2318"/>
                <a:gd name="T40" fmla="*/ 6 w 9559"/>
                <a:gd name="T41" fmla="*/ 1 h 2318"/>
                <a:gd name="T42" fmla="*/ 6 w 9559"/>
                <a:gd name="T43" fmla="*/ 0 h 2318"/>
                <a:gd name="T44" fmla="*/ 6 w 9559"/>
                <a:gd name="T45" fmla="*/ 0 h 2318"/>
                <a:gd name="T46" fmla="*/ 6 w 9559"/>
                <a:gd name="T47" fmla="*/ 0 h 2318"/>
                <a:gd name="T48" fmla="*/ 7 w 9559"/>
                <a:gd name="T49" fmla="*/ 0 h 2318"/>
                <a:gd name="T50" fmla="*/ 7 w 9559"/>
                <a:gd name="T51" fmla="*/ 0 h 2318"/>
                <a:gd name="T52" fmla="*/ 7 w 9559"/>
                <a:gd name="T53" fmla="*/ 0 h 2318"/>
                <a:gd name="T54" fmla="*/ 7 w 9559"/>
                <a:gd name="T55" fmla="*/ 0 h 2318"/>
                <a:gd name="T56" fmla="*/ 8 w 9559"/>
                <a:gd name="T57" fmla="*/ 0 h 2318"/>
                <a:gd name="T58" fmla="*/ 8 w 9559"/>
                <a:gd name="T59" fmla="*/ 0 h 2318"/>
                <a:gd name="T60" fmla="*/ 8 w 9559"/>
                <a:gd name="T61" fmla="*/ 0 h 2318"/>
                <a:gd name="T62" fmla="*/ 9 w 9559"/>
                <a:gd name="T63" fmla="*/ 0 h 2318"/>
                <a:gd name="T64" fmla="*/ 9 w 9559"/>
                <a:gd name="T65" fmla="*/ 0 h 2318"/>
                <a:gd name="T66" fmla="*/ 9 w 9559"/>
                <a:gd name="T67" fmla="*/ 0 h 2318"/>
                <a:gd name="T68" fmla="*/ 10 w 9559"/>
                <a:gd name="T69" fmla="*/ 0 h 2318"/>
                <a:gd name="T70" fmla="*/ 10 w 9559"/>
                <a:gd name="T71" fmla="*/ 1 h 2318"/>
                <a:gd name="T72" fmla="*/ 10 w 9559"/>
                <a:gd name="T73" fmla="*/ 1 h 2318"/>
                <a:gd name="T74" fmla="*/ 11 w 9559"/>
                <a:gd name="T75" fmla="*/ 1 h 2318"/>
                <a:gd name="T76" fmla="*/ 11 w 9559"/>
                <a:gd name="T77" fmla="*/ 1 h 2318"/>
                <a:gd name="T78" fmla="*/ 11 w 9559"/>
                <a:gd name="T79" fmla="*/ 1 h 2318"/>
                <a:gd name="T80" fmla="*/ 12 w 9559"/>
                <a:gd name="T81" fmla="*/ 1 h 2318"/>
                <a:gd name="T82" fmla="*/ 12 w 9559"/>
                <a:gd name="T83" fmla="*/ 2 h 2318"/>
                <a:gd name="T84" fmla="*/ 12 w 9559"/>
                <a:gd name="T85" fmla="*/ 2 h 2318"/>
                <a:gd name="T86" fmla="*/ 12 w 9559"/>
                <a:gd name="T87" fmla="*/ 2 h 2318"/>
                <a:gd name="T88" fmla="*/ 13 w 9559"/>
                <a:gd name="T89" fmla="*/ 2 h 2318"/>
                <a:gd name="T90" fmla="*/ 13 w 9559"/>
                <a:gd name="T91" fmla="*/ 3 h 2318"/>
                <a:gd name="T92" fmla="*/ 13 w 9559"/>
                <a:gd name="T93" fmla="*/ 3 h 2318"/>
                <a:gd name="T94" fmla="*/ 13 w 9559"/>
                <a:gd name="T95" fmla="*/ 3 h 2318"/>
                <a:gd name="T96" fmla="*/ 13 w 9559"/>
                <a:gd name="T97" fmla="*/ 3 h 23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559" h="2318">
                  <a:moveTo>
                    <a:pt x="0" y="0"/>
                  </a:moveTo>
                  <a:lnTo>
                    <a:pt x="166" y="94"/>
                  </a:lnTo>
                  <a:lnTo>
                    <a:pt x="349" y="187"/>
                  </a:lnTo>
                  <a:lnTo>
                    <a:pt x="579" y="290"/>
                  </a:lnTo>
                  <a:lnTo>
                    <a:pt x="842" y="405"/>
                  </a:lnTo>
                  <a:lnTo>
                    <a:pt x="1004" y="478"/>
                  </a:lnTo>
                  <a:lnTo>
                    <a:pt x="1170" y="528"/>
                  </a:lnTo>
                  <a:lnTo>
                    <a:pt x="1448" y="580"/>
                  </a:lnTo>
                  <a:lnTo>
                    <a:pt x="1803" y="636"/>
                  </a:lnTo>
                  <a:lnTo>
                    <a:pt x="2070" y="673"/>
                  </a:lnTo>
                  <a:lnTo>
                    <a:pt x="2278" y="693"/>
                  </a:lnTo>
                  <a:lnTo>
                    <a:pt x="2458" y="697"/>
                  </a:lnTo>
                  <a:lnTo>
                    <a:pt x="2636" y="686"/>
                  </a:lnTo>
                  <a:lnTo>
                    <a:pt x="2847" y="662"/>
                  </a:lnTo>
                  <a:lnTo>
                    <a:pt x="3116" y="626"/>
                  </a:lnTo>
                  <a:lnTo>
                    <a:pt x="3476" y="580"/>
                  </a:lnTo>
                  <a:lnTo>
                    <a:pt x="3685" y="547"/>
                  </a:lnTo>
                  <a:lnTo>
                    <a:pt x="3839" y="512"/>
                  </a:lnTo>
                  <a:lnTo>
                    <a:pt x="3956" y="475"/>
                  </a:lnTo>
                  <a:lnTo>
                    <a:pt x="4055" y="435"/>
                  </a:lnTo>
                  <a:lnTo>
                    <a:pt x="4154" y="396"/>
                  </a:lnTo>
                  <a:lnTo>
                    <a:pt x="4270" y="357"/>
                  </a:lnTo>
                  <a:lnTo>
                    <a:pt x="4424" y="322"/>
                  </a:lnTo>
                  <a:lnTo>
                    <a:pt x="4634" y="290"/>
                  </a:lnTo>
                  <a:lnTo>
                    <a:pt x="4838" y="267"/>
                  </a:lnTo>
                  <a:lnTo>
                    <a:pt x="4991" y="257"/>
                  </a:lnTo>
                  <a:lnTo>
                    <a:pt x="5209" y="261"/>
                  </a:lnTo>
                  <a:lnTo>
                    <a:pt x="5430" y="279"/>
                  </a:lnTo>
                  <a:lnTo>
                    <a:pt x="5584" y="287"/>
                  </a:lnTo>
                  <a:lnTo>
                    <a:pt x="5793" y="290"/>
                  </a:lnTo>
                  <a:lnTo>
                    <a:pt x="6064" y="281"/>
                  </a:lnTo>
                  <a:lnTo>
                    <a:pt x="6229" y="268"/>
                  </a:lnTo>
                  <a:lnTo>
                    <a:pt x="6394" y="265"/>
                  </a:lnTo>
                  <a:lnTo>
                    <a:pt x="6663" y="290"/>
                  </a:lnTo>
                  <a:lnTo>
                    <a:pt x="7033" y="332"/>
                  </a:lnTo>
                  <a:lnTo>
                    <a:pt x="7262" y="366"/>
                  </a:lnTo>
                  <a:lnTo>
                    <a:pt x="7480" y="435"/>
                  </a:lnTo>
                  <a:lnTo>
                    <a:pt x="7821" y="580"/>
                  </a:lnTo>
                  <a:lnTo>
                    <a:pt x="8117" y="713"/>
                  </a:lnTo>
                  <a:lnTo>
                    <a:pt x="8295" y="809"/>
                  </a:lnTo>
                  <a:lnTo>
                    <a:pt x="8452" y="936"/>
                  </a:lnTo>
                  <a:lnTo>
                    <a:pt x="8690" y="1159"/>
                  </a:lnTo>
                  <a:lnTo>
                    <a:pt x="8891" y="1364"/>
                  </a:lnTo>
                  <a:lnTo>
                    <a:pt x="9066" y="1568"/>
                  </a:lnTo>
                  <a:lnTo>
                    <a:pt x="9216" y="1763"/>
                  </a:lnTo>
                  <a:lnTo>
                    <a:pt x="9338" y="1941"/>
                  </a:lnTo>
                  <a:lnTo>
                    <a:pt x="9434" y="2093"/>
                  </a:lnTo>
                  <a:lnTo>
                    <a:pt x="9503" y="2213"/>
                  </a:lnTo>
                  <a:lnTo>
                    <a:pt x="9559" y="2318"/>
                  </a:lnTo>
                </a:path>
              </a:pathLst>
            </a:custGeom>
            <a:noFill/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3" name="Freeform 99"/>
            <p:cNvSpPr>
              <a:spLocks/>
            </p:cNvSpPr>
            <p:nvPr/>
          </p:nvSpPr>
          <p:spPr bwMode="auto">
            <a:xfrm>
              <a:off x="3778" y="754"/>
              <a:ext cx="1545" cy="1449"/>
            </a:xfrm>
            <a:custGeom>
              <a:avLst/>
              <a:gdLst>
                <a:gd name="T0" fmla="*/ 0 w 4635"/>
                <a:gd name="T1" fmla="*/ 6 h 4346"/>
                <a:gd name="T2" fmla="*/ 0 w 4635"/>
                <a:gd name="T3" fmla="*/ 6 h 4346"/>
                <a:gd name="T4" fmla="*/ 0 w 4635"/>
                <a:gd name="T5" fmla="*/ 6 h 4346"/>
                <a:gd name="T6" fmla="*/ 1 w 4635"/>
                <a:gd name="T7" fmla="*/ 6 h 4346"/>
                <a:gd name="T8" fmla="*/ 1 w 4635"/>
                <a:gd name="T9" fmla="*/ 6 h 4346"/>
                <a:gd name="T10" fmla="*/ 1 w 4635"/>
                <a:gd name="T11" fmla="*/ 5 h 4346"/>
                <a:gd name="T12" fmla="*/ 1 w 4635"/>
                <a:gd name="T13" fmla="*/ 5 h 4346"/>
                <a:gd name="T14" fmla="*/ 1 w 4635"/>
                <a:gd name="T15" fmla="*/ 5 h 4346"/>
                <a:gd name="T16" fmla="*/ 2 w 4635"/>
                <a:gd name="T17" fmla="*/ 5 h 4346"/>
                <a:gd name="T18" fmla="*/ 2 w 4635"/>
                <a:gd name="T19" fmla="*/ 4 h 4346"/>
                <a:gd name="T20" fmla="*/ 2 w 4635"/>
                <a:gd name="T21" fmla="*/ 4 h 4346"/>
                <a:gd name="T22" fmla="*/ 2 w 4635"/>
                <a:gd name="T23" fmla="*/ 4 h 4346"/>
                <a:gd name="T24" fmla="*/ 2 w 4635"/>
                <a:gd name="T25" fmla="*/ 4 h 4346"/>
                <a:gd name="T26" fmla="*/ 2 w 4635"/>
                <a:gd name="T27" fmla="*/ 4 h 4346"/>
                <a:gd name="T28" fmla="*/ 2 w 4635"/>
                <a:gd name="T29" fmla="*/ 4 h 4346"/>
                <a:gd name="T30" fmla="*/ 3 w 4635"/>
                <a:gd name="T31" fmla="*/ 3 h 4346"/>
                <a:gd name="T32" fmla="*/ 3 w 4635"/>
                <a:gd name="T33" fmla="*/ 3 h 4346"/>
                <a:gd name="T34" fmla="*/ 3 w 4635"/>
                <a:gd name="T35" fmla="*/ 3 h 4346"/>
                <a:gd name="T36" fmla="*/ 3 w 4635"/>
                <a:gd name="T37" fmla="*/ 3 h 4346"/>
                <a:gd name="T38" fmla="*/ 3 w 4635"/>
                <a:gd name="T39" fmla="*/ 3 h 4346"/>
                <a:gd name="T40" fmla="*/ 4 w 4635"/>
                <a:gd name="T41" fmla="*/ 3 h 4346"/>
                <a:gd name="T42" fmla="*/ 4 w 4635"/>
                <a:gd name="T43" fmla="*/ 3 h 4346"/>
                <a:gd name="T44" fmla="*/ 4 w 4635"/>
                <a:gd name="T45" fmla="*/ 3 h 4346"/>
                <a:gd name="T46" fmla="*/ 4 w 4635"/>
                <a:gd name="T47" fmla="*/ 3 h 4346"/>
                <a:gd name="T48" fmla="*/ 4 w 4635"/>
                <a:gd name="T49" fmla="*/ 2 h 4346"/>
                <a:gd name="T50" fmla="*/ 5 w 4635"/>
                <a:gd name="T51" fmla="*/ 2 h 4346"/>
                <a:gd name="T52" fmla="*/ 5 w 4635"/>
                <a:gd name="T53" fmla="*/ 2 h 4346"/>
                <a:gd name="T54" fmla="*/ 5 w 4635"/>
                <a:gd name="T55" fmla="*/ 2 h 4346"/>
                <a:gd name="T56" fmla="*/ 6 w 4635"/>
                <a:gd name="T57" fmla="*/ 1 h 4346"/>
                <a:gd name="T58" fmla="*/ 6 w 4635"/>
                <a:gd name="T59" fmla="*/ 1 h 4346"/>
                <a:gd name="T60" fmla="*/ 6 w 4635"/>
                <a:gd name="T61" fmla="*/ 1 h 4346"/>
                <a:gd name="T62" fmla="*/ 6 w 4635"/>
                <a:gd name="T63" fmla="*/ 0 h 4346"/>
                <a:gd name="T64" fmla="*/ 6 w 4635"/>
                <a:gd name="T65" fmla="*/ 0 h 4346"/>
                <a:gd name="T66" fmla="*/ 6 w 4635"/>
                <a:gd name="T67" fmla="*/ 0 h 434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35" h="4346">
                  <a:moveTo>
                    <a:pt x="0" y="4346"/>
                  </a:moveTo>
                  <a:lnTo>
                    <a:pt x="49" y="4330"/>
                  </a:lnTo>
                  <a:lnTo>
                    <a:pt x="182" y="4278"/>
                  </a:lnTo>
                  <a:lnTo>
                    <a:pt x="367" y="4188"/>
                  </a:lnTo>
                  <a:lnTo>
                    <a:pt x="579" y="4056"/>
                  </a:lnTo>
                  <a:lnTo>
                    <a:pt x="781" y="3903"/>
                  </a:lnTo>
                  <a:lnTo>
                    <a:pt x="894" y="3795"/>
                  </a:lnTo>
                  <a:lnTo>
                    <a:pt x="994" y="3673"/>
                  </a:lnTo>
                  <a:lnTo>
                    <a:pt x="1158" y="3477"/>
                  </a:lnTo>
                  <a:lnTo>
                    <a:pt x="1321" y="3274"/>
                  </a:lnTo>
                  <a:lnTo>
                    <a:pt x="1430" y="3110"/>
                  </a:lnTo>
                  <a:lnTo>
                    <a:pt x="1505" y="2975"/>
                  </a:lnTo>
                  <a:lnTo>
                    <a:pt x="1565" y="2858"/>
                  </a:lnTo>
                  <a:lnTo>
                    <a:pt x="1628" y="2744"/>
                  </a:lnTo>
                  <a:lnTo>
                    <a:pt x="1713" y="2624"/>
                  </a:lnTo>
                  <a:lnTo>
                    <a:pt x="1841" y="2486"/>
                  </a:lnTo>
                  <a:lnTo>
                    <a:pt x="2028" y="2318"/>
                  </a:lnTo>
                  <a:lnTo>
                    <a:pt x="2207" y="2182"/>
                  </a:lnTo>
                  <a:lnTo>
                    <a:pt x="2353" y="2098"/>
                  </a:lnTo>
                  <a:lnTo>
                    <a:pt x="2478" y="2047"/>
                  </a:lnTo>
                  <a:lnTo>
                    <a:pt x="2592" y="2016"/>
                  </a:lnTo>
                  <a:lnTo>
                    <a:pt x="2708" y="1986"/>
                  </a:lnTo>
                  <a:lnTo>
                    <a:pt x="2838" y="1941"/>
                  </a:lnTo>
                  <a:lnTo>
                    <a:pt x="2994" y="1864"/>
                  </a:lnTo>
                  <a:lnTo>
                    <a:pt x="3187" y="1739"/>
                  </a:lnTo>
                  <a:lnTo>
                    <a:pt x="3491" y="1510"/>
                  </a:lnTo>
                  <a:lnTo>
                    <a:pt x="3664" y="1353"/>
                  </a:lnTo>
                  <a:lnTo>
                    <a:pt x="3814" y="1170"/>
                  </a:lnTo>
                  <a:lnTo>
                    <a:pt x="4056" y="869"/>
                  </a:lnTo>
                  <a:lnTo>
                    <a:pt x="4184" y="704"/>
                  </a:lnTo>
                  <a:lnTo>
                    <a:pt x="4299" y="546"/>
                  </a:lnTo>
                  <a:lnTo>
                    <a:pt x="4481" y="268"/>
                  </a:lnTo>
                  <a:lnTo>
                    <a:pt x="4595" y="73"/>
                  </a:lnTo>
                  <a:lnTo>
                    <a:pt x="4635" y="0"/>
                  </a:lnTo>
                </a:path>
              </a:pathLst>
            </a:custGeom>
            <a:noFill/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4" name="Freeform 100"/>
            <p:cNvSpPr>
              <a:spLocks/>
            </p:cNvSpPr>
            <p:nvPr/>
          </p:nvSpPr>
          <p:spPr bwMode="auto">
            <a:xfrm>
              <a:off x="1461" y="870"/>
              <a:ext cx="511" cy="1142"/>
            </a:xfrm>
            <a:custGeom>
              <a:avLst/>
              <a:gdLst>
                <a:gd name="T0" fmla="*/ 1 w 1533"/>
                <a:gd name="T1" fmla="*/ 5 h 3426"/>
                <a:gd name="T2" fmla="*/ 1 w 1533"/>
                <a:gd name="T3" fmla="*/ 5 h 3426"/>
                <a:gd name="T4" fmla="*/ 1 w 1533"/>
                <a:gd name="T5" fmla="*/ 5 h 3426"/>
                <a:gd name="T6" fmla="*/ 1 w 1533"/>
                <a:gd name="T7" fmla="*/ 4 h 3426"/>
                <a:gd name="T8" fmla="*/ 1 w 1533"/>
                <a:gd name="T9" fmla="*/ 4 h 3426"/>
                <a:gd name="T10" fmla="*/ 1 w 1533"/>
                <a:gd name="T11" fmla="*/ 4 h 3426"/>
                <a:gd name="T12" fmla="*/ 1 w 1533"/>
                <a:gd name="T13" fmla="*/ 4 h 3426"/>
                <a:gd name="T14" fmla="*/ 2 w 1533"/>
                <a:gd name="T15" fmla="*/ 4 h 3426"/>
                <a:gd name="T16" fmla="*/ 2 w 1533"/>
                <a:gd name="T17" fmla="*/ 3 h 3426"/>
                <a:gd name="T18" fmla="*/ 2 w 1533"/>
                <a:gd name="T19" fmla="*/ 3 h 3426"/>
                <a:gd name="T20" fmla="*/ 2 w 1533"/>
                <a:gd name="T21" fmla="*/ 3 h 3426"/>
                <a:gd name="T22" fmla="*/ 2 w 1533"/>
                <a:gd name="T23" fmla="*/ 2 h 3426"/>
                <a:gd name="T24" fmla="*/ 2 w 1533"/>
                <a:gd name="T25" fmla="*/ 2 h 3426"/>
                <a:gd name="T26" fmla="*/ 2 w 1533"/>
                <a:gd name="T27" fmla="*/ 2 h 3426"/>
                <a:gd name="T28" fmla="*/ 2 w 1533"/>
                <a:gd name="T29" fmla="*/ 2 h 3426"/>
                <a:gd name="T30" fmla="*/ 2 w 1533"/>
                <a:gd name="T31" fmla="*/ 2 h 3426"/>
                <a:gd name="T32" fmla="*/ 2 w 1533"/>
                <a:gd name="T33" fmla="*/ 1 h 3426"/>
                <a:gd name="T34" fmla="*/ 2 w 1533"/>
                <a:gd name="T35" fmla="*/ 1 h 3426"/>
                <a:gd name="T36" fmla="*/ 2 w 1533"/>
                <a:gd name="T37" fmla="*/ 1 h 3426"/>
                <a:gd name="T38" fmla="*/ 2 w 1533"/>
                <a:gd name="T39" fmla="*/ 1 h 3426"/>
                <a:gd name="T40" fmla="*/ 2 w 1533"/>
                <a:gd name="T41" fmla="*/ 1 h 3426"/>
                <a:gd name="T42" fmla="*/ 1 w 1533"/>
                <a:gd name="T43" fmla="*/ 1 h 3426"/>
                <a:gd name="T44" fmla="*/ 1 w 1533"/>
                <a:gd name="T45" fmla="*/ 1 h 3426"/>
                <a:gd name="T46" fmla="*/ 1 w 1533"/>
                <a:gd name="T47" fmla="*/ 1 h 3426"/>
                <a:gd name="T48" fmla="*/ 1 w 1533"/>
                <a:gd name="T49" fmla="*/ 0 h 3426"/>
                <a:gd name="T50" fmla="*/ 0 w 1533"/>
                <a:gd name="T51" fmla="*/ 0 h 3426"/>
                <a:gd name="T52" fmla="*/ 0 w 1533"/>
                <a:gd name="T53" fmla="*/ 0 h 3426"/>
                <a:gd name="T54" fmla="*/ 0 w 1533"/>
                <a:gd name="T55" fmla="*/ 0 h 342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533" h="3426">
                  <a:moveTo>
                    <a:pt x="579" y="3426"/>
                  </a:moveTo>
                  <a:lnTo>
                    <a:pt x="674" y="3361"/>
                  </a:lnTo>
                  <a:lnTo>
                    <a:pt x="768" y="3284"/>
                  </a:lnTo>
                  <a:lnTo>
                    <a:pt x="870" y="3182"/>
                  </a:lnTo>
                  <a:lnTo>
                    <a:pt x="984" y="3042"/>
                  </a:lnTo>
                  <a:lnTo>
                    <a:pt x="1045" y="2950"/>
                  </a:lnTo>
                  <a:lnTo>
                    <a:pt x="1090" y="2852"/>
                  </a:lnTo>
                  <a:lnTo>
                    <a:pt x="1159" y="2692"/>
                  </a:lnTo>
                  <a:lnTo>
                    <a:pt x="1289" y="2396"/>
                  </a:lnTo>
                  <a:lnTo>
                    <a:pt x="1359" y="2213"/>
                  </a:lnTo>
                  <a:lnTo>
                    <a:pt x="1402" y="2024"/>
                  </a:lnTo>
                  <a:lnTo>
                    <a:pt x="1449" y="1713"/>
                  </a:lnTo>
                  <a:lnTo>
                    <a:pt x="1472" y="1581"/>
                  </a:lnTo>
                  <a:lnTo>
                    <a:pt x="1497" y="1478"/>
                  </a:lnTo>
                  <a:lnTo>
                    <a:pt x="1533" y="1327"/>
                  </a:lnTo>
                  <a:lnTo>
                    <a:pt x="1528" y="1184"/>
                  </a:lnTo>
                  <a:lnTo>
                    <a:pt x="1499" y="1093"/>
                  </a:lnTo>
                  <a:lnTo>
                    <a:pt x="1449" y="979"/>
                  </a:lnTo>
                  <a:lnTo>
                    <a:pt x="1392" y="874"/>
                  </a:lnTo>
                  <a:lnTo>
                    <a:pt x="1339" y="799"/>
                  </a:lnTo>
                  <a:lnTo>
                    <a:pt x="1230" y="703"/>
                  </a:lnTo>
                  <a:lnTo>
                    <a:pt x="1084" y="622"/>
                  </a:lnTo>
                  <a:lnTo>
                    <a:pt x="987" y="566"/>
                  </a:lnTo>
                  <a:lnTo>
                    <a:pt x="870" y="490"/>
                  </a:lnTo>
                  <a:lnTo>
                    <a:pt x="580" y="303"/>
                  </a:lnTo>
                  <a:lnTo>
                    <a:pt x="357" y="180"/>
                  </a:lnTo>
                  <a:lnTo>
                    <a:pt x="174" y="90"/>
                  </a:lnTo>
                  <a:lnTo>
                    <a:pt x="0" y="0"/>
                  </a:lnTo>
                </a:path>
              </a:pathLst>
            </a:custGeom>
            <a:noFill/>
            <a:ln w="444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5" name="Freeform 101"/>
            <p:cNvSpPr>
              <a:spLocks/>
            </p:cNvSpPr>
            <p:nvPr/>
          </p:nvSpPr>
          <p:spPr bwMode="auto">
            <a:xfrm>
              <a:off x="2099" y="1253"/>
              <a:ext cx="682" cy="217"/>
            </a:xfrm>
            <a:custGeom>
              <a:avLst/>
              <a:gdLst>
                <a:gd name="T0" fmla="*/ 1 w 2046"/>
                <a:gd name="T1" fmla="*/ 0 h 652"/>
                <a:gd name="T2" fmla="*/ 2 w 2046"/>
                <a:gd name="T3" fmla="*/ 0 h 652"/>
                <a:gd name="T4" fmla="*/ 2 w 2046"/>
                <a:gd name="T5" fmla="*/ 0 h 652"/>
                <a:gd name="T6" fmla="*/ 3 w 2046"/>
                <a:gd name="T7" fmla="*/ 0 h 652"/>
                <a:gd name="T8" fmla="*/ 3 w 2046"/>
                <a:gd name="T9" fmla="*/ 0 h 652"/>
                <a:gd name="T10" fmla="*/ 3 w 2046"/>
                <a:gd name="T11" fmla="*/ 1 h 652"/>
                <a:gd name="T12" fmla="*/ 2 w 2046"/>
                <a:gd name="T13" fmla="*/ 1 h 652"/>
                <a:gd name="T14" fmla="*/ 2 w 2046"/>
                <a:gd name="T15" fmla="*/ 1 h 652"/>
                <a:gd name="T16" fmla="*/ 1 w 2046"/>
                <a:gd name="T17" fmla="*/ 1 h 652"/>
                <a:gd name="T18" fmla="*/ 1 w 2046"/>
                <a:gd name="T19" fmla="*/ 1 h 652"/>
                <a:gd name="T20" fmla="*/ 1 w 2046"/>
                <a:gd name="T21" fmla="*/ 1 h 652"/>
                <a:gd name="T22" fmla="*/ 1 w 2046"/>
                <a:gd name="T23" fmla="*/ 1 h 652"/>
                <a:gd name="T24" fmla="*/ 0 w 2046"/>
                <a:gd name="T25" fmla="*/ 1 h 652"/>
                <a:gd name="T26" fmla="*/ 0 w 2046"/>
                <a:gd name="T27" fmla="*/ 1 h 652"/>
                <a:gd name="T28" fmla="*/ 1 w 2046"/>
                <a:gd name="T29" fmla="*/ 0 h 652"/>
                <a:gd name="T30" fmla="*/ 1 w 2046"/>
                <a:gd name="T31" fmla="*/ 0 h 652"/>
                <a:gd name="T32" fmla="*/ 1 w 2046"/>
                <a:gd name="T33" fmla="*/ 0 h 652"/>
                <a:gd name="T34" fmla="*/ 1 w 2046"/>
                <a:gd name="T35" fmla="*/ 0 h 652"/>
                <a:gd name="T36" fmla="*/ 1 w 2046"/>
                <a:gd name="T37" fmla="*/ 0 h 652"/>
                <a:gd name="T38" fmla="*/ 2 w 2046"/>
                <a:gd name="T39" fmla="*/ 0 h 652"/>
                <a:gd name="T40" fmla="*/ 2 w 2046"/>
                <a:gd name="T41" fmla="*/ 0 h 652"/>
                <a:gd name="T42" fmla="*/ 2 w 2046"/>
                <a:gd name="T43" fmla="*/ 0 h 652"/>
                <a:gd name="T44" fmla="*/ 2 w 2046"/>
                <a:gd name="T45" fmla="*/ 0 h 652"/>
                <a:gd name="T46" fmla="*/ 2 w 2046"/>
                <a:gd name="T47" fmla="*/ 0 h 652"/>
                <a:gd name="T48" fmla="*/ 2 w 2046"/>
                <a:gd name="T49" fmla="*/ 0 h 652"/>
                <a:gd name="T50" fmla="*/ 1 w 2046"/>
                <a:gd name="T51" fmla="*/ 0 h 6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046" h="652">
                  <a:moveTo>
                    <a:pt x="1086" y="73"/>
                  </a:moveTo>
                  <a:lnTo>
                    <a:pt x="1304" y="73"/>
                  </a:lnTo>
                  <a:lnTo>
                    <a:pt x="1629" y="0"/>
                  </a:lnTo>
                  <a:lnTo>
                    <a:pt x="1829" y="127"/>
                  </a:lnTo>
                  <a:lnTo>
                    <a:pt x="2046" y="254"/>
                  </a:lnTo>
                  <a:lnTo>
                    <a:pt x="1955" y="471"/>
                  </a:lnTo>
                  <a:lnTo>
                    <a:pt x="1648" y="526"/>
                  </a:lnTo>
                  <a:lnTo>
                    <a:pt x="1431" y="652"/>
                  </a:lnTo>
                  <a:lnTo>
                    <a:pt x="1086" y="652"/>
                  </a:lnTo>
                  <a:lnTo>
                    <a:pt x="942" y="562"/>
                  </a:lnTo>
                  <a:lnTo>
                    <a:pt x="905" y="562"/>
                  </a:lnTo>
                  <a:lnTo>
                    <a:pt x="652" y="543"/>
                  </a:lnTo>
                  <a:lnTo>
                    <a:pt x="0" y="435"/>
                  </a:lnTo>
                  <a:lnTo>
                    <a:pt x="217" y="381"/>
                  </a:lnTo>
                  <a:lnTo>
                    <a:pt x="526" y="362"/>
                  </a:lnTo>
                  <a:lnTo>
                    <a:pt x="942" y="236"/>
                  </a:lnTo>
                  <a:lnTo>
                    <a:pt x="815" y="217"/>
                  </a:lnTo>
                  <a:lnTo>
                    <a:pt x="815" y="127"/>
                  </a:lnTo>
                  <a:lnTo>
                    <a:pt x="1050" y="55"/>
                  </a:lnTo>
                  <a:lnTo>
                    <a:pt x="1105" y="55"/>
                  </a:lnTo>
                  <a:lnTo>
                    <a:pt x="1177" y="91"/>
                  </a:lnTo>
                  <a:lnTo>
                    <a:pt x="1086" y="73"/>
                  </a:lnTo>
                  <a:close/>
                </a:path>
              </a:pathLst>
            </a:custGeom>
            <a:solidFill>
              <a:srgbClr val="0000C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6" name="Freeform 102"/>
            <p:cNvSpPr>
              <a:spLocks/>
            </p:cNvSpPr>
            <p:nvPr/>
          </p:nvSpPr>
          <p:spPr bwMode="auto">
            <a:xfrm>
              <a:off x="2758" y="1527"/>
              <a:ext cx="567" cy="217"/>
            </a:xfrm>
            <a:custGeom>
              <a:avLst/>
              <a:gdLst>
                <a:gd name="T0" fmla="*/ 1 w 1703"/>
                <a:gd name="T1" fmla="*/ 0 h 652"/>
                <a:gd name="T2" fmla="*/ 1 w 1703"/>
                <a:gd name="T3" fmla="*/ 0 h 652"/>
                <a:gd name="T4" fmla="*/ 2 w 1703"/>
                <a:gd name="T5" fmla="*/ 0 h 652"/>
                <a:gd name="T6" fmla="*/ 2 w 1703"/>
                <a:gd name="T7" fmla="*/ 0 h 652"/>
                <a:gd name="T8" fmla="*/ 2 w 1703"/>
                <a:gd name="T9" fmla="*/ 0 h 652"/>
                <a:gd name="T10" fmla="*/ 2 w 1703"/>
                <a:gd name="T11" fmla="*/ 1 h 652"/>
                <a:gd name="T12" fmla="*/ 2 w 1703"/>
                <a:gd name="T13" fmla="*/ 1 h 652"/>
                <a:gd name="T14" fmla="*/ 2 w 1703"/>
                <a:gd name="T15" fmla="*/ 1 h 652"/>
                <a:gd name="T16" fmla="*/ 1 w 1703"/>
                <a:gd name="T17" fmla="*/ 1 h 652"/>
                <a:gd name="T18" fmla="*/ 1 w 1703"/>
                <a:gd name="T19" fmla="*/ 1 h 652"/>
                <a:gd name="T20" fmla="*/ 0 w 1703"/>
                <a:gd name="T21" fmla="*/ 1 h 652"/>
                <a:gd name="T22" fmla="*/ 0 w 1703"/>
                <a:gd name="T23" fmla="*/ 0 h 652"/>
                <a:gd name="T24" fmla="*/ 0 w 1703"/>
                <a:gd name="T25" fmla="*/ 0 h 652"/>
                <a:gd name="T26" fmla="*/ 1 w 1703"/>
                <a:gd name="T27" fmla="*/ 0 h 652"/>
                <a:gd name="T28" fmla="*/ 1 w 1703"/>
                <a:gd name="T29" fmla="*/ 0 h 652"/>
                <a:gd name="T30" fmla="*/ 1 w 1703"/>
                <a:gd name="T31" fmla="*/ 0 h 652"/>
                <a:gd name="T32" fmla="*/ 1 w 1703"/>
                <a:gd name="T33" fmla="*/ 0 h 6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03" h="652">
                  <a:moveTo>
                    <a:pt x="580" y="90"/>
                  </a:moveTo>
                  <a:lnTo>
                    <a:pt x="779" y="73"/>
                  </a:lnTo>
                  <a:lnTo>
                    <a:pt x="1123" y="0"/>
                  </a:lnTo>
                  <a:lnTo>
                    <a:pt x="1358" y="36"/>
                  </a:lnTo>
                  <a:lnTo>
                    <a:pt x="1485" y="254"/>
                  </a:lnTo>
                  <a:lnTo>
                    <a:pt x="1630" y="435"/>
                  </a:lnTo>
                  <a:lnTo>
                    <a:pt x="1703" y="525"/>
                  </a:lnTo>
                  <a:lnTo>
                    <a:pt x="1177" y="580"/>
                  </a:lnTo>
                  <a:lnTo>
                    <a:pt x="996" y="652"/>
                  </a:lnTo>
                  <a:lnTo>
                    <a:pt x="580" y="561"/>
                  </a:lnTo>
                  <a:lnTo>
                    <a:pt x="272" y="488"/>
                  </a:lnTo>
                  <a:lnTo>
                    <a:pt x="0" y="362"/>
                  </a:lnTo>
                  <a:lnTo>
                    <a:pt x="145" y="290"/>
                  </a:lnTo>
                  <a:lnTo>
                    <a:pt x="434" y="217"/>
                  </a:lnTo>
                  <a:lnTo>
                    <a:pt x="562" y="217"/>
                  </a:lnTo>
                  <a:lnTo>
                    <a:pt x="617" y="145"/>
                  </a:lnTo>
                  <a:lnTo>
                    <a:pt x="580" y="90"/>
                  </a:lnTo>
                  <a:close/>
                </a:path>
              </a:pathLst>
            </a:custGeom>
            <a:solidFill>
              <a:srgbClr val="0000C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7" name="Freeform 103"/>
            <p:cNvSpPr>
              <a:spLocks/>
            </p:cNvSpPr>
            <p:nvPr/>
          </p:nvSpPr>
          <p:spPr bwMode="auto">
            <a:xfrm>
              <a:off x="3131" y="640"/>
              <a:ext cx="2185" cy="887"/>
            </a:xfrm>
            <a:custGeom>
              <a:avLst/>
              <a:gdLst>
                <a:gd name="T0" fmla="*/ 0 w 6557"/>
                <a:gd name="T1" fmla="*/ 4 h 2662"/>
                <a:gd name="T2" fmla="*/ 0 w 6557"/>
                <a:gd name="T3" fmla="*/ 3 h 2662"/>
                <a:gd name="T4" fmla="*/ 0 w 6557"/>
                <a:gd name="T5" fmla="*/ 3 h 2662"/>
                <a:gd name="T6" fmla="*/ 0 w 6557"/>
                <a:gd name="T7" fmla="*/ 3 h 2662"/>
                <a:gd name="T8" fmla="*/ 1 w 6557"/>
                <a:gd name="T9" fmla="*/ 3 h 2662"/>
                <a:gd name="T10" fmla="*/ 1 w 6557"/>
                <a:gd name="T11" fmla="*/ 2 h 2662"/>
                <a:gd name="T12" fmla="*/ 1 w 6557"/>
                <a:gd name="T13" fmla="*/ 2 h 2662"/>
                <a:gd name="T14" fmla="*/ 2 w 6557"/>
                <a:gd name="T15" fmla="*/ 3 h 2662"/>
                <a:gd name="T16" fmla="*/ 2 w 6557"/>
                <a:gd name="T17" fmla="*/ 3 h 2662"/>
                <a:gd name="T18" fmla="*/ 3 w 6557"/>
                <a:gd name="T19" fmla="*/ 2 h 2662"/>
                <a:gd name="T20" fmla="*/ 3 w 6557"/>
                <a:gd name="T21" fmla="*/ 2 h 2662"/>
                <a:gd name="T22" fmla="*/ 3 w 6557"/>
                <a:gd name="T23" fmla="*/ 2 h 2662"/>
                <a:gd name="T24" fmla="*/ 4 w 6557"/>
                <a:gd name="T25" fmla="*/ 2 h 2662"/>
                <a:gd name="T26" fmla="*/ 4 w 6557"/>
                <a:gd name="T27" fmla="*/ 2 h 2662"/>
                <a:gd name="T28" fmla="*/ 4 w 6557"/>
                <a:gd name="T29" fmla="*/ 2 h 2662"/>
                <a:gd name="T30" fmla="*/ 4 w 6557"/>
                <a:gd name="T31" fmla="*/ 2 h 2662"/>
                <a:gd name="T32" fmla="*/ 5 w 6557"/>
                <a:gd name="T33" fmla="*/ 2 h 2662"/>
                <a:gd name="T34" fmla="*/ 5 w 6557"/>
                <a:gd name="T35" fmla="*/ 2 h 2662"/>
                <a:gd name="T36" fmla="*/ 5 w 6557"/>
                <a:gd name="T37" fmla="*/ 2 h 2662"/>
                <a:gd name="T38" fmla="*/ 6 w 6557"/>
                <a:gd name="T39" fmla="*/ 2 h 2662"/>
                <a:gd name="T40" fmla="*/ 6 w 6557"/>
                <a:gd name="T41" fmla="*/ 1 h 2662"/>
                <a:gd name="T42" fmla="*/ 6 w 6557"/>
                <a:gd name="T43" fmla="*/ 1 h 2662"/>
                <a:gd name="T44" fmla="*/ 6 w 6557"/>
                <a:gd name="T45" fmla="*/ 1 h 2662"/>
                <a:gd name="T46" fmla="*/ 6 w 6557"/>
                <a:gd name="T47" fmla="*/ 1 h 2662"/>
                <a:gd name="T48" fmla="*/ 7 w 6557"/>
                <a:gd name="T49" fmla="*/ 1 h 2662"/>
                <a:gd name="T50" fmla="*/ 7 w 6557"/>
                <a:gd name="T51" fmla="*/ 1 h 2662"/>
                <a:gd name="T52" fmla="*/ 7 w 6557"/>
                <a:gd name="T53" fmla="*/ 0 h 2662"/>
                <a:gd name="T54" fmla="*/ 8 w 6557"/>
                <a:gd name="T55" fmla="*/ 0 h 2662"/>
                <a:gd name="T56" fmla="*/ 8 w 6557"/>
                <a:gd name="T57" fmla="*/ 0 h 2662"/>
                <a:gd name="T58" fmla="*/ 8 w 6557"/>
                <a:gd name="T59" fmla="*/ 0 h 2662"/>
                <a:gd name="T60" fmla="*/ 9 w 6557"/>
                <a:gd name="T61" fmla="*/ 0 h 2662"/>
                <a:gd name="T62" fmla="*/ 9 w 6557"/>
                <a:gd name="T63" fmla="*/ 0 h 26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557" h="2662">
                  <a:moveTo>
                    <a:pt x="4" y="2662"/>
                  </a:moveTo>
                  <a:lnTo>
                    <a:pt x="0" y="2631"/>
                  </a:lnTo>
                  <a:lnTo>
                    <a:pt x="0" y="2555"/>
                  </a:lnTo>
                  <a:lnTo>
                    <a:pt x="14" y="2449"/>
                  </a:lnTo>
                  <a:lnTo>
                    <a:pt x="58" y="2336"/>
                  </a:lnTo>
                  <a:lnTo>
                    <a:pt x="120" y="2238"/>
                  </a:lnTo>
                  <a:lnTo>
                    <a:pt x="174" y="2188"/>
                  </a:lnTo>
                  <a:lnTo>
                    <a:pt x="243" y="2147"/>
                  </a:lnTo>
                  <a:lnTo>
                    <a:pt x="348" y="2083"/>
                  </a:lnTo>
                  <a:lnTo>
                    <a:pt x="516" y="1955"/>
                  </a:lnTo>
                  <a:lnTo>
                    <a:pt x="621" y="1872"/>
                  </a:lnTo>
                  <a:lnTo>
                    <a:pt x="735" y="1817"/>
                  </a:lnTo>
                  <a:lnTo>
                    <a:pt x="927" y="1774"/>
                  </a:lnTo>
                  <a:lnTo>
                    <a:pt x="1069" y="1769"/>
                  </a:lnTo>
                  <a:lnTo>
                    <a:pt x="1159" y="1798"/>
                  </a:lnTo>
                  <a:lnTo>
                    <a:pt x="1250" y="1834"/>
                  </a:lnTo>
                  <a:lnTo>
                    <a:pt x="1398" y="1847"/>
                  </a:lnTo>
                  <a:lnTo>
                    <a:pt x="1534" y="1835"/>
                  </a:lnTo>
                  <a:lnTo>
                    <a:pt x="1651" y="1815"/>
                  </a:lnTo>
                  <a:lnTo>
                    <a:pt x="1843" y="1757"/>
                  </a:lnTo>
                  <a:lnTo>
                    <a:pt x="1991" y="1683"/>
                  </a:lnTo>
                  <a:lnTo>
                    <a:pt x="2117" y="1606"/>
                  </a:lnTo>
                  <a:lnTo>
                    <a:pt x="2240" y="1537"/>
                  </a:lnTo>
                  <a:lnTo>
                    <a:pt x="2380" y="1486"/>
                  </a:lnTo>
                  <a:lnTo>
                    <a:pt x="2557" y="1465"/>
                  </a:lnTo>
                  <a:lnTo>
                    <a:pt x="2666" y="1468"/>
                  </a:lnTo>
                  <a:lnTo>
                    <a:pt x="2792" y="1485"/>
                  </a:lnTo>
                  <a:lnTo>
                    <a:pt x="2875" y="1520"/>
                  </a:lnTo>
                  <a:lnTo>
                    <a:pt x="2923" y="1575"/>
                  </a:lnTo>
                  <a:lnTo>
                    <a:pt x="2968" y="1625"/>
                  </a:lnTo>
                  <a:lnTo>
                    <a:pt x="3046" y="1648"/>
                  </a:lnTo>
                  <a:lnTo>
                    <a:pt x="3167" y="1624"/>
                  </a:lnTo>
                  <a:lnTo>
                    <a:pt x="3241" y="1565"/>
                  </a:lnTo>
                  <a:lnTo>
                    <a:pt x="3314" y="1483"/>
                  </a:lnTo>
                  <a:lnTo>
                    <a:pt x="3444" y="1395"/>
                  </a:lnTo>
                  <a:lnTo>
                    <a:pt x="3619" y="1314"/>
                  </a:lnTo>
                  <a:lnTo>
                    <a:pt x="3806" y="1250"/>
                  </a:lnTo>
                  <a:lnTo>
                    <a:pt x="3920" y="1217"/>
                  </a:lnTo>
                  <a:lnTo>
                    <a:pt x="3999" y="1207"/>
                  </a:lnTo>
                  <a:lnTo>
                    <a:pt x="4067" y="1187"/>
                  </a:lnTo>
                  <a:lnTo>
                    <a:pt x="4150" y="1122"/>
                  </a:lnTo>
                  <a:lnTo>
                    <a:pt x="4205" y="1039"/>
                  </a:lnTo>
                  <a:lnTo>
                    <a:pt x="4215" y="964"/>
                  </a:lnTo>
                  <a:lnTo>
                    <a:pt x="4224" y="888"/>
                  </a:lnTo>
                  <a:lnTo>
                    <a:pt x="4276" y="796"/>
                  </a:lnTo>
                  <a:lnTo>
                    <a:pt x="4388" y="680"/>
                  </a:lnTo>
                  <a:lnTo>
                    <a:pt x="4477" y="625"/>
                  </a:lnTo>
                  <a:lnTo>
                    <a:pt x="4583" y="588"/>
                  </a:lnTo>
                  <a:lnTo>
                    <a:pt x="4747" y="525"/>
                  </a:lnTo>
                  <a:lnTo>
                    <a:pt x="4888" y="469"/>
                  </a:lnTo>
                  <a:lnTo>
                    <a:pt x="4977" y="444"/>
                  </a:lnTo>
                  <a:lnTo>
                    <a:pt x="5070" y="423"/>
                  </a:lnTo>
                  <a:lnTo>
                    <a:pt x="5218" y="380"/>
                  </a:lnTo>
                  <a:lnTo>
                    <a:pt x="5347" y="334"/>
                  </a:lnTo>
                  <a:lnTo>
                    <a:pt x="5424" y="303"/>
                  </a:lnTo>
                  <a:lnTo>
                    <a:pt x="5502" y="273"/>
                  </a:lnTo>
                  <a:lnTo>
                    <a:pt x="5635" y="236"/>
                  </a:lnTo>
                  <a:lnTo>
                    <a:pt x="5762" y="207"/>
                  </a:lnTo>
                  <a:lnTo>
                    <a:pt x="5841" y="197"/>
                  </a:lnTo>
                  <a:lnTo>
                    <a:pt x="5921" y="188"/>
                  </a:lnTo>
                  <a:lnTo>
                    <a:pt x="6050" y="163"/>
                  </a:lnTo>
                  <a:lnTo>
                    <a:pt x="6271" y="113"/>
                  </a:lnTo>
                  <a:lnTo>
                    <a:pt x="6485" y="36"/>
                  </a:lnTo>
                  <a:lnTo>
                    <a:pt x="6557" y="0"/>
                  </a:lnTo>
                </a:path>
              </a:pathLst>
            </a:custGeom>
            <a:noFill/>
            <a:ln w="44450">
              <a:solidFill>
                <a:srgbClr val="0000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8" name="Freeform 104"/>
            <p:cNvSpPr>
              <a:spLocks/>
            </p:cNvSpPr>
            <p:nvPr/>
          </p:nvSpPr>
          <p:spPr bwMode="auto">
            <a:xfrm>
              <a:off x="2716" y="948"/>
              <a:ext cx="204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4" y="195"/>
                  </a:lnTo>
                  <a:lnTo>
                    <a:pt x="587" y="195"/>
                  </a:lnTo>
                  <a:lnTo>
                    <a:pt x="558" y="195"/>
                  </a:lnTo>
                  <a:lnTo>
                    <a:pt x="558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8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9" name="Rectangle 105"/>
            <p:cNvSpPr>
              <a:spLocks noChangeArrowheads="1"/>
            </p:cNvSpPr>
            <p:nvPr/>
          </p:nvSpPr>
          <p:spPr bwMode="auto">
            <a:xfrm>
              <a:off x="2735" y="1013"/>
              <a:ext cx="169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0" name="Rectangle 106"/>
            <p:cNvSpPr>
              <a:spLocks noChangeArrowheads="1"/>
            </p:cNvSpPr>
            <p:nvPr/>
          </p:nvSpPr>
          <p:spPr bwMode="auto">
            <a:xfrm>
              <a:off x="2762" y="1046"/>
              <a:ext cx="59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1" name="Rectangle 107"/>
            <p:cNvSpPr>
              <a:spLocks noChangeArrowheads="1"/>
            </p:cNvSpPr>
            <p:nvPr/>
          </p:nvSpPr>
          <p:spPr bwMode="auto">
            <a:xfrm>
              <a:off x="2847" y="1043"/>
              <a:ext cx="41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2" name="Freeform 108"/>
            <p:cNvSpPr>
              <a:spLocks/>
            </p:cNvSpPr>
            <p:nvPr/>
          </p:nvSpPr>
          <p:spPr bwMode="auto">
            <a:xfrm>
              <a:off x="2805" y="1095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6"/>
                  </a:lnTo>
                  <a:lnTo>
                    <a:pt x="19" y="5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8"/>
                  </a:lnTo>
                  <a:lnTo>
                    <a:pt x="17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3" name="Line 109"/>
            <p:cNvSpPr>
              <a:spLocks noChangeShapeType="1"/>
            </p:cNvSpPr>
            <p:nvPr/>
          </p:nvSpPr>
          <p:spPr bwMode="auto">
            <a:xfrm>
              <a:off x="2867" y="1044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4" name="Line 110"/>
            <p:cNvSpPr>
              <a:spLocks noChangeShapeType="1"/>
            </p:cNvSpPr>
            <p:nvPr/>
          </p:nvSpPr>
          <p:spPr bwMode="auto">
            <a:xfrm>
              <a:off x="2847" y="1068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5" name="Freeform 111"/>
            <p:cNvSpPr>
              <a:spLocks/>
            </p:cNvSpPr>
            <p:nvPr/>
          </p:nvSpPr>
          <p:spPr bwMode="auto">
            <a:xfrm>
              <a:off x="3718" y="1314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6" name="Rectangle 112"/>
            <p:cNvSpPr>
              <a:spLocks noChangeArrowheads="1"/>
            </p:cNvSpPr>
            <p:nvPr/>
          </p:nvSpPr>
          <p:spPr bwMode="auto">
            <a:xfrm>
              <a:off x="3737" y="1379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7" name="Rectangle 113"/>
            <p:cNvSpPr>
              <a:spLocks noChangeArrowheads="1"/>
            </p:cNvSpPr>
            <p:nvPr/>
          </p:nvSpPr>
          <p:spPr bwMode="auto">
            <a:xfrm>
              <a:off x="3764" y="1412"/>
              <a:ext cx="60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8" name="Rectangle 114"/>
            <p:cNvSpPr>
              <a:spLocks noChangeArrowheads="1"/>
            </p:cNvSpPr>
            <p:nvPr/>
          </p:nvSpPr>
          <p:spPr bwMode="auto">
            <a:xfrm>
              <a:off x="3850" y="1410"/>
              <a:ext cx="40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9" name="Freeform 115"/>
            <p:cNvSpPr>
              <a:spLocks/>
            </p:cNvSpPr>
            <p:nvPr/>
          </p:nvSpPr>
          <p:spPr bwMode="auto">
            <a:xfrm>
              <a:off x="3808" y="1461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3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1" y="24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0" name="Line 116"/>
            <p:cNvSpPr>
              <a:spLocks noChangeShapeType="1"/>
            </p:cNvSpPr>
            <p:nvPr/>
          </p:nvSpPr>
          <p:spPr bwMode="auto">
            <a:xfrm>
              <a:off x="3869" y="1410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1" name="Line 117"/>
            <p:cNvSpPr>
              <a:spLocks noChangeShapeType="1"/>
            </p:cNvSpPr>
            <p:nvPr/>
          </p:nvSpPr>
          <p:spPr bwMode="auto">
            <a:xfrm>
              <a:off x="3850" y="1434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2" name="Freeform 118"/>
            <p:cNvSpPr>
              <a:spLocks/>
            </p:cNvSpPr>
            <p:nvPr/>
          </p:nvSpPr>
          <p:spPr bwMode="auto">
            <a:xfrm>
              <a:off x="3368" y="1314"/>
              <a:ext cx="205" cy="214"/>
            </a:xfrm>
            <a:custGeom>
              <a:avLst/>
              <a:gdLst>
                <a:gd name="T0" fmla="*/ 0 w 615"/>
                <a:gd name="T1" fmla="*/ 0 h 643"/>
                <a:gd name="T2" fmla="*/ 0 w 615"/>
                <a:gd name="T3" fmla="*/ 0 h 643"/>
                <a:gd name="T4" fmla="*/ 0 w 615"/>
                <a:gd name="T5" fmla="*/ 0 h 643"/>
                <a:gd name="T6" fmla="*/ 1 w 615"/>
                <a:gd name="T7" fmla="*/ 0 h 643"/>
                <a:gd name="T8" fmla="*/ 1 w 615"/>
                <a:gd name="T9" fmla="*/ 0 h 643"/>
                <a:gd name="T10" fmla="*/ 1 w 615"/>
                <a:gd name="T11" fmla="*/ 0 h 643"/>
                <a:gd name="T12" fmla="*/ 1 w 615"/>
                <a:gd name="T13" fmla="*/ 1 h 643"/>
                <a:gd name="T14" fmla="*/ 0 w 615"/>
                <a:gd name="T15" fmla="*/ 1 h 643"/>
                <a:gd name="T16" fmla="*/ 0 w 615"/>
                <a:gd name="T17" fmla="*/ 0 h 643"/>
                <a:gd name="T18" fmla="*/ 1 w 615"/>
                <a:gd name="T19" fmla="*/ 0 h 643"/>
                <a:gd name="T20" fmla="*/ 1 w 615"/>
                <a:gd name="T21" fmla="*/ 0 h 643"/>
                <a:gd name="T22" fmla="*/ 1 w 615"/>
                <a:gd name="T23" fmla="*/ 1 h 643"/>
                <a:gd name="T24" fmla="*/ 0 w 615"/>
                <a:gd name="T25" fmla="*/ 1 h 643"/>
                <a:gd name="T26" fmla="*/ 0 w 615"/>
                <a:gd name="T27" fmla="*/ 1 h 643"/>
                <a:gd name="T28" fmla="*/ 0 w 615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5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5" y="196"/>
                  </a:lnTo>
                  <a:lnTo>
                    <a:pt x="587" y="196"/>
                  </a:lnTo>
                  <a:lnTo>
                    <a:pt x="559" y="196"/>
                  </a:lnTo>
                  <a:lnTo>
                    <a:pt x="559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9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3" name="Rectangle 119"/>
            <p:cNvSpPr>
              <a:spLocks noChangeArrowheads="1"/>
            </p:cNvSpPr>
            <p:nvPr/>
          </p:nvSpPr>
          <p:spPr bwMode="auto">
            <a:xfrm>
              <a:off x="3387" y="1379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4" name="Rectangle 120"/>
            <p:cNvSpPr>
              <a:spLocks noChangeArrowheads="1"/>
            </p:cNvSpPr>
            <p:nvPr/>
          </p:nvSpPr>
          <p:spPr bwMode="auto">
            <a:xfrm>
              <a:off x="3414" y="1412"/>
              <a:ext cx="60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5" name="Rectangle 121"/>
            <p:cNvSpPr>
              <a:spLocks noChangeArrowheads="1"/>
            </p:cNvSpPr>
            <p:nvPr/>
          </p:nvSpPr>
          <p:spPr bwMode="auto">
            <a:xfrm>
              <a:off x="3500" y="1410"/>
              <a:ext cx="40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6" name="Freeform 122"/>
            <p:cNvSpPr>
              <a:spLocks/>
            </p:cNvSpPr>
            <p:nvPr/>
          </p:nvSpPr>
          <p:spPr bwMode="auto">
            <a:xfrm>
              <a:off x="3458" y="1461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3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1" y="24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" name="Line 123"/>
            <p:cNvSpPr>
              <a:spLocks noChangeShapeType="1"/>
            </p:cNvSpPr>
            <p:nvPr/>
          </p:nvSpPr>
          <p:spPr bwMode="auto">
            <a:xfrm>
              <a:off x="3519" y="1410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" name="Line 124"/>
            <p:cNvSpPr>
              <a:spLocks noChangeShapeType="1"/>
            </p:cNvSpPr>
            <p:nvPr/>
          </p:nvSpPr>
          <p:spPr bwMode="auto">
            <a:xfrm>
              <a:off x="3500" y="1434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" name="Freeform 125"/>
            <p:cNvSpPr>
              <a:spLocks/>
            </p:cNvSpPr>
            <p:nvPr/>
          </p:nvSpPr>
          <p:spPr bwMode="auto">
            <a:xfrm>
              <a:off x="2795" y="1282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4" y="195"/>
                  </a:lnTo>
                  <a:lnTo>
                    <a:pt x="587" y="195"/>
                  </a:lnTo>
                  <a:lnTo>
                    <a:pt x="558" y="195"/>
                  </a:lnTo>
                  <a:lnTo>
                    <a:pt x="558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8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" name="Rectangle 126"/>
            <p:cNvSpPr>
              <a:spLocks noChangeArrowheads="1"/>
            </p:cNvSpPr>
            <p:nvPr/>
          </p:nvSpPr>
          <p:spPr bwMode="auto">
            <a:xfrm>
              <a:off x="2814" y="1347"/>
              <a:ext cx="169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" name="Rectangle 127"/>
            <p:cNvSpPr>
              <a:spLocks noChangeArrowheads="1"/>
            </p:cNvSpPr>
            <p:nvPr/>
          </p:nvSpPr>
          <p:spPr bwMode="auto">
            <a:xfrm>
              <a:off x="2841" y="1380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" name="Rectangle 128"/>
            <p:cNvSpPr>
              <a:spLocks noChangeArrowheads="1"/>
            </p:cNvSpPr>
            <p:nvPr/>
          </p:nvSpPr>
          <p:spPr bwMode="auto">
            <a:xfrm>
              <a:off x="2926" y="1378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" name="Freeform 129"/>
            <p:cNvSpPr>
              <a:spLocks/>
            </p:cNvSpPr>
            <p:nvPr/>
          </p:nvSpPr>
          <p:spPr bwMode="auto">
            <a:xfrm>
              <a:off x="2885" y="1429"/>
              <a:ext cx="7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5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" name="Line 130"/>
            <p:cNvSpPr>
              <a:spLocks noChangeShapeType="1"/>
            </p:cNvSpPr>
            <p:nvPr/>
          </p:nvSpPr>
          <p:spPr bwMode="auto">
            <a:xfrm>
              <a:off x="2946" y="1378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5" name="Line 131"/>
            <p:cNvSpPr>
              <a:spLocks noChangeShapeType="1"/>
            </p:cNvSpPr>
            <p:nvPr/>
          </p:nvSpPr>
          <p:spPr bwMode="auto">
            <a:xfrm>
              <a:off x="2926" y="1402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6" name="Freeform 132"/>
            <p:cNvSpPr>
              <a:spLocks/>
            </p:cNvSpPr>
            <p:nvPr/>
          </p:nvSpPr>
          <p:spPr bwMode="auto">
            <a:xfrm>
              <a:off x="2365" y="1950"/>
              <a:ext cx="205" cy="215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4" y="195"/>
                  </a:lnTo>
                  <a:lnTo>
                    <a:pt x="587" y="195"/>
                  </a:lnTo>
                  <a:lnTo>
                    <a:pt x="558" y="195"/>
                  </a:lnTo>
                  <a:lnTo>
                    <a:pt x="558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8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" name="Rectangle 133"/>
            <p:cNvSpPr>
              <a:spLocks noChangeArrowheads="1"/>
            </p:cNvSpPr>
            <p:nvPr/>
          </p:nvSpPr>
          <p:spPr bwMode="auto">
            <a:xfrm>
              <a:off x="2384" y="2015"/>
              <a:ext cx="170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8" name="Rectangle 134"/>
            <p:cNvSpPr>
              <a:spLocks noChangeArrowheads="1"/>
            </p:cNvSpPr>
            <p:nvPr/>
          </p:nvSpPr>
          <p:spPr bwMode="auto">
            <a:xfrm>
              <a:off x="2411" y="2049"/>
              <a:ext cx="60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9" name="Rectangle 135"/>
            <p:cNvSpPr>
              <a:spLocks noChangeArrowheads="1"/>
            </p:cNvSpPr>
            <p:nvPr/>
          </p:nvSpPr>
          <p:spPr bwMode="auto">
            <a:xfrm>
              <a:off x="2497" y="2046"/>
              <a:ext cx="40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0" name="Freeform 136"/>
            <p:cNvSpPr>
              <a:spLocks/>
            </p:cNvSpPr>
            <p:nvPr/>
          </p:nvSpPr>
          <p:spPr bwMode="auto">
            <a:xfrm>
              <a:off x="2455" y="2097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1" name="Line 137"/>
            <p:cNvSpPr>
              <a:spLocks noChangeShapeType="1"/>
            </p:cNvSpPr>
            <p:nvPr/>
          </p:nvSpPr>
          <p:spPr bwMode="auto">
            <a:xfrm>
              <a:off x="2516" y="2046"/>
              <a:ext cx="1" cy="5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2" name="Line 138"/>
            <p:cNvSpPr>
              <a:spLocks noChangeShapeType="1"/>
            </p:cNvSpPr>
            <p:nvPr/>
          </p:nvSpPr>
          <p:spPr bwMode="auto">
            <a:xfrm>
              <a:off x="2497" y="2070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3" name="Freeform 139"/>
            <p:cNvSpPr>
              <a:spLocks/>
            </p:cNvSpPr>
            <p:nvPr/>
          </p:nvSpPr>
          <p:spPr bwMode="auto">
            <a:xfrm>
              <a:off x="2604" y="1720"/>
              <a:ext cx="205" cy="214"/>
            </a:xfrm>
            <a:custGeom>
              <a:avLst/>
              <a:gdLst>
                <a:gd name="T0" fmla="*/ 0 w 615"/>
                <a:gd name="T1" fmla="*/ 0 h 644"/>
                <a:gd name="T2" fmla="*/ 0 w 615"/>
                <a:gd name="T3" fmla="*/ 0 h 644"/>
                <a:gd name="T4" fmla="*/ 0 w 615"/>
                <a:gd name="T5" fmla="*/ 0 h 644"/>
                <a:gd name="T6" fmla="*/ 1 w 615"/>
                <a:gd name="T7" fmla="*/ 0 h 644"/>
                <a:gd name="T8" fmla="*/ 1 w 615"/>
                <a:gd name="T9" fmla="*/ 0 h 644"/>
                <a:gd name="T10" fmla="*/ 1 w 615"/>
                <a:gd name="T11" fmla="*/ 0 h 644"/>
                <a:gd name="T12" fmla="*/ 1 w 615"/>
                <a:gd name="T13" fmla="*/ 1 h 644"/>
                <a:gd name="T14" fmla="*/ 0 w 615"/>
                <a:gd name="T15" fmla="*/ 1 h 644"/>
                <a:gd name="T16" fmla="*/ 0 w 615"/>
                <a:gd name="T17" fmla="*/ 0 h 644"/>
                <a:gd name="T18" fmla="*/ 1 w 615"/>
                <a:gd name="T19" fmla="*/ 0 h 644"/>
                <a:gd name="T20" fmla="*/ 1 w 615"/>
                <a:gd name="T21" fmla="*/ 0 h 644"/>
                <a:gd name="T22" fmla="*/ 1 w 615"/>
                <a:gd name="T23" fmla="*/ 1 h 644"/>
                <a:gd name="T24" fmla="*/ 0 w 615"/>
                <a:gd name="T25" fmla="*/ 1 h 644"/>
                <a:gd name="T26" fmla="*/ 0 w 615"/>
                <a:gd name="T27" fmla="*/ 1 h 644"/>
                <a:gd name="T28" fmla="*/ 0 w 615"/>
                <a:gd name="T29" fmla="*/ 0 h 6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5" h="644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5" y="196"/>
                  </a:lnTo>
                  <a:lnTo>
                    <a:pt x="587" y="196"/>
                  </a:lnTo>
                  <a:lnTo>
                    <a:pt x="559" y="196"/>
                  </a:lnTo>
                  <a:lnTo>
                    <a:pt x="559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9" y="196"/>
                  </a:lnTo>
                  <a:lnTo>
                    <a:pt x="587" y="196"/>
                  </a:lnTo>
                  <a:lnTo>
                    <a:pt x="587" y="644"/>
                  </a:lnTo>
                  <a:lnTo>
                    <a:pt x="56" y="644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4" name="Rectangle 140"/>
            <p:cNvSpPr>
              <a:spLocks noChangeArrowheads="1"/>
            </p:cNvSpPr>
            <p:nvPr/>
          </p:nvSpPr>
          <p:spPr bwMode="auto">
            <a:xfrm>
              <a:off x="2623" y="1785"/>
              <a:ext cx="169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5" name="Rectangle 141"/>
            <p:cNvSpPr>
              <a:spLocks noChangeArrowheads="1"/>
            </p:cNvSpPr>
            <p:nvPr/>
          </p:nvSpPr>
          <p:spPr bwMode="auto">
            <a:xfrm>
              <a:off x="2650" y="1818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6" name="Rectangle 142"/>
            <p:cNvSpPr>
              <a:spLocks noChangeArrowheads="1"/>
            </p:cNvSpPr>
            <p:nvPr/>
          </p:nvSpPr>
          <p:spPr bwMode="auto">
            <a:xfrm>
              <a:off x="2735" y="1816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7" name="Freeform 143"/>
            <p:cNvSpPr>
              <a:spLocks/>
            </p:cNvSpPr>
            <p:nvPr/>
          </p:nvSpPr>
          <p:spPr bwMode="auto">
            <a:xfrm>
              <a:off x="2694" y="1867"/>
              <a:ext cx="7" cy="10"/>
            </a:xfrm>
            <a:custGeom>
              <a:avLst/>
              <a:gdLst>
                <a:gd name="T0" fmla="*/ 0 w 23"/>
                <a:gd name="T1" fmla="*/ 0 h 29"/>
                <a:gd name="T2" fmla="*/ 0 w 23"/>
                <a:gd name="T3" fmla="*/ 0 h 29"/>
                <a:gd name="T4" fmla="*/ 0 w 23"/>
                <a:gd name="T5" fmla="*/ 0 h 29"/>
                <a:gd name="T6" fmla="*/ 0 w 23"/>
                <a:gd name="T7" fmla="*/ 0 h 29"/>
                <a:gd name="T8" fmla="*/ 0 w 23"/>
                <a:gd name="T9" fmla="*/ 0 h 29"/>
                <a:gd name="T10" fmla="*/ 0 w 23"/>
                <a:gd name="T11" fmla="*/ 0 h 29"/>
                <a:gd name="T12" fmla="*/ 0 w 23"/>
                <a:gd name="T13" fmla="*/ 0 h 29"/>
                <a:gd name="T14" fmla="*/ 0 w 23"/>
                <a:gd name="T15" fmla="*/ 0 h 29"/>
                <a:gd name="T16" fmla="*/ 0 w 23"/>
                <a:gd name="T17" fmla="*/ 0 h 29"/>
                <a:gd name="T18" fmla="*/ 0 w 23"/>
                <a:gd name="T19" fmla="*/ 0 h 29"/>
                <a:gd name="T20" fmla="*/ 0 w 23"/>
                <a:gd name="T21" fmla="*/ 0 h 29"/>
                <a:gd name="T22" fmla="*/ 0 w 23"/>
                <a:gd name="T23" fmla="*/ 0 h 29"/>
                <a:gd name="T24" fmla="*/ 0 w 23"/>
                <a:gd name="T25" fmla="*/ 0 h 29"/>
                <a:gd name="T26" fmla="*/ 0 w 23"/>
                <a:gd name="T27" fmla="*/ 0 h 29"/>
                <a:gd name="T28" fmla="*/ 0 w 23"/>
                <a:gd name="T29" fmla="*/ 0 h 29"/>
                <a:gd name="T30" fmla="*/ 0 w 23"/>
                <a:gd name="T31" fmla="*/ 0 h 29"/>
                <a:gd name="T32" fmla="*/ 0 w 23"/>
                <a:gd name="T33" fmla="*/ 0 h 29"/>
                <a:gd name="T34" fmla="*/ 0 w 23"/>
                <a:gd name="T35" fmla="*/ 0 h 29"/>
                <a:gd name="T36" fmla="*/ 0 w 23"/>
                <a:gd name="T37" fmla="*/ 0 h 29"/>
                <a:gd name="T38" fmla="*/ 0 w 23"/>
                <a:gd name="T39" fmla="*/ 0 h 29"/>
                <a:gd name="T40" fmla="*/ 0 w 23"/>
                <a:gd name="T41" fmla="*/ 0 h 29"/>
                <a:gd name="T42" fmla="*/ 0 w 23"/>
                <a:gd name="T43" fmla="*/ 0 h 29"/>
                <a:gd name="T44" fmla="*/ 0 w 23"/>
                <a:gd name="T45" fmla="*/ 0 h 29"/>
                <a:gd name="T46" fmla="*/ 0 w 23"/>
                <a:gd name="T47" fmla="*/ 0 h 29"/>
                <a:gd name="T48" fmla="*/ 0 w 23"/>
                <a:gd name="T49" fmla="*/ 0 h 29"/>
                <a:gd name="T50" fmla="*/ 0 w 23"/>
                <a:gd name="T51" fmla="*/ 0 h 29"/>
                <a:gd name="T52" fmla="*/ 0 w 23"/>
                <a:gd name="T53" fmla="*/ 0 h 29"/>
                <a:gd name="T54" fmla="*/ 0 w 23"/>
                <a:gd name="T55" fmla="*/ 0 h 29"/>
                <a:gd name="T56" fmla="*/ 0 w 23"/>
                <a:gd name="T57" fmla="*/ 0 h 29"/>
                <a:gd name="T58" fmla="*/ 0 w 23"/>
                <a:gd name="T59" fmla="*/ 0 h 29"/>
                <a:gd name="T60" fmla="*/ 0 w 23"/>
                <a:gd name="T61" fmla="*/ 0 h 29"/>
                <a:gd name="T62" fmla="*/ 0 w 23"/>
                <a:gd name="T63" fmla="*/ 0 h 29"/>
                <a:gd name="T64" fmla="*/ 0 w 23"/>
                <a:gd name="T65" fmla="*/ 0 h 29"/>
                <a:gd name="T66" fmla="*/ 0 w 23"/>
                <a:gd name="T67" fmla="*/ 0 h 29"/>
                <a:gd name="T68" fmla="*/ 0 w 23"/>
                <a:gd name="T69" fmla="*/ 0 h 29"/>
                <a:gd name="T70" fmla="*/ 0 w 23"/>
                <a:gd name="T71" fmla="*/ 0 h 2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29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8" name="Line 144"/>
            <p:cNvSpPr>
              <a:spLocks noChangeShapeType="1"/>
            </p:cNvSpPr>
            <p:nvPr/>
          </p:nvSpPr>
          <p:spPr bwMode="auto">
            <a:xfrm>
              <a:off x="2755" y="1816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9" name="Line 145"/>
            <p:cNvSpPr>
              <a:spLocks noChangeShapeType="1"/>
            </p:cNvSpPr>
            <p:nvPr/>
          </p:nvSpPr>
          <p:spPr bwMode="auto">
            <a:xfrm>
              <a:off x="2735" y="1840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0" name="Freeform 146"/>
            <p:cNvSpPr>
              <a:spLocks/>
            </p:cNvSpPr>
            <p:nvPr/>
          </p:nvSpPr>
          <p:spPr bwMode="auto">
            <a:xfrm>
              <a:off x="2103" y="1807"/>
              <a:ext cx="205" cy="215"/>
            </a:xfrm>
            <a:custGeom>
              <a:avLst/>
              <a:gdLst>
                <a:gd name="T0" fmla="*/ 0 w 615"/>
                <a:gd name="T1" fmla="*/ 0 h 643"/>
                <a:gd name="T2" fmla="*/ 0 w 615"/>
                <a:gd name="T3" fmla="*/ 0 h 643"/>
                <a:gd name="T4" fmla="*/ 0 w 615"/>
                <a:gd name="T5" fmla="*/ 0 h 643"/>
                <a:gd name="T6" fmla="*/ 1 w 615"/>
                <a:gd name="T7" fmla="*/ 0 h 643"/>
                <a:gd name="T8" fmla="*/ 1 w 615"/>
                <a:gd name="T9" fmla="*/ 0 h 643"/>
                <a:gd name="T10" fmla="*/ 1 w 615"/>
                <a:gd name="T11" fmla="*/ 0 h 643"/>
                <a:gd name="T12" fmla="*/ 1 w 615"/>
                <a:gd name="T13" fmla="*/ 1 h 643"/>
                <a:gd name="T14" fmla="*/ 0 w 615"/>
                <a:gd name="T15" fmla="*/ 1 h 643"/>
                <a:gd name="T16" fmla="*/ 0 w 615"/>
                <a:gd name="T17" fmla="*/ 0 h 643"/>
                <a:gd name="T18" fmla="*/ 1 w 615"/>
                <a:gd name="T19" fmla="*/ 0 h 643"/>
                <a:gd name="T20" fmla="*/ 1 w 615"/>
                <a:gd name="T21" fmla="*/ 0 h 643"/>
                <a:gd name="T22" fmla="*/ 1 w 615"/>
                <a:gd name="T23" fmla="*/ 1 h 643"/>
                <a:gd name="T24" fmla="*/ 0 w 615"/>
                <a:gd name="T25" fmla="*/ 1 h 643"/>
                <a:gd name="T26" fmla="*/ 0 w 615"/>
                <a:gd name="T27" fmla="*/ 1 h 643"/>
                <a:gd name="T28" fmla="*/ 0 w 615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1" name="Rectangle 147"/>
            <p:cNvSpPr>
              <a:spLocks noChangeArrowheads="1"/>
            </p:cNvSpPr>
            <p:nvPr/>
          </p:nvSpPr>
          <p:spPr bwMode="auto">
            <a:xfrm>
              <a:off x="2122" y="1872"/>
              <a:ext cx="169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2" name="Rectangle 148"/>
            <p:cNvSpPr>
              <a:spLocks noChangeArrowheads="1"/>
            </p:cNvSpPr>
            <p:nvPr/>
          </p:nvSpPr>
          <p:spPr bwMode="auto">
            <a:xfrm>
              <a:off x="2149" y="1906"/>
              <a:ext cx="59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3" name="Rectangle 149"/>
            <p:cNvSpPr>
              <a:spLocks noChangeArrowheads="1"/>
            </p:cNvSpPr>
            <p:nvPr/>
          </p:nvSpPr>
          <p:spPr bwMode="auto">
            <a:xfrm>
              <a:off x="2234" y="1903"/>
              <a:ext cx="41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4" name="Freeform 150"/>
            <p:cNvSpPr>
              <a:spLocks/>
            </p:cNvSpPr>
            <p:nvPr/>
          </p:nvSpPr>
          <p:spPr bwMode="auto">
            <a:xfrm>
              <a:off x="2193" y="1954"/>
              <a:ext cx="7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5" name="Line 151"/>
            <p:cNvSpPr>
              <a:spLocks noChangeShapeType="1"/>
            </p:cNvSpPr>
            <p:nvPr/>
          </p:nvSpPr>
          <p:spPr bwMode="auto">
            <a:xfrm>
              <a:off x="2254" y="1903"/>
              <a:ext cx="1" cy="5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6" name="Line 152"/>
            <p:cNvSpPr>
              <a:spLocks noChangeShapeType="1"/>
            </p:cNvSpPr>
            <p:nvPr/>
          </p:nvSpPr>
          <p:spPr bwMode="auto">
            <a:xfrm>
              <a:off x="2234" y="1927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7" name="Freeform 153"/>
            <p:cNvSpPr>
              <a:spLocks/>
            </p:cNvSpPr>
            <p:nvPr/>
          </p:nvSpPr>
          <p:spPr bwMode="auto">
            <a:xfrm>
              <a:off x="2341" y="1608"/>
              <a:ext cx="205" cy="215"/>
            </a:xfrm>
            <a:custGeom>
              <a:avLst/>
              <a:gdLst>
                <a:gd name="T0" fmla="*/ 0 w 615"/>
                <a:gd name="T1" fmla="*/ 0 h 643"/>
                <a:gd name="T2" fmla="*/ 0 w 615"/>
                <a:gd name="T3" fmla="*/ 0 h 643"/>
                <a:gd name="T4" fmla="*/ 0 w 615"/>
                <a:gd name="T5" fmla="*/ 0 h 643"/>
                <a:gd name="T6" fmla="*/ 1 w 615"/>
                <a:gd name="T7" fmla="*/ 0 h 643"/>
                <a:gd name="T8" fmla="*/ 1 w 615"/>
                <a:gd name="T9" fmla="*/ 0 h 643"/>
                <a:gd name="T10" fmla="*/ 1 w 615"/>
                <a:gd name="T11" fmla="*/ 0 h 643"/>
                <a:gd name="T12" fmla="*/ 1 w 615"/>
                <a:gd name="T13" fmla="*/ 1 h 643"/>
                <a:gd name="T14" fmla="*/ 0 w 615"/>
                <a:gd name="T15" fmla="*/ 1 h 643"/>
                <a:gd name="T16" fmla="*/ 0 w 615"/>
                <a:gd name="T17" fmla="*/ 0 h 643"/>
                <a:gd name="T18" fmla="*/ 1 w 615"/>
                <a:gd name="T19" fmla="*/ 0 h 643"/>
                <a:gd name="T20" fmla="*/ 1 w 615"/>
                <a:gd name="T21" fmla="*/ 0 h 643"/>
                <a:gd name="T22" fmla="*/ 1 w 615"/>
                <a:gd name="T23" fmla="*/ 1 h 643"/>
                <a:gd name="T24" fmla="*/ 0 w 615"/>
                <a:gd name="T25" fmla="*/ 1 h 643"/>
                <a:gd name="T26" fmla="*/ 0 w 615"/>
                <a:gd name="T27" fmla="*/ 1 h 643"/>
                <a:gd name="T28" fmla="*/ 0 w 615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8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8" name="Rectangle 154"/>
            <p:cNvSpPr>
              <a:spLocks noChangeArrowheads="1"/>
            </p:cNvSpPr>
            <p:nvPr/>
          </p:nvSpPr>
          <p:spPr bwMode="auto">
            <a:xfrm>
              <a:off x="2360" y="1673"/>
              <a:ext cx="169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9" name="Rectangle 155"/>
            <p:cNvSpPr>
              <a:spLocks noChangeArrowheads="1"/>
            </p:cNvSpPr>
            <p:nvPr/>
          </p:nvSpPr>
          <p:spPr bwMode="auto">
            <a:xfrm>
              <a:off x="2387" y="1707"/>
              <a:ext cx="59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0" name="Rectangle 156"/>
            <p:cNvSpPr>
              <a:spLocks noChangeArrowheads="1"/>
            </p:cNvSpPr>
            <p:nvPr/>
          </p:nvSpPr>
          <p:spPr bwMode="auto">
            <a:xfrm>
              <a:off x="2472" y="1704"/>
              <a:ext cx="41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1" name="Freeform 157"/>
            <p:cNvSpPr>
              <a:spLocks/>
            </p:cNvSpPr>
            <p:nvPr/>
          </p:nvSpPr>
          <p:spPr bwMode="auto">
            <a:xfrm>
              <a:off x="2431" y="1755"/>
              <a:ext cx="7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6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4" y="25"/>
                  </a:lnTo>
                  <a:lnTo>
                    <a:pt x="4" y="26"/>
                  </a:lnTo>
                  <a:lnTo>
                    <a:pt x="5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5" y="30"/>
                  </a:lnTo>
                  <a:lnTo>
                    <a:pt x="16" y="30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2" name="Line 158"/>
            <p:cNvSpPr>
              <a:spLocks noChangeShapeType="1"/>
            </p:cNvSpPr>
            <p:nvPr/>
          </p:nvSpPr>
          <p:spPr bwMode="auto">
            <a:xfrm>
              <a:off x="2492" y="1704"/>
              <a:ext cx="1" cy="5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3" name="Line 159"/>
            <p:cNvSpPr>
              <a:spLocks noChangeShapeType="1"/>
            </p:cNvSpPr>
            <p:nvPr/>
          </p:nvSpPr>
          <p:spPr bwMode="auto">
            <a:xfrm>
              <a:off x="2472" y="1728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4" name="Freeform 160"/>
            <p:cNvSpPr>
              <a:spLocks/>
            </p:cNvSpPr>
            <p:nvPr/>
          </p:nvSpPr>
          <p:spPr bwMode="auto">
            <a:xfrm>
              <a:off x="1943" y="1553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4" y="195"/>
                  </a:lnTo>
                  <a:lnTo>
                    <a:pt x="587" y="195"/>
                  </a:lnTo>
                  <a:lnTo>
                    <a:pt x="558" y="195"/>
                  </a:lnTo>
                  <a:lnTo>
                    <a:pt x="558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8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5" name="Rectangle 161"/>
            <p:cNvSpPr>
              <a:spLocks noChangeArrowheads="1"/>
            </p:cNvSpPr>
            <p:nvPr/>
          </p:nvSpPr>
          <p:spPr bwMode="auto">
            <a:xfrm>
              <a:off x="1962" y="1618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6" name="Rectangle 162"/>
            <p:cNvSpPr>
              <a:spLocks noChangeArrowheads="1"/>
            </p:cNvSpPr>
            <p:nvPr/>
          </p:nvSpPr>
          <p:spPr bwMode="auto">
            <a:xfrm>
              <a:off x="1989" y="1651"/>
              <a:ext cx="60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7" name="Rectangle 163"/>
            <p:cNvSpPr>
              <a:spLocks noChangeArrowheads="1"/>
            </p:cNvSpPr>
            <p:nvPr/>
          </p:nvSpPr>
          <p:spPr bwMode="auto">
            <a:xfrm>
              <a:off x="2075" y="1648"/>
              <a:ext cx="40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8" name="Freeform 164"/>
            <p:cNvSpPr>
              <a:spLocks/>
            </p:cNvSpPr>
            <p:nvPr/>
          </p:nvSpPr>
          <p:spPr bwMode="auto">
            <a:xfrm>
              <a:off x="2033" y="1700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19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0" y="23"/>
                  </a:lnTo>
                  <a:lnTo>
                    <a:pt x="20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9" name="Line 165"/>
            <p:cNvSpPr>
              <a:spLocks noChangeShapeType="1"/>
            </p:cNvSpPr>
            <p:nvPr/>
          </p:nvSpPr>
          <p:spPr bwMode="auto">
            <a:xfrm>
              <a:off x="2094" y="1649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0" name="Line 166"/>
            <p:cNvSpPr>
              <a:spLocks noChangeShapeType="1"/>
            </p:cNvSpPr>
            <p:nvPr/>
          </p:nvSpPr>
          <p:spPr bwMode="auto">
            <a:xfrm>
              <a:off x="2075" y="1673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1" name="Freeform 167"/>
            <p:cNvSpPr>
              <a:spLocks/>
            </p:cNvSpPr>
            <p:nvPr/>
          </p:nvSpPr>
          <p:spPr bwMode="auto">
            <a:xfrm>
              <a:off x="2047" y="1099"/>
              <a:ext cx="205" cy="214"/>
            </a:xfrm>
            <a:custGeom>
              <a:avLst/>
              <a:gdLst>
                <a:gd name="T0" fmla="*/ 0 w 615"/>
                <a:gd name="T1" fmla="*/ 0 h 643"/>
                <a:gd name="T2" fmla="*/ 0 w 615"/>
                <a:gd name="T3" fmla="*/ 0 h 643"/>
                <a:gd name="T4" fmla="*/ 0 w 615"/>
                <a:gd name="T5" fmla="*/ 0 h 643"/>
                <a:gd name="T6" fmla="*/ 1 w 615"/>
                <a:gd name="T7" fmla="*/ 0 h 643"/>
                <a:gd name="T8" fmla="*/ 1 w 615"/>
                <a:gd name="T9" fmla="*/ 0 h 643"/>
                <a:gd name="T10" fmla="*/ 1 w 615"/>
                <a:gd name="T11" fmla="*/ 0 h 643"/>
                <a:gd name="T12" fmla="*/ 1 w 615"/>
                <a:gd name="T13" fmla="*/ 1 h 643"/>
                <a:gd name="T14" fmla="*/ 0 w 615"/>
                <a:gd name="T15" fmla="*/ 1 h 643"/>
                <a:gd name="T16" fmla="*/ 0 w 615"/>
                <a:gd name="T17" fmla="*/ 0 h 643"/>
                <a:gd name="T18" fmla="*/ 1 w 615"/>
                <a:gd name="T19" fmla="*/ 0 h 643"/>
                <a:gd name="T20" fmla="*/ 1 w 615"/>
                <a:gd name="T21" fmla="*/ 0 h 643"/>
                <a:gd name="T22" fmla="*/ 1 w 615"/>
                <a:gd name="T23" fmla="*/ 1 h 643"/>
                <a:gd name="T24" fmla="*/ 0 w 615"/>
                <a:gd name="T25" fmla="*/ 1 h 643"/>
                <a:gd name="T26" fmla="*/ 0 w 615"/>
                <a:gd name="T27" fmla="*/ 1 h 643"/>
                <a:gd name="T28" fmla="*/ 0 w 615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8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5"/>
                  </a:lnTo>
                  <a:lnTo>
                    <a:pt x="56" y="615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2" name="Rectangle 168"/>
            <p:cNvSpPr>
              <a:spLocks noChangeArrowheads="1"/>
            </p:cNvSpPr>
            <p:nvPr/>
          </p:nvSpPr>
          <p:spPr bwMode="auto">
            <a:xfrm>
              <a:off x="2066" y="1164"/>
              <a:ext cx="169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3" name="Rectangle 169"/>
            <p:cNvSpPr>
              <a:spLocks noChangeArrowheads="1"/>
            </p:cNvSpPr>
            <p:nvPr/>
          </p:nvSpPr>
          <p:spPr bwMode="auto">
            <a:xfrm>
              <a:off x="2093" y="1197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4" name="Rectangle 170"/>
            <p:cNvSpPr>
              <a:spLocks noChangeArrowheads="1"/>
            </p:cNvSpPr>
            <p:nvPr/>
          </p:nvSpPr>
          <p:spPr bwMode="auto">
            <a:xfrm>
              <a:off x="2178" y="1195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5" name="Freeform 171"/>
            <p:cNvSpPr>
              <a:spLocks/>
            </p:cNvSpPr>
            <p:nvPr/>
          </p:nvSpPr>
          <p:spPr bwMode="auto">
            <a:xfrm>
              <a:off x="2137" y="1246"/>
              <a:ext cx="7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4" y="25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7" y="29"/>
                  </a:lnTo>
                  <a:lnTo>
                    <a:pt x="18" y="28"/>
                  </a:lnTo>
                  <a:lnTo>
                    <a:pt x="19" y="27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6" name="Line 172"/>
            <p:cNvSpPr>
              <a:spLocks noChangeShapeType="1"/>
            </p:cNvSpPr>
            <p:nvPr/>
          </p:nvSpPr>
          <p:spPr bwMode="auto">
            <a:xfrm>
              <a:off x="2198" y="119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7" name="Line 173"/>
            <p:cNvSpPr>
              <a:spLocks noChangeShapeType="1"/>
            </p:cNvSpPr>
            <p:nvPr/>
          </p:nvSpPr>
          <p:spPr bwMode="auto">
            <a:xfrm>
              <a:off x="2178" y="1219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8" name="Freeform 174"/>
            <p:cNvSpPr>
              <a:spLocks/>
            </p:cNvSpPr>
            <p:nvPr/>
          </p:nvSpPr>
          <p:spPr bwMode="auto">
            <a:xfrm>
              <a:off x="2397" y="1027"/>
              <a:ext cx="205" cy="214"/>
            </a:xfrm>
            <a:custGeom>
              <a:avLst/>
              <a:gdLst>
                <a:gd name="T0" fmla="*/ 0 w 615"/>
                <a:gd name="T1" fmla="*/ 0 h 643"/>
                <a:gd name="T2" fmla="*/ 0 w 615"/>
                <a:gd name="T3" fmla="*/ 0 h 643"/>
                <a:gd name="T4" fmla="*/ 0 w 615"/>
                <a:gd name="T5" fmla="*/ 0 h 643"/>
                <a:gd name="T6" fmla="*/ 1 w 615"/>
                <a:gd name="T7" fmla="*/ 0 h 643"/>
                <a:gd name="T8" fmla="*/ 1 w 615"/>
                <a:gd name="T9" fmla="*/ 0 h 643"/>
                <a:gd name="T10" fmla="*/ 1 w 615"/>
                <a:gd name="T11" fmla="*/ 0 h 643"/>
                <a:gd name="T12" fmla="*/ 1 w 615"/>
                <a:gd name="T13" fmla="*/ 1 h 643"/>
                <a:gd name="T14" fmla="*/ 0 w 615"/>
                <a:gd name="T15" fmla="*/ 1 h 643"/>
                <a:gd name="T16" fmla="*/ 0 w 615"/>
                <a:gd name="T17" fmla="*/ 0 h 643"/>
                <a:gd name="T18" fmla="*/ 1 w 615"/>
                <a:gd name="T19" fmla="*/ 0 h 643"/>
                <a:gd name="T20" fmla="*/ 1 w 615"/>
                <a:gd name="T21" fmla="*/ 0 h 643"/>
                <a:gd name="T22" fmla="*/ 1 w 615"/>
                <a:gd name="T23" fmla="*/ 1 h 643"/>
                <a:gd name="T24" fmla="*/ 0 w 615"/>
                <a:gd name="T25" fmla="*/ 1 h 643"/>
                <a:gd name="T26" fmla="*/ 0 w 615"/>
                <a:gd name="T27" fmla="*/ 1 h 643"/>
                <a:gd name="T28" fmla="*/ 0 w 615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9" name="Rectangle 175"/>
            <p:cNvSpPr>
              <a:spLocks noChangeArrowheads="1"/>
            </p:cNvSpPr>
            <p:nvPr/>
          </p:nvSpPr>
          <p:spPr bwMode="auto">
            <a:xfrm>
              <a:off x="2416" y="1092"/>
              <a:ext cx="169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0" name="Rectangle 176"/>
            <p:cNvSpPr>
              <a:spLocks noChangeArrowheads="1"/>
            </p:cNvSpPr>
            <p:nvPr/>
          </p:nvSpPr>
          <p:spPr bwMode="auto">
            <a:xfrm>
              <a:off x="2443" y="1125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1" name="Rectangle 177"/>
            <p:cNvSpPr>
              <a:spLocks noChangeArrowheads="1"/>
            </p:cNvSpPr>
            <p:nvPr/>
          </p:nvSpPr>
          <p:spPr bwMode="auto">
            <a:xfrm>
              <a:off x="2528" y="1123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2" name="Freeform 178"/>
            <p:cNvSpPr>
              <a:spLocks/>
            </p:cNvSpPr>
            <p:nvPr/>
          </p:nvSpPr>
          <p:spPr bwMode="auto">
            <a:xfrm>
              <a:off x="2486" y="1174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8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3" name="Line 179"/>
            <p:cNvSpPr>
              <a:spLocks noChangeShapeType="1"/>
            </p:cNvSpPr>
            <p:nvPr/>
          </p:nvSpPr>
          <p:spPr bwMode="auto">
            <a:xfrm>
              <a:off x="2548" y="1123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4" name="Line 180"/>
            <p:cNvSpPr>
              <a:spLocks noChangeShapeType="1"/>
            </p:cNvSpPr>
            <p:nvPr/>
          </p:nvSpPr>
          <p:spPr bwMode="auto">
            <a:xfrm>
              <a:off x="2528" y="1147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5" name="Freeform 181"/>
            <p:cNvSpPr>
              <a:spLocks/>
            </p:cNvSpPr>
            <p:nvPr/>
          </p:nvSpPr>
          <p:spPr bwMode="auto">
            <a:xfrm>
              <a:off x="3997" y="1680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4" y="195"/>
                  </a:lnTo>
                  <a:lnTo>
                    <a:pt x="587" y="195"/>
                  </a:lnTo>
                  <a:lnTo>
                    <a:pt x="558" y="195"/>
                  </a:lnTo>
                  <a:lnTo>
                    <a:pt x="558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8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6" name="Rectangle 182"/>
            <p:cNvSpPr>
              <a:spLocks noChangeArrowheads="1"/>
            </p:cNvSpPr>
            <p:nvPr/>
          </p:nvSpPr>
          <p:spPr bwMode="auto">
            <a:xfrm>
              <a:off x="4016" y="1745"/>
              <a:ext cx="169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7" name="Rectangle 183"/>
            <p:cNvSpPr>
              <a:spLocks noChangeArrowheads="1"/>
            </p:cNvSpPr>
            <p:nvPr/>
          </p:nvSpPr>
          <p:spPr bwMode="auto">
            <a:xfrm>
              <a:off x="4043" y="1778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8" name="Rectangle 184"/>
            <p:cNvSpPr>
              <a:spLocks noChangeArrowheads="1"/>
            </p:cNvSpPr>
            <p:nvPr/>
          </p:nvSpPr>
          <p:spPr bwMode="auto">
            <a:xfrm>
              <a:off x="4128" y="1776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9" name="Freeform 185"/>
            <p:cNvSpPr>
              <a:spLocks/>
            </p:cNvSpPr>
            <p:nvPr/>
          </p:nvSpPr>
          <p:spPr bwMode="auto">
            <a:xfrm>
              <a:off x="4087" y="1827"/>
              <a:ext cx="7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0" name="Line 186"/>
            <p:cNvSpPr>
              <a:spLocks noChangeShapeType="1"/>
            </p:cNvSpPr>
            <p:nvPr/>
          </p:nvSpPr>
          <p:spPr bwMode="auto">
            <a:xfrm>
              <a:off x="4148" y="1776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1" name="Line 187"/>
            <p:cNvSpPr>
              <a:spLocks noChangeShapeType="1"/>
            </p:cNvSpPr>
            <p:nvPr/>
          </p:nvSpPr>
          <p:spPr bwMode="auto">
            <a:xfrm>
              <a:off x="4128" y="1800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2" name="Freeform 188"/>
            <p:cNvSpPr>
              <a:spLocks/>
            </p:cNvSpPr>
            <p:nvPr/>
          </p:nvSpPr>
          <p:spPr bwMode="auto">
            <a:xfrm>
              <a:off x="3177" y="3757"/>
              <a:ext cx="205" cy="214"/>
            </a:xfrm>
            <a:custGeom>
              <a:avLst/>
              <a:gdLst>
                <a:gd name="T0" fmla="*/ 0 w 615"/>
                <a:gd name="T1" fmla="*/ 0 h 643"/>
                <a:gd name="T2" fmla="*/ 0 w 615"/>
                <a:gd name="T3" fmla="*/ 0 h 643"/>
                <a:gd name="T4" fmla="*/ 0 w 615"/>
                <a:gd name="T5" fmla="*/ 0 h 643"/>
                <a:gd name="T6" fmla="*/ 1 w 615"/>
                <a:gd name="T7" fmla="*/ 0 h 643"/>
                <a:gd name="T8" fmla="*/ 1 w 615"/>
                <a:gd name="T9" fmla="*/ 0 h 643"/>
                <a:gd name="T10" fmla="*/ 1 w 615"/>
                <a:gd name="T11" fmla="*/ 0 h 643"/>
                <a:gd name="T12" fmla="*/ 1 w 615"/>
                <a:gd name="T13" fmla="*/ 1 h 643"/>
                <a:gd name="T14" fmla="*/ 0 w 615"/>
                <a:gd name="T15" fmla="*/ 1 h 643"/>
                <a:gd name="T16" fmla="*/ 0 w 615"/>
                <a:gd name="T17" fmla="*/ 0 h 643"/>
                <a:gd name="T18" fmla="*/ 1 w 615"/>
                <a:gd name="T19" fmla="*/ 0 h 643"/>
                <a:gd name="T20" fmla="*/ 1 w 615"/>
                <a:gd name="T21" fmla="*/ 0 h 643"/>
                <a:gd name="T22" fmla="*/ 1 w 615"/>
                <a:gd name="T23" fmla="*/ 1 h 643"/>
                <a:gd name="T24" fmla="*/ 0 w 615"/>
                <a:gd name="T25" fmla="*/ 1 h 643"/>
                <a:gd name="T26" fmla="*/ 0 w 615"/>
                <a:gd name="T27" fmla="*/ 1 h 643"/>
                <a:gd name="T28" fmla="*/ 0 w 615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5" h="643">
                  <a:moveTo>
                    <a:pt x="56" y="196"/>
                  </a:moveTo>
                  <a:lnTo>
                    <a:pt x="0" y="196"/>
                  </a:lnTo>
                  <a:lnTo>
                    <a:pt x="308" y="0"/>
                  </a:lnTo>
                  <a:lnTo>
                    <a:pt x="615" y="196"/>
                  </a:lnTo>
                  <a:lnTo>
                    <a:pt x="587" y="196"/>
                  </a:lnTo>
                  <a:lnTo>
                    <a:pt x="559" y="196"/>
                  </a:lnTo>
                  <a:lnTo>
                    <a:pt x="559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9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3" name="Rectangle 189"/>
            <p:cNvSpPr>
              <a:spLocks noChangeArrowheads="1"/>
            </p:cNvSpPr>
            <p:nvPr/>
          </p:nvSpPr>
          <p:spPr bwMode="auto">
            <a:xfrm>
              <a:off x="3196" y="3822"/>
              <a:ext cx="169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4" name="Rectangle 190"/>
            <p:cNvSpPr>
              <a:spLocks noChangeArrowheads="1"/>
            </p:cNvSpPr>
            <p:nvPr/>
          </p:nvSpPr>
          <p:spPr bwMode="auto">
            <a:xfrm>
              <a:off x="3223" y="3855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5" name="Rectangle 191"/>
            <p:cNvSpPr>
              <a:spLocks noChangeArrowheads="1"/>
            </p:cNvSpPr>
            <p:nvPr/>
          </p:nvSpPr>
          <p:spPr bwMode="auto">
            <a:xfrm>
              <a:off x="3308" y="3853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6" name="Freeform 192"/>
            <p:cNvSpPr>
              <a:spLocks/>
            </p:cNvSpPr>
            <p:nvPr/>
          </p:nvSpPr>
          <p:spPr bwMode="auto">
            <a:xfrm>
              <a:off x="3267" y="3904"/>
              <a:ext cx="7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7" y="29"/>
                  </a:lnTo>
                  <a:lnTo>
                    <a:pt x="18" y="28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7" name="Line 193"/>
            <p:cNvSpPr>
              <a:spLocks noChangeShapeType="1"/>
            </p:cNvSpPr>
            <p:nvPr/>
          </p:nvSpPr>
          <p:spPr bwMode="auto">
            <a:xfrm>
              <a:off x="3328" y="3853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8" name="Line 194"/>
            <p:cNvSpPr>
              <a:spLocks noChangeShapeType="1"/>
            </p:cNvSpPr>
            <p:nvPr/>
          </p:nvSpPr>
          <p:spPr bwMode="auto">
            <a:xfrm>
              <a:off x="3308" y="3877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9" name="Freeform 195"/>
            <p:cNvSpPr>
              <a:spLocks/>
            </p:cNvSpPr>
            <p:nvPr/>
          </p:nvSpPr>
          <p:spPr bwMode="auto">
            <a:xfrm>
              <a:off x="4800" y="892"/>
              <a:ext cx="205" cy="214"/>
            </a:xfrm>
            <a:custGeom>
              <a:avLst/>
              <a:gdLst>
                <a:gd name="T0" fmla="*/ 0 w 615"/>
                <a:gd name="T1" fmla="*/ 0 h 643"/>
                <a:gd name="T2" fmla="*/ 0 w 615"/>
                <a:gd name="T3" fmla="*/ 0 h 643"/>
                <a:gd name="T4" fmla="*/ 0 w 615"/>
                <a:gd name="T5" fmla="*/ 0 h 643"/>
                <a:gd name="T6" fmla="*/ 1 w 615"/>
                <a:gd name="T7" fmla="*/ 0 h 643"/>
                <a:gd name="T8" fmla="*/ 1 w 615"/>
                <a:gd name="T9" fmla="*/ 0 h 643"/>
                <a:gd name="T10" fmla="*/ 1 w 615"/>
                <a:gd name="T11" fmla="*/ 0 h 643"/>
                <a:gd name="T12" fmla="*/ 1 w 615"/>
                <a:gd name="T13" fmla="*/ 1 h 643"/>
                <a:gd name="T14" fmla="*/ 0 w 615"/>
                <a:gd name="T15" fmla="*/ 1 h 643"/>
                <a:gd name="T16" fmla="*/ 0 w 615"/>
                <a:gd name="T17" fmla="*/ 0 h 643"/>
                <a:gd name="T18" fmla="*/ 1 w 615"/>
                <a:gd name="T19" fmla="*/ 0 h 643"/>
                <a:gd name="T20" fmla="*/ 1 w 615"/>
                <a:gd name="T21" fmla="*/ 0 h 643"/>
                <a:gd name="T22" fmla="*/ 1 w 615"/>
                <a:gd name="T23" fmla="*/ 1 h 643"/>
                <a:gd name="T24" fmla="*/ 0 w 615"/>
                <a:gd name="T25" fmla="*/ 1 h 643"/>
                <a:gd name="T26" fmla="*/ 0 w 615"/>
                <a:gd name="T27" fmla="*/ 1 h 643"/>
                <a:gd name="T28" fmla="*/ 0 w 615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10" name="Rectangle 196"/>
            <p:cNvSpPr>
              <a:spLocks noChangeArrowheads="1"/>
            </p:cNvSpPr>
            <p:nvPr/>
          </p:nvSpPr>
          <p:spPr bwMode="auto">
            <a:xfrm>
              <a:off x="4819" y="957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11" name="Rectangle 197"/>
            <p:cNvSpPr>
              <a:spLocks noChangeArrowheads="1"/>
            </p:cNvSpPr>
            <p:nvPr/>
          </p:nvSpPr>
          <p:spPr bwMode="auto">
            <a:xfrm>
              <a:off x="4847" y="990"/>
              <a:ext cx="59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12" name="Rectangle 198"/>
            <p:cNvSpPr>
              <a:spLocks noChangeArrowheads="1"/>
            </p:cNvSpPr>
            <p:nvPr/>
          </p:nvSpPr>
          <p:spPr bwMode="auto">
            <a:xfrm>
              <a:off x="4932" y="987"/>
              <a:ext cx="40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13" name="Freeform 199"/>
            <p:cNvSpPr>
              <a:spLocks/>
            </p:cNvSpPr>
            <p:nvPr/>
          </p:nvSpPr>
          <p:spPr bwMode="auto">
            <a:xfrm>
              <a:off x="4890" y="1039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14" name="Line 200"/>
            <p:cNvSpPr>
              <a:spLocks noChangeShapeType="1"/>
            </p:cNvSpPr>
            <p:nvPr/>
          </p:nvSpPr>
          <p:spPr bwMode="auto">
            <a:xfrm>
              <a:off x="4951" y="988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15" name="Line 201"/>
            <p:cNvSpPr>
              <a:spLocks noChangeShapeType="1"/>
            </p:cNvSpPr>
            <p:nvPr/>
          </p:nvSpPr>
          <p:spPr bwMode="auto">
            <a:xfrm>
              <a:off x="4932" y="1012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16" name="Freeform 202"/>
            <p:cNvSpPr>
              <a:spLocks/>
            </p:cNvSpPr>
            <p:nvPr/>
          </p:nvSpPr>
          <p:spPr bwMode="auto">
            <a:xfrm>
              <a:off x="4530" y="1154"/>
              <a:ext cx="205" cy="215"/>
            </a:xfrm>
            <a:custGeom>
              <a:avLst/>
              <a:gdLst>
                <a:gd name="T0" fmla="*/ 0 w 615"/>
                <a:gd name="T1" fmla="*/ 0 h 643"/>
                <a:gd name="T2" fmla="*/ 0 w 615"/>
                <a:gd name="T3" fmla="*/ 0 h 643"/>
                <a:gd name="T4" fmla="*/ 0 w 615"/>
                <a:gd name="T5" fmla="*/ 0 h 643"/>
                <a:gd name="T6" fmla="*/ 1 w 615"/>
                <a:gd name="T7" fmla="*/ 0 h 643"/>
                <a:gd name="T8" fmla="*/ 1 w 615"/>
                <a:gd name="T9" fmla="*/ 0 h 643"/>
                <a:gd name="T10" fmla="*/ 1 w 615"/>
                <a:gd name="T11" fmla="*/ 0 h 643"/>
                <a:gd name="T12" fmla="*/ 1 w 615"/>
                <a:gd name="T13" fmla="*/ 1 h 643"/>
                <a:gd name="T14" fmla="*/ 0 w 615"/>
                <a:gd name="T15" fmla="*/ 1 h 643"/>
                <a:gd name="T16" fmla="*/ 0 w 615"/>
                <a:gd name="T17" fmla="*/ 0 h 643"/>
                <a:gd name="T18" fmla="*/ 1 w 615"/>
                <a:gd name="T19" fmla="*/ 0 h 643"/>
                <a:gd name="T20" fmla="*/ 1 w 615"/>
                <a:gd name="T21" fmla="*/ 0 h 643"/>
                <a:gd name="T22" fmla="*/ 1 w 615"/>
                <a:gd name="T23" fmla="*/ 1 h 643"/>
                <a:gd name="T24" fmla="*/ 0 w 615"/>
                <a:gd name="T25" fmla="*/ 1 h 643"/>
                <a:gd name="T26" fmla="*/ 0 w 615"/>
                <a:gd name="T27" fmla="*/ 1 h 643"/>
                <a:gd name="T28" fmla="*/ 0 w 615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8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17" name="Rectangle 203"/>
            <p:cNvSpPr>
              <a:spLocks noChangeArrowheads="1"/>
            </p:cNvSpPr>
            <p:nvPr/>
          </p:nvSpPr>
          <p:spPr bwMode="auto">
            <a:xfrm>
              <a:off x="4549" y="1219"/>
              <a:ext cx="169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3" name="Rectangle 204"/>
          <p:cNvSpPr>
            <a:spLocks noChangeArrowheads="1"/>
          </p:cNvSpPr>
          <p:nvPr/>
        </p:nvSpPr>
        <p:spPr bwMode="auto">
          <a:xfrm>
            <a:off x="7234238" y="152876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Rectangle 205"/>
          <p:cNvSpPr>
            <a:spLocks noChangeArrowheads="1"/>
          </p:cNvSpPr>
          <p:nvPr/>
        </p:nvSpPr>
        <p:spPr bwMode="auto">
          <a:xfrm>
            <a:off x="7369175" y="1524000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Freeform 206"/>
          <p:cNvSpPr>
            <a:spLocks/>
          </p:cNvSpPr>
          <p:nvPr/>
        </p:nvSpPr>
        <p:spPr bwMode="auto">
          <a:xfrm>
            <a:off x="7302500" y="1604963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5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207"/>
          <p:cNvSpPr>
            <a:spLocks noChangeShapeType="1"/>
          </p:cNvSpPr>
          <p:nvPr/>
        </p:nvSpPr>
        <p:spPr bwMode="auto">
          <a:xfrm>
            <a:off x="7400925" y="1524000"/>
            <a:ext cx="1588" cy="80963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208"/>
          <p:cNvSpPr>
            <a:spLocks noChangeShapeType="1"/>
          </p:cNvSpPr>
          <p:nvPr/>
        </p:nvSpPr>
        <p:spPr bwMode="auto">
          <a:xfrm>
            <a:off x="7369175" y="156210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Freeform 209"/>
          <p:cNvSpPr>
            <a:spLocks/>
          </p:cNvSpPr>
          <p:nvPr/>
        </p:nvSpPr>
        <p:spPr bwMode="auto">
          <a:xfrm>
            <a:off x="7958138" y="2446338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Rectangle 210"/>
          <p:cNvSpPr>
            <a:spLocks noChangeArrowheads="1"/>
          </p:cNvSpPr>
          <p:nvPr/>
        </p:nvSpPr>
        <p:spPr bwMode="auto">
          <a:xfrm>
            <a:off x="7988300" y="2549525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Rectangle 211"/>
          <p:cNvSpPr>
            <a:spLocks noChangeArrowheads="1"/>
          </p:cNvSpPr>
          <p:nvPr/>
        </p:nvSpPr>
        <p:spPr bwMode="auto">
          <a:xfrm>
            <a:off x="8031163" y="2601913"/>
            <a:ext cx="93662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Rectangle 212"/>
          <p:cNvSpPr>
            <a:spLocks noChangeArrowheads="1"/>
          </p:cNvSpPr>
          <p:nvPr/>
        </p:nvSpPr>
        <p:spPr bwMode="auto">
          <a:xfrm>
            <a:off x="8166100" y="259873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Freeform 213"/>
          <p:cNvSpPr>
            <a:spLocks/>
          </p:cNvSpPr>
          <p:nvPr/>
        </p:nvSpPr>
        <p:spPr bwMode="auto">
          <a:xfrm>
            <a:off x="8099425" y="2679700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214"/>
          <p:cNvSpPr>
            <a:spLocks noChangeShapeType="1"/>
          </p:cNvSpPr>
          <p:nvPr/>
        </p:nvSpPr>
        <p:spPr bwMode="auto">
          <a:xfrm>
            <a:off x="8197850" y="259873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215"/>
          <p:cNvSpPr>
            <a:spLocks noChangeShapeType="1"/>
          </p:cNvSpPr>
          <p:nvPr/>
        </p:nvSpPr>
        <p:spPr bwMode="auto">
          <a:xfrm>
            <a:off x="8166100" y="263683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Freeform 216"/>
          <p:cNvSpPr>
            <a:spLocks/>
          </p:cNvSpPr>
          <p:nvPr/>
        </p:nvSpPr>
        <p:spPr bwMode="auto">
          <a:xfrm>
            <a:off x="7932738" y="1903413"/>
            <a:ext cx="325437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Rectangle 217"/>
          <p:cNvSpPr>
            <a:spLocks noChangeArrowheads="1"/>
          </p:cNvSpPr>
          <p:nvPr/>
        </p:nvSpPr>
        <p:spPr bwMode="auto">
          <a:xfrm>
            <a:off x="7962900" y="200660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Rectangle 218"/>
          <p:cNvSpPr>
            <a:spLocks noChangeArrowheads="1"/>
          </p:cNvSpPr>
          <p:nvPr/>
        </p:nvSpPr>
        <p:spPr bwMode="auto">
          <a:xfrm>
            <a:off x="8005763" y="205898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Rectangle 219"/>
          <p:cNvSpPr>
            <a:spLocks noChangeArrowheads="1"/>
          </p:cNvSpPr>
          <p:nvPr/>
        </p:nvSpPr>
        <p:spPr bwMode="auto">
          <a:xfrm>
            <a:off x="8140700" y="2054225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Freeform 220"/>
          <p:cNvSpPr>
            <a:spLocks/>
          </p:cNvSpPr>
          <p:nvPr/>
        </p:nvSpPr>
        <p:spPr bwMode="auto">
          <a:xfrm>
            <a:off x="8074025" y="2136775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221"/>
          <p:cNvSpPr>
            <a:spLocks noChangeShapeType="1"/>
          </p:cNvSpPr>
          <p:nvPr/>
        </p:nvSpPr>
        <p:spPr bwMode="auto">
          <a:xfrm>
            <a:off x="8172450" y="205581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222"/>
          <p:cNvSpPr>
            <a:spLocks noChangeShapeType="1"/>
          </p:cNvSpPr>
          <p:nvPr/>
        </p:nvSpPr>
        <p:spPr bwMode="auto">
          <a:xfrm>
            <a:off x="8140700" y="209391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Freeform 223"/>
          <p:cNvSpPr>
            <a:spLocks/>
          </p:cNvSpPr>
          <p:nvPr/>
        </p:nvSpPr>
        <p:spPr bwMode="auto">
          <a:xfrm>
            <a:off x="7389813" y="2016125"/>
            <a:ext cx="323850" cy="341313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Rectangle 224"/>
          <p:cNvSpPr>
            <a:spLocks noChangeArrowheads="1"/>
          </p:cNvSpPr>
          <p:nvPr/>
        </p:nvSpPr>
        <p:spPr bwMode="auto">
          <a:xfrm>
            <a:off x="7419975" y="2119313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Rectangle 225"/>
          <p:cNvSpPr>
            <a:spLocks noChangeArrowheads="1"/>
          </p:cNvSpPr>
          <p:nvPr/>
        </p:nvSpPr>
        <p:spPr bwMode="auto">
          <a:xfrm>
            <a:off x="7462838" y="217328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Rectangle 226"/>
          <p:cNvSpPr>
            <a:spLocks noChangeArrowheads="1"/>
          </p:cNvSpPr>
          <p:nvPr/>
        </p:nvSpPr>
        <p:spPr bwMode="auto">
          <a:xfrm>
            <a:off x="7597775" y="2168525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Freeform 227"/>
          <p:cNvSpPr>
            <a:spLocks/>
          </p:cNvSpPr>
          <p:nvPr/>
        </p:nvSpPr>
        <p:spPr bwMode="auto">
          <a:xfrm>
            <a:off x="7531100" y="2249488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5"/>
                </a:lnTo>
                <a:lnTo>
                  <a:pt x="3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Line 228"/>
          <p:cNvSpPr>
            <a:spLocks noChangeShapeType="1"/>
          </p:cNvSpPr>
          <p:nvPr/>
        </p:nvSpPr>
        <p:spPr bwMode="auto">
          <a:xfrm>
            <a:off x="7629525" y="217011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Line 229"/>
          <p:cNvSpPr>
            <a:spLocks noChangeShapeType="1"/>
          </p:cNvSpPr>
          <p:nvPr/>
        </p:nvSpPr>
        <p:spPr bwMode="auto">
          <a:xfrm>
            <a:off x="7597775" y="220662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Freeform 230"/>
          <p:cNvSpPr>
            <a:spLocks/>
          </p:cNvSpPr>
          <p:nvPr/>
        </p:nvSpPr>
        <p:spPr bwMode="auto">
          <a:xfrm>
            <a:off x="6832600" y="2155825"/>
            <a:ext cx="325438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5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6" y="196"/>
                </a:lnTo>
                <a:lnTo>
                  <a:pt x="558" y="196"/>
                </a:lnTo>
                <a:lnTo>
                  <a:pt x="558" y="615"/>
                </a:lnTo>
                <a:lnTo>
                  <a:pt x="55" y="615"/>
                </a:lnTo>
                <a:lnTo>
                  <a:pt x="55" y="196"/>
                </a:lnTo>
                <a:lnTo>
                  <a:pt x="558" y="196"/>
                </a:lnTo>
                <a:lnTo>
                  <a:pt x="586" y="196"/>
                </a:lnTo>
                <a:lnTo>
                  <a:pt x="586" y="643"/>
                </a:lnTo>
                <a:lnTo>
                  <a:pt x="55" y="643"/>
                </a:lnTo>
                <a:lnTo>
                  <a:pt x="55" y="615"/>
                </a:lnTo>
                <a:lnTo>
                  <a:pt x="55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0" name="Rectangle 231"/>
          <p:cNvSpPr>
            <a:spLocks noChangeArrowheads="1"/>
          </p:cNvSpPr>
          <p:nvPr/>
        </p:nvSpPr>
        <p:spPr bwMode="auto">
          <a:xfrm>
            <a:off x="6862763" y="2259013"/>
            <a:ext cx="268287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1" name="Rectangle 232"/>
          <p:cNvSpPr>
            <a:spLocks noChangeArrowheads="1"/>
          </p:cNvSpPr>
          <p:nvPr/>
        </p:nvSpPr>
        <p:spPr bwMode="auto">
          <a:xfrm>
            <a:off x="6905625" y="2311400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2" name="Rectangle 233"/>
          <p:cNvSpPr>
            <a:spLocks noChangeArrowheads="1"/>
          </p:cNvSpPr>
          <p:nvPr/>
        </p:nvSpPr>
        <p:spPr bwMode="auto">
          <a:xfrm>
            <a:off x="7040563" y="2308225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Freeform 234"/>
          <p:cNvSpPr>
            <a:spLocks/>
          </p:cNvSpPr>
          <p:nvPr/>
        </p:nvSpPr>
        <p:spPr bwMode="auto">
          <a:xfrm>
            <a:off x="6973888" y="2389188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5" y="3"/>
                </a:lnTo>
                <a:lnTo>
                  <a:pt x="4" y="4"/>
                </a:lnTo>
                <a:lnTo>
                  <a:pt x="4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Line 235"/>
          <p:cNvSpPr>
            <a:spLocks noChangeShapeType="1"/>
          </p:cNvSpPr>
          <p:nvPr/>
        </p:nvSpPr>
        <p:spPr bwMode="auto">
          <a:xfrm>
            <a:off x="7072313" y="230822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5" name="Line 236"/>
          <p:cNvSpPr>
            <a:spLocks noChangeShapeType="1"/>
          </p:cNvSpPr>
          <p:nvPr/>
        </p:nvSpPr>
        <p:spPr bwMode="auto">
          <a:xfrm>
            <a:off x="7040563" y="234632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6" name="Freeform 237"/>
          <p:cNvSpPr>
            <a:spLocks/>
          </p:cNvSpPr>
          <p:nvPr/>
        </p:nvSpPr>
        <p:spPr bwMode="auto">
          <a:xfrm>
            <a:off x="5910263" y="2130425"/>
            <a:ext cx="325437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7" name="Rectangle 238"/>
          <p:cNvSpPr>
            <a:spLocks noChangeArrowheads="1"/>
          </p:cNvSpPr>
          <p:nvPr/>
        </p:nvSpPr>
        <p:spPr bwMode="auto">
          <a:xfrm>
            <a:off x="5940425" y="2233613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8" name="Rectangle 239"/>
          <p:cNvSpPr>
            <a:spLocks noChangeArrowheads="1"/>
          </p:cNvSpPr>
          <p:nvPr/>
        </p:nvSpPr>
        <p:spPr bwMode="auto">
          <a:xfrm>
            <a:off x="5983288" y="2286000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9" name="Rectangle 240"/>
          <p:cNvSpPr>
            <a:spLocks noChangeArrowheads="1"/>
          </p:cNvSpPr>
          <p:nvPr/>
        </p:nvSpPr>
        <p:spPr bwMode="auto">
          <a:xfrm>
            <a:off x="6118225" y="2282825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0" name="Freeform 241"/>
          <p:cNvSpPr>
            <a:spLocks/>
          </p:cNvSpPr>
          <p:nvPr/>
        </p:nvSpPr>
        <p:spPr bwMode="auto">
          <a:xfrm>
            <a:off x="6053138" y="2363788"/>
            <a:ext cx="11112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1" name="Line 242"/>
          <p:cNvSpPr>
            <a:spLocks noChangeShapeType="1"/>
          </p:cNvSpPr>
          <p:nvPr/>
        </p:nvSpPr>
        <p:spPr bwMode="auto">
          <a:xfrm>
            <a:off x="6149975" y="228282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2" name="Line 243"/>
          <p:cNvSpPr>
            <a:spLocks noChangeShapeType="1"/>
          </p:cNvSpPr>
          <p:nvPr/>
        </p:nvSpPr>
        <p:spPr bwMode="auto">
          <a:xfrm>
            <a:off x="6118225" y="232092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3" name="Freeform 244"/>
          <p:cNvSpPr>
            <a:spLocks/>
          </p:cNvSpPr>
          <p:nvPr/>
        </p:nvSpPr>
        <p:spPr bwMode="auto">
          <a:xfrm>
            <a:off x="5607050" y="2571750"/>
            <a:ext cx="325438" cy="341313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4" name="Rectangle 245"/>
          <p:cNvSpPr>
            <a:spLocks noChangeArrowheads="1"/>
          </p:cNvSpPr>
          <p:nvPr/>
        </p:nvSpPr>
        <p:spPr bwMode="auto">
          <a:xfrm>
            <a:off x="5637213" y="26765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5" name="Rectangle 246"/>
          <p:cNvSpPr>
            <a:spLocks noChangeArrowheads="1"/>
          </p:cNvSpPr>
          <p:nvPr/>
        </p:nvSpPr>
        <p:spPr bwMode="auto">
          <a:xfrm>
            <a:off x="5680075" y="27289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6" name="Rectangle 247"/>
          <p:cNvSpPr>
            <a:spLocks noChangeArrowheads="1"/>
          </p:cNvSpPr>
          <p:nvPr/>
        </p:nvSpPr>
        <p:spPr bwMode="auto">
          <a:xfrm>
            <a:off x="5815013" y="2724150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7" name="Freeform 248"/>
          <p:cNvSpPr>
            <a:spLocks/>
          </p:cNvSpPr>
          <p:nvPr/>
        </p:nvSpPr>
        <p:spPr bwMode="auto">
          <a:xfrm>
            <a:off x="5748338" y="2805113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5" y="3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3" y="25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8" name="Line 249"/>
          <p:cNvSpPr>
            <a:spLocks noChangeShapeType="1"/>
          </p:cNvSpPr>
          <p:nvPr/>
        </p:nvSpPr>
        <p:spPr bwMode="auto">
          <a:xfrm>
            <a:off x="5846763" y="27257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9" name="Line 250"/>
          <p:cNvSpPr>
            <a:spLocks noChangeShapeType="1"/>
          </p:cNvSpPr>
          <p:nvPr/>
        </p:nvSpPr>
        <p:spPr bwMode="auto">
          <a:xfrm>
            <a:off x="5815013" y="276225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0" name="Freeform 251"/>
          <p:cNvSpPr>
            <a:spLocks/>
          </p:cNvSpPr>
          <p:nvPr/>
        </p:nvSpPr>
        <p:spPr bwMode="auto">
          <a:xfrm>
            <a:off x="6807200" y="3735388"/>
            <a:ext cx="325438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" name="Rectangle 252"/>
          <p:cNvSpPr>
            <a:spLocks noChangeArrowheads="1"/>
          </p:cNvSpPr>
          <p:nvPr/>
        </p:nvSpPr>
        <p:spPr bwMode="auto">
          <a:xfrm>
            <a:off x="6837363" y="383857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2" name="Rectangle 253"/>
          <p:cNvSpPr>
            <a:spLocks noChangeArrowheads="1"/>
          </p:cNvSpPr>
          <p:nvPr/>
        </p:nvSpPr>
        <p:spPr bwMode="auto">
          <a:xfrm>
            <a:off x="6880225" y="3890963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3" name="Rectangle 254"/>
          <p:cNvSpPr>
            <a:spLocks noChangeArrowheads="1"/>
          </p:cNvSpPr>
          <p:nvPr/>
        </p:nvSpPr>
        <p:spPr bwMode="auto">
          <a:xfrm>
            <a:off x="7015163" y="3887788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4" name="Freeform 255"/>
          <p:cNvSpPr>
            <a:spLocks/>
          </p:cNvSpPr>
          <p:nvPr/>
        </p:nvSpPr>
        <p:spPr bwMode="auto">
          <a:xfrm>
            <a:off x="6950075" y="3968750"/>
            <a:ext cx="11113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0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0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1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1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5" name="Line 256"/>
          <p:cNvSpPr>
            <a:spLocks noChangeShapeType="1"/>
          </p:cNvSpPr>
          <p:nvPr/>
        </p:nvSpPr>
        <p:spPr bwMode="auto">
          <a:xfrm>
            <a:off x="7046913" y="38877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6" name="Line 257"/>
          <p:cNvSpPr>
            <a:spLocks noChangeShapeType="1"/>
          </p:cNvSpPr>
          <p:nvPr/>
        </p:nvSpPr>
        <p:spPr bwMode="auto">
          <a:xfrm>
            <a:off x="7015163" y="392588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7" name="Freeform 258"/>
          <p:cNvSpPr>
            <a:spLocks/>
          </p:cNvSpPr>
          <p:nvPr/>
        </p:nvSpPr>
        <p:spPr bwMode="auto">
          <a:xfrm>
            <a:off x="6819900" y="4303713"/>
            <a:ext cx="325438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8" name="Rectangle 259"/>
          <p:cNvSpPr>
            <a:spLocks noChangeArrowheads="1"/>
          </p:cNvSpPr>
          <p:nvPr/>
        </p:nvSpPr>
        <p:spPr bwMode="auto">
          <a:xfrm>
            <a:off x="6850063" y="4406900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9" name="Rectangle 260"/>
          <p:cNvSpPr>
            <a:spLocks noChangeArrowheads="1"/>
          </p:cNvSpPr>
          <p:nvPr/>
        </p:nvSpPr>
        <p:spPr bwMode="auto">
          <a:xfrm>
            <a:off x="6892925" y="4459288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0" name="Rectangle 261"/>
          <p:cNvSpPr>
            <a:spLocks noChangeArrowheads="1"/>
          </p:cNvSpPr>
          <p:nvPr/>
        </p:nvSpPr>
        <p:spPr bwMode="auto">
          <a:xfrm>
            <a:off x="7027863" y="4454525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1" name="Freeform 262"/>
          <p:cNvSpPr>
            <a:spLocks/>
          </p:cNvSpPr>
          <p:nvPr/>
        </p:nvSpPr>
        <p:spPr bwMode="auto">
          <a:xfrm>
            <a:off x="6961188" y="4537075"/>
            <a:ext cx="12700" cy="14288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2" name="Line 263"/>
          <p:cNvSpPr>
            <a:spLocks noChangeShapeType="1"/>
          </p:cNvSpPr>
          <p:nvPr/>
        </p:nvSpPr>
        <p:spPr bwMode="auto">
          <a:xfrm>
            <a:off x="7059613" y="4456113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3" name="Line 264"/>
          <p:cNvSpPr>
            <a:spLocks noChangeShapeType="1"/>
          </p:cNvSpPr>
          <p:nvPr/>
        </p:nvSpPr>
        <p:spPr bwMode="auto">
          <a:xfrm>
            <a:off x="7027863" y="449421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4" name="Freeform 265"/>
          <p:cNvSpPr>
            <a:spLocks/>
          </p:cNvSpPr>
          <p:nvPr/>
        </p:nvSpPr>
        <p:spPr bwMode="auto">
          <a:xfrm>
            <a:off x="7527925" y="4341813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5" name="Rectangle 266"/>
          <p:cNvSpPr>
            <a:spLocks noChangeArrowheads="1"/>
          </p:cNvSpPr>
          <p:nvPr/>
        </p:nvSpPr>
        <p:spPr bwMode="auto">
          <a:xfrm>
            <a:off x="7558088" y="4445000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6" name="Rectangle 267"/>
          <p:cNvSpPr>
            <a:spLocks noChangeArrowheads="1"/>
          </p:cNvSpPr>
          <p:nvPr/>
        </p:nvSpPr>
        <p:spPr bwMode="auto">
          <a:xfrm>
            <a:off x="7600950" y="4497388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7" name="Rectangle 268"/>
          <p:cNvSpPr>
            <a:spLocks noChangeArrowheads="1"/>
          </p:cNvSpPr>
          <p:nvPr/>
        </p:nvSpPr>
        <p:spPr bwMode="auto">
          <a:xfrm>
            <a:off x="7735888" y="4494213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8" name="Freeform 269"/>
          <p:cNvSpPr>
            <a:spLocks/>
          </p:cNvSpPr>
          <p:nvPr/>
        </p:nvSpPr>
        <p:spPr bwMode="auto">
          <a:xfrm>
            <a:off x="7669213" y="4575175"/>
            <a:ext cx="12700" cy="15875"/>
          </a:xfrm>
          <a:custGeom>
            <a:avLst/>
            <a:gdLst>
              <a:gd name="T0" fmla="*/ 2147483647 w 24"/>
              <a:gd name="T1" fmla="*/ 2147483647 h 30"/>
              <a:gd name="T2" fmla="*/ 2147483647 w 24"/>
              <a:gd name="T3" fmla="*/ 2147483647 h 30"/>
              <a:gd name="T4" fmla="*/ 2147483647 w 24"/>
              <a:gd name="T5" fmla="*/ 2147483647 h 30"/>
              <a:gd name="T6" fmla="*/ 2147483647 w 24"/>
              <a:gd name="T7" fmla="*/ 2147483647 h 30"/>
              <a:gd name="T8" fmla="*/ 2147483647 w 24"/>
              <a:gd name="T9" fmla="*/ 2147483647 h 30"/>
              <a:gd name="T10" fmla="*/ 2147483647 w 24"/>
              <a:gd name="T11" fmla="*/ 2147483647 h 30"/>
              <a:gd name="T12" fmla="*/ 2147483647 w 24"/>
              <a:gd name="T13" fmla="*/ 2147483647 h 30"/>
              <a:gd name="T14" fmla="*/ 2147483647 w 24"/>
              <a:gd name="T15" fmla="*/ 0 h 30"/>
              <a:gd name="T16" fmla="*/ 2147483647 w 24"/>
              <a:gd name="T17" fmla="*/ 0 h 30"/>
              <a:gd name="T18" fmla="*/ 2147483647 w 24"/>
              <a:gd name="T19" fmla="*/ 0 h 30"/>
              <a:gd name="T20" fmla="*/ 2147483647 w 24"/>
              <a:gd name="T21" fmla="*/ 0 h 30"/>
              <a:gd name="T22" fmla="*/ 2147483647 w 24"/>
              <a:gd name="T23" fmla="*/ 2147483647 h 30"/>
              <a:gd name="T24" fmla="*/ 2147483647 w 24"/>
              <a:gd name="T25" fmla="*/ 2147483647 h 30"/>
              <a:gd name="T26" fmla="*/ 2147483647 w 24"/>
              <a:gd name="T27" fmla="*/ 2147483647 h 30"/>
              <a:gd name="T28" fmla="*/ 2147483647 w 24"/>
              <a:gd name="T29" fmla="*/ 2147483647 h 30"/>
              <a:gd name="T30" fmla="*/ 2147483647 w 24"/>
              <a:gd name="T31" fmla="*/ 2147483647 h 30"/>
              <a:gd name="T32" fmla="*/ 0 w 24"/>
              <a:gd name="T33" fmla="*/ 2147483647 h 30"/>
              <a:gd name="T34" fmla="*/ 0 w 24"/>
              <a:gd name="T35" fmla="*/ 2147483647 h 30"/>
              <a:gd name="T36" fmla="*/ 0 w 24"/>
              <a:gd name="T37" fmla="*/ 2147483647 h 30"/>
              <a:gd name="T38" fmla="*/ 0 w 24"/>
              <a:gd name="T39" fmla="*/ 2147483647 h 30"/>
              <a:gd name="T40" fmla="*/ 2147483647 w 24"/>
              <a:gd name="T41" fmla="*/ 2147483647 h 30"/>
              <a:gd name="T42" fmla="*/ 2147483647 w 24"/>
              <a:gd name="T43" fmla="*/ 2147483647 h 30"/>
              <a:gd name="T44" fmla="*/ 2147483647 w 24"/>
              <a:gd name="T45" fmla="*/ 2147483647 h 30"/>
              <a:gd name="T46" fmla="*/ 2147483647 w 24"/>
              <a:gd name="T47" fmla="*/ 2147483647 h 30"/>
              <a:gd name="T48" fmla="*/ 2147483647 w 24"/>
              <a:gd name="T49" fmla="*/ 2147483647 h 30"/>
              <a:gd name="T50" fmla="*/ 2147483647 w 24"/>
              <a:gd name="T51" fmla="*/ 2147483647 h 30"/>
              <a:gd name="T52" fmla="*/ 2147483647 w 24"/>
              <a:gd name="T53" fmla="*/ 2147483647 h 30"/>
              <a:gd name="T54" fmla="*/ 2147483647 w 24"/>
              <a:gd name="T55" fmla="*/ 2147483647 h 30"/>
              <a:gd name="T56" fmla="*/ 2147483647 w 24"/>
              <a:gd name="T57" fmla="*/ 2147483647 h 30"/>
              <a:gd name="T58" fmla="*/ 2147483647 w 24"/>
              <a:gd name="T59" fmla="*/ 2147483647 h 30"/>
              <a:gd name="T60" fmla="*/ 2147483647 w 24"/>
              <a:gd name="T61" fmla="*/ 2147483647 h 30"/>
              <a:gd name="T62" fmla="*/ 2147483647 w 24"/>
              <a:gd name="T63" fmla="*/ 2147483647 h 30"/>
              <a:gd name="T64" fmla="*/ 2147483647 w 24"/>
              <a:gd name="T65" fmla="*/ 2147483647 h 30"/>
              <a:gd name="T66" fmla="*/ 2147483647 w 24"/>
              <a:gd name="T67" fmla="*/ 2147483647 h 30"/>
              <a:gd name="T68" fmla="*/ 2147483647 w 24"/>
              <a:gd name="T69" fmla="*/ 2147483647 h 30"/>
              <a:gd name="T70" fmla="*/ 2147483647 w 24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4" h="30">
                <a:moveTo>
                  <a:pt x="24" y="15"/>
                </a:moveTo>
                <a:lnTo>
                  <a:pt x="24" y="13"/>
                </a:lnTo>
                <a:lnTo>
                  <a:pt x="24" y="12"/>
                </a:lnTo>
                <a:lnTo>
                  <a:pt x="24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4" y="19"/>
                </a:lnTo>
                <a:lnTo>
                  <a:pt x="24" y="18"/>
                </a:lnTo>
                <a:lnTo>
                  <a:pt x="24" y="17"/>
                </a:lnTo>
                <a:lnTo>
                  <a:pt x="24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9" name="Line 270"/>
          <p:cNvSpPr>
            <a:spLocks noChangeShapeType="1"/>
          </p:cNvSpPr>
          <p:nvPr/>
        </p:nvSpPr>
        <p:spPr bwMode="auto">
          <a:xfrm>
            <a:off x="7767638" y="4494213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0" name="Line 271"/>
          <p:cNvSpPr>
            <a:spLocks noChangeShapeType="1"/>
          </p:cNvSpPr>
          <p:nvPr/>
        </p:nvSpPr>
        <p:spPr bwMode="auto">
          <a:xfrm>
            <a:off x="7735888" y="4532313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1" name="Freeform 272"/>
          <p:cNvSpPr>
            <a:spLocks/>
          </p:cNvSpPr>
          <p:nvPr/>
        </p:nvSpPr>
        <p:spPr bwMode="auto">
          <a:xfrm>
            <a:off x="7248525" y="3797300"/>
            <a:ext cx="325438" cy="341313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2" name="Rectangle 273"/>
          <p:cNvSpPr>
            <a:spLocks noChangeArrowheads="1"/>
          </p:cNvSpPr>
          <p:nvPr/>
        </p:nvSpPr>
        <p:spPr bwMode="auto">
          <a:xfrm>
            <a:off x="7278688" y="3900488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3" name="Rectangle 274"/>
          <p:cNvSpPr>
            <a:spLocks noChangeArrowheads="1"/>
          </p:cNvSpPr>
          <p:nvPr/>
        </p:nvSpPr>
        <p:spPr bwMode="auto">
          <a:xfrm>
            <a:off x="7321550" y="395446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4" name="Rectangle 275"/>
          <p:cNvSpPr>
            <a:spLocks noChangeArrowheads="1"/>
          </p:cNvSpPr>
          <p:nvPr/>
        </p:nvSpPr>
        <p:spPr bwMode="auto">
          <a:xfrm>
            <a:off x="7458075" y="394970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5" name="Freeform 276"/>
          <p:cNvSpPr>
            <a:spLocks/>
          </p:cNvSpPr>
          <p:nvPr/>
        </p:nvSpPr>
        <p:spPr bwMode="auto">
          <a:xfrm>
            <a:off x="7391400" y="4030663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6" name="Line 277"/>
          <p:cNvSpPr>
            <a:spLocks noChangeShapeType="1"/>
          </p:cNvSpPr>
          <p:nvPr/>
        </p:nvSpPr>
        <p:spPr bwMode="auto">
          <a:xfrm>
            <a:off x="7488238" y="39512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7" name="Line 278"/>
          <p:cNvSpPr>
            <a:spLocks noChangeShapeType="1"/>
          </p:cNvSpPr>
          <p:nvPr/>
        </p:nvSpPr>
        <p:spPr bwMode="auto">
          <a:xfrm>
            <a:off x="7458075" y="398780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8" name="Freeform 279"/>
          <p:cNvSpPr>
            <a:spLocks/>
          </p:cNvSpPr>
          <p:nvPr/>
        </p:nvSpPr>
        <p:spPr bwMode="auto">
          <a:xfrm>
            <a:off x="7388225" y="3279775"/>
            <a:ext cx="325438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5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6" y="195"/>
                </a:lnTo>
                <a:lnTo>
                  <a:pt x="558" y="195"/>
                </a:lnTo>
                <a:lnTo>
                  <a:pt x="558" y="615"/>
                </a:lnTo>
                <a:lnTo>
                  <a:pt x="55" y="615"/>
                </a:lnTo>
                <a:lnTo>
                  <a:pt x="55" y="195"/>
                </a:lnTo>
                <a:lnTo>
                  <a:pt x="558" y="195"/>
                </a:lnTo>
                <a:lnTo>
                  <a:pt x="586" y="195"/>
                </a:lnTo>
                <a:lnTo>
                  <a:pt x="586" y="643"/>
                </a:lnTo>
                <a:lnTo>
                  <a:pt x="55" y="643"/>
                </a:lnTo>
                <a:lnTo>
                  <a:pt x="55" y="615"/>
                </a:lnTo>
                <a:lnTo>
                  <a:pt x="55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9" name="Rectangle 280"/>
          <p:cNvSpPr>
            <a:spLocks noChangeArrowheads="1"/>
          </p:cNvSpPr>
          <p:nvPr/>
        </p:nvSpPr>
        <p:spPr bwMode="auto">
          <a:xfrm>
            <a:off x="7418388" y="3382963"/>
            <a:ext cx="268287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0" name="Rectangle 281"/>
          <p:cNvSpPr>
            <a:spLocks noChangeArrowheads="1"/>
          </p:cNvSpPr>
          <p:nvPr/>
        </p:nvSpPr>
        <p:spPr bwMode="auto">
          <a:xfrm>
            <a:off x="7461250" y="3435350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1" name="Rectangle 282"/>
          <p:cNvSpPr>
            <a:spLocks noChangeArrowheads="1"/>
          </p:cNvSpPr>
          <p:nvPr/>
        </p:nvSpPr>
        <p:spPr bwMode="auto">
          <a:xfrm>
            <a:off x="7596188" y="3432175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2" name="Freeform 283"/>
          <p:cNvSpPr>
            <a:spLocks/>
          </p:cNvSpPr>
          <p:nvPr/>
        </p:nvSpPr>
        <p:spPr bwMode="auto">
          <a:xfrm>
            <a:off x="7531100" y="3513138"/>
            <a:ext cx="11113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3" name="Line 284"/>
          <p:cNvSpPr>
            <a:spLocks noChangeShapeType="1"/>
          </p:cNvSpPr>
          <p:nvPr/>
        </p:nvSpPr>
        <p:spPr bwMode="auto">
          <a:xfrm>
            <a:off x="7627938" y="343217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4" name="Line 285"/>
          <p:cNvSpPr>
            <a:spLocks noChangeShapeType="1"/>
          </p:cNvSpPr>
          <p:nvPr/>
        </p:nvSpPr>
        <p:spPr bwMode="auto">
          <a:xfrm>
            <a:off x="7596188" y="347027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5" name="Freeform 286"/>
          <p:cNvSpPr>
            <a:spLocks/>
          </p:cNvSpPr>
          <p:nvPr/>
        </p:nvSpPr>
        <p:spPr bwMode="auto">
          <a:xfrm>
            <a:off x="7515225" y="2724150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6" name="Rectangle 287"/>
          <p:cNvSpPr>
            <a:spLocks noChangeArrowheads="1"/>
          </p:cNvSpPr>
          <p:nvPr/>
        </p:nvSpPr>
        <p:spPr bwMode="auto">
          <a:xfrm>
            <a:off x="7545388" y="2827338"/>
            <a:ext cx="268287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7" name="Rectangle 288"/>
          <p:cNvSpPr>
            <a:spLocks noChangeArrowheads="1"/>
          </p:cNvSpPr>
          <p:nvPr/>
        </p:nvSpPr>
        <p:spPr bwMode="auto">
          <a:xfrm>
            <a:off x="7588250" y="2879725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8" name="Rectangle 289"/>
          <p:cNvSpPr>
            <a:spLocks noChangeArrowheads="1"/>
          </p:cNvSpPr>
          <p:nvPr/>
        </p:nvSpPr>
        <p:spPr bwMode="auto">
          <a:xfrm>
            <a:off x="7723188" y="2876550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9" name="Freeform 290"/>
          <p:cNvSpPr>
            <a:spLocks/>
          </p:cNvSpPr>
          <p:nvPr/>
        </p:nvSpPr>
        <p:spPr bwMode="auto">
          <a:xfrm>
            <a:off x="7656513" y="2957513"/>
            <a:ext cx="12700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1" y="6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4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0" name="Line 291"/>
          <p:cNvSpPr>
            <a:spLocks noChangeShapeType="1"/>
          </p:cNvSpPr>
          <p:nvPr/>
        </p:nvSpPr>
        <p:spPr bwMode="auto">
          <a:xfrm>
            <a:off x="7754938" y="2876550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1" name="Line 292"/>
          <p:cNvSpPr>
            <a:spLocks noChangeShapeType="1"/>
          </p:cNvSpPr>
          <p:nvPr/>
        </p:nvSpPr>
        <p:spPr bwMode="auto">
          <a:xfrm>
            <a:off x="7723188" y="2914650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2" name="Freeform 293"/>
          <p:cNvSpPr>
            <a:spLocks/>
          </p:cNvSpPr>
          <p:nvPr/>
        </p:nvSpPr>
        <p:spPr bwMode="auto">
          <a:xfrm>
            <a:off x="6896100" y="2547938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3" name="Rectangle 294"/>
          <p:cNvSpPr>
            <a:spLocks noChangeArrowheads="1"/>
          </p:cNvSpPr>
          <p:nvPr/>
        </p:nvSpPr>
        <p:spPr bwMode="auto">
          <a:xfrm>
            <a:off x="6926263" y="26511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4" name="Rectangle 295"/>
          <p:cNvSpPr>
            <a:spLocks noChangeArrowheads="1"/>
          </p:cNvSpPr>
          <p:nvPr/>
        </p:nvSpPr>
        <p:spPr bwMode="auto">
          <a:xfrm>
            <a:off x="6969125" y="27035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5" name="Rectangle 296"/>
          <p:cNvSpPr>
            <a:spLocks noChangeArrowheads="1"/>
          </p:cNvSpPr>
          <p:nvPr/>
        </p:nvSpPr>
        <p:spPr bwMode="auto">
          <a:xfrm>
            <a:off x="7104063" y="2700338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6" name="Freeform 297"/>
          <p:cNvSpPr>
            <a:spLocks/>
          </p:cNvSpPr>
          <p:nvPr/>
        </p:nvSpPr>
        <p:spPr bwMode="auto">
          <a:xfrm>
            <a:off x="7037388" y="2781300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9" y="27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7" name="Line 298"/>
          <p:cNvSpPr>
            <a:spLocks noChangeShapeType="1"/>
          </p:cNvSpPr>
          <p:nvPr/>
        </p:nvSpPr>
        <p:spPr bwMode="auto">
          <a:xfrm>
            <a:off x="7135813" y="27003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8" name="Line 299"/>
          <p:cNvSpPr>
            <a:spLocks noChangeShapeType="1"/>
          </p:cNvSpPr>
          <p:nvPr/>
        </p:nvSpPr>
        <p:spPr bwMode="auto">
          <a:xfrm>
            <a:off x="7104063" y="2738438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9" name="Freeform 300"/>
          <p:cNvSpPr>
            <a:spLocks/>
          </p:cNvSpPr>
          <p:nvPr/>
        </p:nvSpPr>
        <p:spPr bwMode="auto">
          <a:xfrm>
            <a:off x="6516688" y="3090863"/>
            <a:ext cx="325437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0" name="Rectangle 301"/>
          <p:cNvSpPr>
            <a:spLocks noChangeArrowheads="1"/>
          </p:cNvSpPr>
          <p:nvPr/>
        </p:nvSpPr>
        <p:spPr bwMode="auto">
          <a:xfrm>
            <a:off x="6546850" y="319405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1" name="Rectangle 302"/>
          <p:cNvSpPr>
            <a:spLocks noChangeArrowheads="1"/>
          </p:cNvSpPr>
          <p:nvPr/>
        </p:nvSpPr>
        <p:spPr bwMode="auto">
          <a:xfrm>
            <a:off x="6589713" y="32464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" name="Rectangle 303"/>
          <p:cNvSpPr>
            <a:spLocks noChangeArrowheads="1"/>
          </p:cNvSpPr>
          <p:nvPr/>
        </p:nvSpPr>
        <p:spPr bwMode="auto">
          <a:xfrm>
            <a:off x="6724650" y="3243263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" name="Freeform 304"/>
          <p:cNvSpPr>
            <a:spLocks/>
          </p:cNvSpPr>
          <p:nvPr/>
        </p:nvSpPr>
        <p:spPr bwMode="auto">
          <a:xfrm>
            <a:off x="6657975" y="3324225"/>
            <a:ext cx="12700" cy="15875"/>
          </a:xfrm>
          <a:custGeom>
            <a:avLst/>
            <a:gdLst>
              <a:gd name="T0" fmla="*/ 2147483647 w 24"/>
              <a:gd name="T1" fmla="*/ 2147483647 h 30"/>
              <a:gd name="T2" fmla="*/ 2147483647 w 24"/>
              <a:gd name="T3" fmla="*/ 2147483647 h 30"/>
              <a:gd name="T4" fmla="*/ 2147483647 w 24"/>
              <a:gd name="T5" fmla="*/ 2147483647 h 30"/>
              <a:gd name="T6" fmla="*/ 2147483647 w 24"/>
              <a:gd name="T7" fmla="*/ 2147483647 h 30"/>
              <a:gd name="T8" fmla="*/ 2147483647 w 24"/>
              <a:gd name="T9" fmla="*/ 2147483647 h 30"/>
              <a:gd name="T10" fmla="*/ 2147483647 w 24"/>
              <a:gd name="T11" fmla="*/ 2147483647 h 30"/>
              <a:gd name="T12" fmla="*/ 2147483647 w 24"/>
              <a:gd name="T13" fmla="*/ 2147483647 h 30"/>
              <a:gd name="T14" fmla="*/ 2147483647 w 24"/>
              <a:gd name="T15" fmla="*/ 0 h 30"/>
              <a:gd name="T16" fmla="*/ 2147483647 w 24"/>
              <a:gd name="T17" fmla="*/ 0 h 30"/>
              <a:gd name="T18" fmla="*/ 2147483647 w 24"/>
              <a:gd name="T19" fmla="*/ 0 h 30"/>
              <a:gd name="T20" fmla="*/ 2147483647 w 24"/>
              <a:gd name="T21" fmla="*/ 0 h 30"/>
              <a:gd name="T22" fmla="*/ 2147483647 w 24"/>
              <a:gd name="T23" fmla="*/ 2147483647 h 30"/>
              <a:gd name="T24" fmla="*/ 2147483647 w 24"/>
              <a:gd name="T25" fmla="*/ 2147483647 h 30"/>
              <a:gd name="T26" fmla="*/ 2147483647 w 24"/>
              <a:gd name="T27" fmla="*/ 2147483647 h 30"/>
              <a:gd name="T28" fmla="*/ 2147483647 w 24"/>
              <a:gd name="T29" fmla="*/ 2147483647 h 30"/>
              <a:gd name="T30" fmla="*/ 2147483647 w 24"/>
              <a:gd name="T31" fmla="*/ 2147483647 h 30"/>
              <a:gd name="T32" fmla="*/ 0 w 24"/>
              <a:gd name="T33" fmla="*/ 2147483647 h 30"/>
              <a:gd name="T34" fmla="*/ 0 w 24"/>
              <a:gd name="T35" fmla="*/ 2147483647 h 30"/>
              <a:gd name="T36" fmla="*/ 0 w 24"/>
              <a:gd name="T37" fmla="*/ 2147483647 h 30"/>
              <a:gd name="T38" fmla="*/ 0 w 24"/>
              <a:gd name="T39" fmla="*/ 2147483647 h 30"/>
              <a:gd name="T40" fmla="*/ 2147483647 w 24"/>
              <a:gd name="T41" fmla="*/ 2147483647 h 30"/>
              <a:gd name="T42" fmla="*/ 2147483647 w 24"/>
              <a:gd name="T43" fmla="*/ 2147483647 h 30"/>
              <a:gd name="T44" fmla="*/ 2147483647 w 24"/>
              <a:gd name="T45" fmla="*/ 2147483647 h 30"/>
              <a:gd name="T46" fmla="*/ 2147483647 w 24"/>
              <a:gd name="T47" fmla="*/ 2147483647 h 30"/>
              <a:gd name="T48" fmla="*/ 2147483647 w 24"/>
              <a:gd name="T49" fmla="*/ 2147483647 h 30"/>
              <a:gd name="T50" fmla="*/ 2147483647 w 24"/>
              <a:gd name="T51" fmla="*/ 2147483647 h 30"/>
              <a:gd name="T52" fmla="*/ 2147483647 w 24"/>
              <a:gd name="T53" fmla="*/ 2147483647 h 30"/>
              <a:gd name="T54" fmla="*/ 2147483647 w 24"/>
              <a:gd name="T55" fmla="*/ 2147483647 h 30"/>
              <a:gd name="T56" fmla="*/ 2147483647 w 24"/>
              <a:gd name="T57" fmla="*/ 2147483647 h 30"/>
              <a:gd name="T58" fmla="*/ 2147483647 w 24"/>
              <a:gd name="T59" fmla="*/ 2147483647 h 30"/>
              <a:gd name="T60" fmla="*/ 2147483647 w 24"/>
              <a:gd name="T61" fmla="*/ 2147483647 h 30"/>
              <a:gd name="T62" fmla="*/ 2147483647 w 24"/>
              <a:gd name="T63" fmla="*/ 2147483647 h 30"/>
              <a:gd name="T64" fmla="*/ 2147483647 w 24"/>
              <a:gd name="T65" fmla="*/ 2147483647 h 30"/>
              <a:gd name="T66" fmla="*/ 2147483647 w 24"/>
              <a:gd name="T67" fmla="*/ 2147483647 h 30"/>
              <a:gd name="T68" fmla="*/ 2147483647 w 24"/>
              <a:gd name="T69" fmla="*/ 2147483647 h 30"/>
              <a:gd name="T70" fmla="*/ 2147483647 w 24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4" h="30">
                <a:moveTo>
                  <a:pt x="24" y="15"/>
                </a:moveTo>
                <a:lnTo>
                  <a:pt x="24" y="14"/>
                </a:lnTo>
                <a:lnTo>
                  <a:pt x="24" y="12"/>
                </a:lnTo>
                <a:lnTo>
                  <a:pt x="24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3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4" y="19"/>
                </a:lnTo>
                <a:lnTo>
                  <a:pt x="24" y="18"/>
                </a:lnTo>
                <a:lnTo>
                  <a:pt x="24" y="17"/>
                </a:lnTo>
                <a:lnTo>
                  <a:pt x="24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" name="Line 305"/>
          <p:cNvSpPr>
            <a:spLocks noChangeShapeType="1"/>
          </p:cNvSpPr>
          <p:nvPr/>
        </p:nvSpPr>
        <p:spPr bwMode="auto">
          <a:xfrm>
            <a:off x="6756400" y="32432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" name="Line 306"/>
          <p:cNvSpPr>
            <a:spLocks noChangeShapeType="1"/>
          </p:cNvSpPr>
          <p:nvPr/>
        </p:nvSpPr>
        <p:spPr bwMode="auto">
          <a:xfrm>
            <a:off x="6724650" y="328136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" name="Freeform 307"/>
          <p:cNvSpPr>
            <a:spLocks/>
          </p:cNvSpPr>
          <p:nvPr/>
        </p:nvSpPr>
        <p:spPr bwMode="auto">
          <a:xfrm>
            <a:off x="5884863" y="3128963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7" name="Rectangle 308"/>
          <p:cNvSpPr>
            <a:spLocks noChangeArrowheads="1"/>
          </p:cNvSpPr>
          <p:nvPr/>
        </p:nvSpPr>
        <p:spPr bwMode="auto">
          <a:xfrm>
            <a:off x="5915025" y="323215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8" name="Rectangle 309"/>
          <p:cNvSpPr>
            <a:spLocks noChangeArrowheads="1"/>
          </p:cNvSpPr>
          <p:nvPr/>
        </p:nvSpPr>
        <p:spPr bwMode="auto">
          <a:xfrm>
            <a:off x="5957888" y="32845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9" name="Rectangle 310"/>
          <p:cNvSpPr>
            <a:spLocks noChangeArrowheads="1"/>
          </p:cNvSpPr>
          <p:nvPr/>
        </p:nvSpPr>
        <p:spPr bwMode="auto">
          <a:xfrm>
            <a:off x="6092825" y="3279775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0" name="Freeform 311"/>
          <p:cNvSpPr>
            <a:spLocks/>
          </p:cNvSpPr>
          <p:nvPr/>
        </p:nvSpPr>
        <p:spPr bwMode="auto">
          <a:xfrm>
            <a:off x="6026150" y="3362325"/>
            <a:ext cx="12700" cy="14288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7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1" name="Line 312"/>
          <p:cNvSpPr>
            <a:spLocks noChangeShapeType="1"/>
          </p:cNvSpPr>
          <p:nvPr/>
        </p:nvSpPr>
        <p:spPr bwMode="auto">
          <a:xfrm>
            <a:off x="6124575" y="32813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" name="Line 313"/>
          <p:cNvSpPr>
            <a:spLocks noChangeShapeType="1"/>
          </p:cNvSpPr>
          <p:nvPr/>
        </p:nvSpPr>
        <p:spPr bwMode="auto">
          <a:xfrm>
            <a:off x="6092825" y="331787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" name="Freeform 314"/>
          <p:cNvSpPr>
            <a:spLocks/>
          </p:cNvSpPr>
          <p:nvPr/>
        </p:nvSpPr>
        <p:spPr bwMode="auto">
          <a:xfrm>
            <a:off x="5291138" y="3317875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4" name="Rectangle 315"/>
          <p:cNvSpPr>
            <a:spLocks noChangeArrowheads="1"/>
          </p:cNvSpPr>
          <p:nvPr/>
        </p:nvSpPr>
        <p:spPr bwMode="auto">
          <a:xfrm>
            <a:off x="5321300" y="3421063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5" name="Rectangle 316"/>
          <p:cNvSpPr>
            <a:spLocks noChangeArrowheads="1"/>
          </p:cNvSpPr>
          <p:nvPr/>
        </p:nvSpPr>
        <p:spPr bwMode="auto">
          <a:xfrm>
            <a:off x="5364163" y="34750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6" name="Rectangle 317"/>
          <p:cNvSpPr>
            <a:spLocks noChangeArrowheads="1"/>
          </p:cNvSpPr>
          <p:nvPr/>
        </p:nvSpPr>
        <p:spPr bwMode="auto">
          <a:xfrm>
            <a:off x="5499100" y="347027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7" name="Freeform 318"/>
          <p:cNvSpPr>
            <a:spLocks/>
          </p:cNvSpPr>
          <p:nvPr/>
        </p:nvSpPr>
        <p:spPr bwMode="auto">
          <a:xfrm>
            <a:off x="5432425" y="3551238"/>
            <a:ext cx="12700" cy="15875"/>
          </a:xfrm>
          <a:custGeom>
            <a:avLst/>
            <a:gdLst>
              <a:gd name="T0" fmla="*/ 2147483647 w 24"/>
              <a:gd name="T1" fmla="*/ 2147483647 h 29"/>
              <a:gd name="T2" fmla="*/ 2147483647 w 24"/>
              <a:gd name="T3" fmla="*/ 2147483647 h 29"/>
              <a:gd name="T4" fmla="*/ 2147483647 w 24"/>
              <a:gd name="T5" fmla="*/ 2147483647 h 29"/>
              <a:gd name="T6" fmla="*/ 2147483647 w 24"/>
              <a:gd name="T7" fmla="*/ 2147483647 h 29"/>
              <a:gd name="T8" fmla="*/ 2147483647 w 24"/>
              <a:gd name="T9" fmla="*/ 2147483647 h 29"/>
              <a:gd name="T10" fmla="*/ 2147483647 w 24"/>
              <a:gd name="T11" fmla="*/ 2147483647 h 29"/>
              <a:gd name="T12" fmla="*/ 2147483647 w 24"/>
              <a:gd name="T13" fmla="*/ 2147483647 h 29"/>
              <a:gd name="T14" fmla="*/ 2147483647 w 24"/>
              <a:gd name="T15" fmla="*/ 0 h 29"/>
              <a:gd name="T16" fmla="*/ 2147483647 w 24"/>
              <a:gd name="T17" fmla="*/ 0 h 29"/>
              <a:gd name="T18" fmla="*/ 2147483647 w 24"/>
              <a:gd name="T19" fmla="*/ 0 h 29"/>
              <a:gd name="T20" fmla="*/ 2147483647 w 24"/>
              <a:gd name="T21" fmla="*/ 0 h 29"/>
              <a:gd name="T22" fmla="*/ 2147483647 w 24"/>
              <a:gd name="T23" fmla="*/ 2147483647 h 29"/>
              <a:gd name="T24" fmla="*/ 2147483647 w 24"/>
              <a:gd name="T25" fmla="*/ 2147483647 h 29"/>
              <a:gd name="T26" fmla="*/ 2147483647 w 24"/>
              <a:gd name="T27" fmla="*/ 2147483647 h 29"/>
              <a:gd name="T28" fmla="*/ 2147483647 w 24"/>
              <a:gd name="T29" fmla="*/ 2147483647 h 29"/>
              <a:gd name="T30" fmla="*/ 2147483647 w 24"/>
              <a:gd name="T31" fmla="*/ 2147483647 h 29"/>
              <a:gd name="T32" fmla="*/ 0 w 24"/>
              <a:gd name="T33" fmla="*/ 2147483647 h 29"/>
              <a:gd name="T34" fmla="*/ 0 w 24"/>
              <a:gd name="T35" fmla="*/ 2147483647 h 29"/>
              <a:gd name="T36" fmla="*/ 0 w 24"/>
              <a:gd name="T37" fmla="*/ 2147483647 h 29"/>
              <a:gd name="T38" fmla="*/ 0 w 24"/>
              <a:gd name="T39" fmla="*/ 2147483647 h 29"/>
              <a:gd name="T40" fmla="*/ 2147483647 w 24"/>
              <a:gd name="T41" fmla="*/ 2147483647 h 29"/>
              <a:gd name="T42" fmla="*/ 2147483647 w 24"/>
              <a:gd name="T43" fmla="*/ 2147483647 h 29"/>
              <a:gd name="T44" fmla="*/ 2147483647 w 24"/>
              <a:gd name="T45" fmla="*/ 2147483647 h 29"/>
              <a:gd name="T46" fmla="*/ 2147483647 w 24"/>
              <a:gd name="T47" fmla="*/ 2147483647 h 29"/>
              <a:gd name="T48" fmla="*/ 2147483647 w 24"/>
              <a:gd name="T49" fmla="*/ 2147483647 h 29"/>
              <a:gd name="T50" fmla="*/ 2147483647 w 24"/>
              <a:gd name="T51" fmla="*/ 2147483647 h 29"/>
              <a:gd name="T52" fmla="*/ 2147483647 w 24"/>
              <a:gd name="T53" fmla="*/ 2147483647 h 29"/>
              <a:gd name="T54" fmla="*/ 2147483647 w 24"/>
              <a:gd name="T55" fmla="*/ 2147483647 h 29"/>
              <a:gd name="T56" fmla="*/ 2147483647 w 24"/>
              <a:gd name="T57" fmla="*/ 2147483647 h 29"/>
              <a:gd name="T58" fmla="*/ 2147483647 w 24"/>
              <a:gd name="T59" fmla="*/ 2147483647 h 29"/>
              <a:gd name="T60" fmla="*/ 2147483647 w 24"/>
              <a:gd name="T61" fmla="*/ 2147483647 h 29"/>
              <a:gd name="T62" fmla="*/ 2147483647 w 24"/>
              <a:gd name="T63" fmla="*/ 2147483647 h 29"/>
              <a:gd name="T64" fmla="*/ 2147483647 w 24"/>
              <a:gd name="T65" fmla="*/ 2147483647 h 29"/>
              <a:gd name="T66" fmla="*/ 2147483647 w 24"/>
              <a:gd name="T67" fmla="*/ 2147483647 h 29"/>
              <a:gd name="T68" fmla="*/ 2147483647 w 24"/>
              <a:gd name="T69" fmla="*/ 2147483647 h 29"/>
              <a:gd name="T70" fmla="*/ 2147483647 w 24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4" h="29">
                <a:moveTo>
                  <a:pt x="24" y="14"/>
                </a:moveTo>
                <a:lnTo>
                  <a:pt x="24" y="13"/>
                </a:lnTo>
                <a:lnTo>
                  <a:pt x="24" y="12"/>
                </a:lnTo>
                <a:lnTo>
                  <a:pt x="24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2" y="6"/>
                </a:lnTo>
                <a:lnTo>
                  <a:pt x="2" y="7"/>
                </a:lnTo>
                <a:lnTo>
                  <a:pt x="2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2" y="21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1"/>
                </a:lnTo>
                <a:lnTo>
                  <a:pt x="22" y="19"/>
                </a:lnTo>
                <a:lnTo>
                  <a:pt x="24" y="18"/>
                </a:lnTo>
                <a:lnTo>
                  <a:pt x="24" y="17"/>
                </a:lnTo>
                <a:lnTo>
                  <a:pt x="24" y="16"/>
                </a:lnTo>
                <a:lnTo>
                  <a:pt x="24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8" name="Line 319"/>
          <p:cNvSpPr>
            <a:spLocks noChangeShapeType="1"/>
          </p:cNvSpPr>
          <p:nvPr/>
        </p:nvSpPr>
        <p:spPr bwMode="auto">
          <a:xfrm>
            <a:off x="5530850" y="347027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9" name="Line 320"/>
          <p:cNvSpPr>
            <a:spLocks noChangeShapeType="1"/>
          </p:cNvSpPr>
          <p:nvPr/>
        </p:nvSpPr>
        <p:spPr bwMode="auto">
          <a:xfrm>
            <a:off x="5499100" y="350837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0" name="Freeform 321"/>
          <p:cNvSpPr>
            <a:spLocks/>
          </p:cNvSpPr>
          <p:nvPr/>
        </p:nvSpPr>
        <p:spPr bwMode="auto">
          <a:xfrm>
            <a:off x="5100638" y="4859338"/>
            <a:ext cx="325437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1" name="Rectangle 322"/>
          <p:cNvSpPr>
            <a:spLocks noChangeArrowheads="1"/>
          </p:cNvSpPr>
          <p:nvPr/>
        </p:nvSpPr>
        <p:spPr bwMode="auto">
          <a:xfrm>
            <a:off x="5130800" y="4962525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2" name="Rectangle 323"/>
          <p:cNvSpPr>
            <a:spLocks noChangeArrowheads="1"/>
          </p:cNvSpPr>
          <p:nvPr/>
        </p:nvSpPr>
        <p:spPr bwMode="auto">
          <a:xfrm>
            <a:off x="5173663" y="5014913"/>
            <a:ext cx="95250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3" name="Rectangle 324"/>
          <p:cNvSpPr>
            <a:spLocks noChangeArrowheads="1"/>
          </p:cNvSpPr>
          <p:nvPr/>
        </p:nvSpPr>
        <p:spPr bwMode="auto">
          <a:xfrm>
            <a:off x="5310188" y="501173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4" name="Freeform 325"/>
          <p:cNvSpPr>
            <a:spLocks/>
          </p:cNvSpPr>
          <p:nvPr/>
        </p:nvSpPr>
        <p:spPr bwMode="auto">
          <a:xfrm>
            <a:off x="5243513" y="5092700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8" y="5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5" name="Line 326"/>
          <p:cNvSpPr>
            <a:spLocks noChangeShapeType="1"/>
          </p:cNvSpPr>
          <p:nvPr/>
        </p:nvSpPr>
        <p:spPr bwMode="auto">
          <a:xfrm>
            <a:off x="5340350" y="501173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6" name="Line 327"/>
          <p:cNvSpPr>
            <a:spLocks noChangeShapeType="1"/>
          </p:cNvSpPr>
          <p:nvPr/>
        </p:nvSpPr>
        <p:spPr bwMode="auto">
          <a:xfrm>
            <a:off x="5310188" y="5049838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7" name="Freeform 328"/>
          <p:cNvSpPr>
            <a:spLocks/>
          </p:cNvSpPr>
          <p:nvPr/>
        </p:nvSpPr>
        <p:spPr bwMode="auto">
          <a:xfrm>
            <a:off x="5380038" y="5440363"/>
            <a:ext cx="323850" cy="341312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5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6" y="195"/>
                </a:lnTo>
                <a:lnTo>
                  <a:pt x="558" y="195"/>
                </a:lnTo>
                <a:lnTo>
                  <a:pt x="558" y="614"/>
                </a:lnTo>
                <a:lnTo>
                  <a:pt x="55" y="614"/>
                </a:lnTo>
                <a:lnTo>
                  <a:pt x="55" y="195"/>
                </a:lnTo>
                <a:lnTo>
                  <a:pt x="558" y="195"/>
                </a:lnTo>
                <a:lnTo>
                  <a:pt x="586" y="195"/>
                </a:lnTo>
                <a:lnTo>
                  <a:pt x="586" y="643"/>
                </a:lnTo>
                <a:lnTo>
                  <a:pt x="55" y="643"/>
                </a:lnTo>
                <a:lnTo>
                  <a:pt x="55" y="614"/>
                </a:lnTo>
                <a:lnTo>
                  <a:pt x="55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8" name="Rectangle 329"/>
          <p:cNvSpPr>
            <a:spLocks noChangeArrowheads="1"/>
          </p:cNvSpPr>
          <p:nvPr/>
        </p:nvSpPr>
        <p:spPr bwMode="auto">
          <a:xfrm>
            <a:off x="5410200" y="5543550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9" name="Rectangle 330"/>
          <p:cNvSpPr>
            <a:spLocks noChangeArrowheads="1"/>
          </p:cNvSpPr>
          <p:nvPr/>
        </p:nvSpPr>
        <p:spPr bwMode="auto">
          <a:xfrm>
            <a:off x="5453063" y="55975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0" name="Rectangle 331"/>
          <p:cNvSpPr>
            <a:spLocks noChangeArrowheads="1"/>
          </p:cNvSpPr>
          <p:nvPr/>
        </p:nvSpPr>
        <p:spPr bwMode="auto">
          <a:xfrm>
            <a:off x="5588000" y="559276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1" name="Freeform 332"/>
          <p:cNvSpPr>
            <a:spLocks/>
          </p:cNvSpPr>
          <p:nvPr/>
        </p:nvSpPr>
        <p:spPr bwMode="auto">
          <a:xfrm>
            <a:off x="5521325" y="5673725"/>
            <a:ext cx="12700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1" y="6"/>
                </a:lnTo>
                <a:lnTo>
                  <a:pt x="1" y="7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2" name="Line 333"/>
          <p:cNvSpPr>
            <a:spLocks noChangeShapeType="1"/>
          </p:cNvSpPr>
          <p:nvPr/>
        </p:nvSpPr>
        <p:spPr bwMode="auto">
          <a:xfrm>
            <a:off x="5619750" y="5592763"/>
            <a:ext cx="1588" cy="80962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3" name="Line 334"/>
          <p:cNvSpPr>
            <a:spLocks noChangeShapeType="1"/>
          </p:cNvSpPr>
          <p:nvPr/>
        </p:nvSpPr>
        <p:spPr bwMode="auto">
          <a:xfrm>
            <a:off x="5588000" y="563086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4" name="Freeform 335"/>
          <p:cNvSpPr>
            <a:spLocks/>
          </p:cNvSpPr>
          <p:nvPr/>
        </p:nvSpPr>
        <p:spPr bwMode="auto">
          <a:xfrm>
            <a:off x="5859463" y="5414963"/>
            <a:ext cx="325437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5" name="Rectangle 336"/>
          <p:cNvSpPr>
            <a:spLocks noChangeArrowheads="1"/>
          </p:cNvSpPr>
          <p:nvPr/>
        </p:nvSpPr>
        <p:spPr bwMode="auto">
          <a:xfrm>
            <a:off x="5889625" y="5518150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6" name="Rectangle 337"/>
          <p:cNvSpPr>
            <a:spLocks noChangeArrowheads="1"/>
          </p:cNvSpPr>
          <p:nvPr/>
        </p:nvSpPr>
        <p:spPr bwMode="auto">
          <a:xfrm>
            <a:off x="5932488" y="55721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7" name="Rectangle 338"/>
          <p:cNvSpPr>
            <a:spLocks noChangeArrowheads="1"/>
          </p:cNvSpPr>
          <p:nvPr/>
        </p:nvSpPr>
        <p:spPr bwMode="auto">
          <a:xfrm>
            <a:off x="6067425" y="5567363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8" name="Freeform 339"/>
          <p:cNvSpPr>
            <a:spLocks/>
          </p:cNvSpPr>
          <p:nvPr/>
        </p:nvSpPr>
        <p:spPr bwMode="auto">
          <a:xfrm>
            <a:off x="6002338" y="5648325"/>
            <a:ext cx="11112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0" y="9"/>
                </a:lnTo>
                <a:lnTo>
                  <a:pt x="20" y="8"/>
                </a:lnTo>
                <a:lnTo>
                  <a:pt x="20" y="7"/>
                </a:lnTo>
                <a:lnTo>
                  <a:pt x="19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2"/>
                </a:lnTo>
                <a:lnTo>
                  <a:pt x="5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9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19" y="25"/>
                </a:lnTo>
                <a:lnTo>
                  <a:pt x="20" y="25"/>
                </a:lnTo>
                <a:lnTo>
                  <a:pt x="20" y="24"/>
                </a:lnTo>
                <a:lnTo>
                  <a:pt x="20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9" name="Line 340"/>
          <p:cNvSpPr>
            <a:spLocks noChangeShapeType="1"/>
          </p:cNvSpPr>
          <p:nvPr/>
        </p:nvSpPr>
        <p:spPr bwMode="auto">
          <a:xfrm>
            <a:off x="6099175" y="55673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0" name="Line 341"/>
          <p:cNvSpPr>
            <a:spLocks noChangeShapeType="1"/>
          </p:cNvSpPr>
          <p:nvPr/>
        </p:nvSpPr>
        <p:spPr bwMode="auto">
          <a:xfrm>
            <a:off x="6067425" y="560546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1" name="Freeform 342"/>
          <p:cNvSpPr>
            <a:spLocks/>
          </p:cNvSpPr>
          <p:nvPr/>
        </p:nvSpPr>
        <p:spPr bwMode="auto">
          <a:xfrm>
            <a:off x="6300788" y="5149850"/>
            <a:ext cx="325437" cy="341313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2" name="Rectangle 343"/>
          <p:cNvSpPr>
            <a:spLocks noChangeArrowheads="1"/>
          </p:cNvSpPr>
          <p:nvPr/>
        </p:nvSpPr>
        <p:spPr bwMode="auto">
          <a:xfrm>
            <a:off x="6330950" y="5253038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" name="Rectangle 344"/>
          <p:cNvSpPr>
            <a:spLocks noChangeArrowheads="1"/>
          </p:cNvSpPr>
          <p:nvPr/>
        </p:nvSpPr>
        <p:spPr bwMode="auto">
          <a:xfrm>
            <a:off x="6373813" y="530701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4" name="Rectangle 345"/>
          <p:cNvSpPr>
            <a:spLocks noChangeArrowheads="1"/>
          </p:cNvSpPr>
          <p:nvPr/>
        </p:nvSpPr>
        <p:spPr bwMode="auto">
          <a:xfrm>
            <a:off x="6510338" y="530225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5" name="Freeform 346"/>
          <p:cNvSpPr>
            <a:spLocks/>
          </p:cNvSpPr>
          <p:nvPr/>
        </p:nvSpPr>
        <p:spPr bwMode="auto">
          <a:xfrm>
            <a:off x="6443663" y="5383213"/>
            <a:ext cx="12700" cy="15875"/>
          </a:xfrm>
          <a:custGeom>
            <a:avLst/>
            <a:gdLst>
              <a:gd name="T0" fmla="*/ 2147483647 w 24"/>
              <a:gd name="T1" fmla="*/ 2147483647 h 30"/>
              <a:gd name="T2" fmla="*/ 2147483647 w 24"/>
              <a:gd name="T3" fmla="*/ 2147483647 h 30"/>
              <a:gd name="T4" fmla="*/ 2147483647 w 24"/>
              <a:gd name="T5" fmla="*/ 2147483647 h 30"/>
              <a:gd name="T6" fmla="*/ 2147483647 w 24"/>
              <a:gd name="T7" fmla="*/ 2147483647 h 30"/>
              <a:gd name="T8" fmla="*/ 2147483647 w 24"/>
              <a:gd name="T9" fmla="*/ 2147483647 h 30"/>
              <a:gd name="T10" fmla="*/ 2147483647 w 24"/>
              <a:gd name="T11" fmla="*/ 2147483647 h 30"/>
              <a:gd name="T12" fmla="*/ 2147483647 w 24"/>
              <a:gd name="T13" fmla="*/ 2147483647 h 30"/>
              <a:gd name="T14" fmla="*/ 2147483647 w 24"/>
              <a:gd name="T15" fmla="*/ 0 h 30"/>
              <a:gd name="T16" fmla="*/ 2147483647 w 24"/>
              <a:gd name="T17" fmla="*/ 0 h 30"/>
              <a:gd name="T18" fmla="*/ 2147483647 w 24"/>
              <a:gd name="T19" fmla="*/ 0 h 30"/>
              <a:gd name="T20" fmla="*/ 2147483647 w 24"/>
              <a:gd name="T21" fmla="*/ 0 h 30"/>
              <a:gd name="T22" fmla="*/ 2147483647 w 24"/>
              <a:gd name="T23" fmla="*/ 2147483647 h 30"/>
              <a:gd name="T24" fmla="*/ 2147483647 w 24"/>
              <a:gd name="T25" fmla="*/ 2147483647 h 30"/>
              <a:gd name="T26" fmla="*/ 2147483647 w 24"/>
              <a:gd name="T27" fmla="*/ 2147483647 h 30"/>
              <a:gd name="T28" fmla="*/ 2147483647 w 24"/>
              <a:gd name="T29" fmla="*/ 2147483647 h 30"/>
              <a:gd name="T30" fmla="*/ 2147483647 w 24"/>
              <a:gd name="T31" fmla="*/ 2147483647 h 30"/>
              <a:gd name="T32" fmla="*/ 0 w 24"/>
              <a:gd name="T33" fmla="*/ 2147483647 h 30"/>
              <a:gd name="T34" fmla="*/ 0 w 24"/>
              <a:gd name="T35" fmla="*/ 2147483647 h 30"/>
              <a:gd name="T36" fmla="*/ 0 w 24"/>
              <a:gd name="T37" fmla="*/ 2147483647 h 30"/>
              <a:gd name="T38" fmla="*/ 0 w 24"/>
              <a:gd name="T39" fmla="*/ 2147483647 h 30"/>
              <a:gd name="T40" fmla="*/ 2147483647 w 24"/>
              <a:gd name="T41" fmla="*/ 2147483647 h 30"/>
              <a:gd name="T42" fmla="*/ 2147483647 w 24"/>
              <a:gd name="T43" fmla="*/ 2147483647 h 30"/>
              <a:gd name="T44" fmla="*/ 2147483647 w 24"/>
              <a:gd name="T45" fmla="*/ 2147483647 h 30"/>
              <a:gd name="T46" fmla="*/ 2147483647 w 24"/>
              <a:gd name="T47" fmla="*/ 2147483647 h 30"/>
              <a:gd name="T48" fmla="*/ 2147483647 w 24"/>
              <a:gd name="T49" fmla="*/ 2147483647 h 30"/>
              <a:gd name="T50" fmla="*/ 2147483647 w 24"/>
              <a:gd name="T51" fmla="*/ 2147483647 h 30"/>
              <a:gd name="T52" fmla="*/ 2147483647 w 24"/>
              <a:gd name="T53" fmla="*/ 2147483647 h 30"/>
              <a:gd name="T54" fmla="*/ 2147483647 w 24"/>
              <a:gd name="T55" fmla="*/ 2147483647 h 30"/>
              <a:gd name="T56" fmla="*/ 2147483647 w 24"/>
              <a:gd name="T57" fmla="*/ 2147483647 h 30"/>
              <a:gd name="T58" fmla="*/ 2147483647 w 24"/>
              <a:gd name="T59" fmla="*/ 2147483647 h 30"/>
              <a:gd name="T60" fmla="*/ 2147483647 w 24"/>
              <a:gd name="T61" fmla="*/ 2147483647 h 30"/>
              <a:gd name="T62" fmla="*/ 2147483647 w 24"/>
              <a:gd name="T63" fmla="*/ 2147483647 h 30"/>
              <a:gd name="T64" fmla="*/ 2147483647 w 24"/>
              <a:gd name="T65" fmla="*/ 2147483647 h 30"/>
              <a:gd name="T66" fmla="*/ 2147483647 w 24"/>
              <a:gd name="T67" fmla="*/ 2147483647 h 30"/>
              <a:gd name="T68" fmla="*/ 2147483647 w 24"/>
              <a:gd name="T69" fmla="*/ 2147483647 h 30"/>
              <a:gd name="T70" fmla="*/ 2147483647 w 24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4" h="30">
                <a:moveTo>
                  <a:pt x="24" y="14"/>
                </a:moveTo>
                <a:lnTo>
                  <a:pt x="24" y="13"/>
                </a:lnTo>
                <a:lnTo>
                  <a:pt x="24" y="12"/>
                </a:lnTo>
                <a:lnTo>
                  <a:pt x="24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6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4" y="19"/>
                </a:lnTo>
                <a:lnTo>
                  <a:pt x="24" y="18"/>
                </a:lnTo>
                <a:lnTo>
                  <a:pt x="24" y="16"/>
                </a:lnTo>
                <a:lnTo>
                  <a:pt x="24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6" name="Line 347"/>
          <p:cNvSpPr>
            <a:spLocks noChangeShapeType="1"/>
          </p:cNvSpPr>
          <p:nvPr/>
        </p:nvSpPr>
        <p:spPr bwMode="auto">
          <a:xfrm>
            <a:off x="6540500" y="5302250"/>
            <a:ext cx="1588" cy="80963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7" name="Line 348"/>
          <p:cNvSpPr>
            <a:spLocks noChangeShapeType="1"/>
          </p:cNvSpPr>
          <p:nvPr/>
        </p:nvSpPr>
        <p:spPr bwMode="auto">
          <a:xfrm>
            <a:off x="6510338" y="5340350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8" name="Freeform 349"/>
          <p:cNvSpPr>
            <a:spLocks/>
          </p:cNvSpPr>
          <p:nvPr/>
        </p:nvSpPr>
        <p:spPr bwMode="auto">
          <a:xfrm>
            <a:off x="5605463" y="5022850"/>
            <a:ext cx="325437" cy="341313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9" name="Rectangle 350"/>
          <p:cNvSpPr>
            <a:spLocks noChangeArrowheads="1"/>
          </p:cNvSpPr>
          <p:nvPr/>
        </p:nvSpPr>
        <p:spPr bwMode="auto">
          <a:xfrm>
            <a:off x="5635625" y="5126038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0" name="Rectangle 351"/>
          <p:cNvSpPr>
            <a:spLocks noChangeArrowheads="1"/>
          </p:cNvSpPr>
          <p:nvPr/>
        </p:nvSpPr>
        <p:spPr bwMode="auto">
          <a:xfrm>
            <a:off x="5678488" y="518001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1" name="Rectangle 352"/>
          <p:cNvSpPr>
            <a:spLocks noChangeArrowheads="1"/>
          </p:cNvSpPr>
          <p:nvPr/>
        </p:nvSpPr>
        <p:spPr bwMode="auto">
          <a:xfrm>
            <a:off x="5813425" y="5175250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2" name="Freeform 353"/>
          <p:cNvSpPr>
            <a:spLocks/>
          </p:cNvSpPr>
          <p:nvPr/>
        </p:nvSpPr>
        <p:spPr bwMode="auto">
          <a:xfrm>
            <a:off x="5748338" y="5256213"/>
            <a:ext cx="11112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" name="Line 354"/>
          <p:cNvSpPr>
            <a:spLocks noChangeShapeType="1"/>
          </p:cNvSpPr>
          <p:nvPr/>
        </p:nvSpPr>
        <p:spPr bwMode="auto">
          <a:xfrm>
            <a:off x="5845175" y="517525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" name="Line 355"/>
          <p:cNvSpPr>
            <a:spLocks noChangeShapeType="1"/>
          </p:cNvSpPr>
          <p:nvPr/>
        </p:nvSpPr>
        <p:spPr bwMode="auto">
          <a:xfrm>
            <a:off x="5813425" y="521335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" name="Freeform 356"/>
          <p:cNvSpPr>
            <a:spLocks/>
          </p:cNvSpPr>
          <p:nvPr/>
        </p:nvSpPr>
        <p:spPr bwMode="auto">
          <a:xfrm>
            <a:off x="1752600" y="5465763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6" name="Rectangle 357"/>
          <p:cNvSpPr>
            <a:spLocks noChangeArrowheads="1"/>
          </p:cNvSpPr>
          <p:nvPr/>
        </p:nvSpPr>
        <p:spPr bwMode="auto">
          <a:xfrm>
            <a:off x="1782763" y="5568950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7" name="Rectangle 358"/>
          <p:cNvSpPr>
            <a:spLocks noChangeArrowheads="1"/>
          </p:cNvSpPr>
          <p:nvPr/>
        </p:nvSpPr>
        <p:spPr bwMode="auto">
          <a:xfrm>
            <a:off x="1825625" y="5621338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8" name="Rectangle 359"/>
          <p:cNvSpPr>
            <a:spLocks noChangeArrowheads="1"/>
          </p:cNvSpPr>
          <p:nvPr/>
        </p:nvSpPr>
        <p:spPr bwMode="auto">
          <a:xfrm>
            <a:off x="1960563" y="5618163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9" name="Freeform 360"/>
          <p:cNvSpPr>
            <a:spLocks/>
          </p:cNvSpPr>
          <p:nvPr/>
        </p:nvSpPr>
        <p:spPr bwMode="auto">
          <a:xfrm>
            <a:off x="1893888" y="5699125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0" name="Line 361"/>
          <p:cNvSpPr>
            <a:spLocks noChangeShapeType="1"/>
          </p:cNvSpPr>
          <p:nvPr/>
        </p:nvSpPr>
        <p:spPr bwMode="auto">
          <a:xfrm>
            <a:off x="1992313" y="5618163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1" name="Line 362"/>
          <p:cNvSpPr>
            <a:spLocks noChangeShapeType="1"/>
          </p:cNvSpPr>
          <p:nvPr/>
        </p:nvSpPr>
        <p:spPr bwMode="auto">
          <a:xfrm>
            <a:off x="1960563" y="5656263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2" name="Freeform 363"/>
          <p:cNvSpPr>
            <a:spLocks/>
          </p:cNvSpPr>
          <p:nvPr/>
        </p:nvSpPr>
        <p:spPr bwMode="auto">
          <a:xfrm>
            <a:off x="2081213" y="4872038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3" name="Rectangle 364"/>
          <p:cNvSpPr>
            <a:spLocks noChangeArrowheads="1"/>
          </p:cNvSpPr>
          <p:nvPr/>
        </p:nvSpPr>
        <p:spPr bwMode="auto">
          <a:xfrm>
            <a:off x="2111375" y="4975225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4" name="Rectangle 365"/>
          <p:cNvSpPr>
            <a:spLocks noChangeArrowheads="1"/>
          </p:cNvSpPr>
          <p:nvPr/>
        </p:nvSpPr>
        <p:spPr bwMode="auto">
          <a:xfrm>
            <a:off x="2154238" y="502761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5" name="Rectangle 366"/>
          <p:cNvSpPr>
            <a:spLocks noChangeArrowheads="1"/>
          </p:cNvSpPr>
          <p:nvPr/>
        </p:nvSpPr>
        <p:spPr bwMode="auto">
          <a:xfrm>
            <a:off x="2289175" y="5024438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6" name="Freeform 367"/>
          <p:cNvSpPr>
            <a:spLocks/>
          </p:cNvSpPr>
          <p:nvPr/>
        </p:nvSpPr>
        <p:spPr bwMode="auto">
          <a:xfrm>
            <a:off x="2222500" y="5105400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8" y="5"/>
                </a:lnTo>
                <a:lnTo>
                  <a:pt x="18" y="4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7" name="Line 368"/>
          <p:cNvSpPr>
            <a:spLocks noChangeShapeType="1"/>
          </p:cNvSpPr>
          <p:nvPr/>
        </p:nvSpPr>
        <p:spPr bwMode="auto">
          <a:xfrm>
            <a:off x="2320925" y="502443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8" name="Line 369"/>
          <p:cNvSpPr>
            <a:spLocks noChangeShapeType="1"/>
          </p:cNvSpPr>
          <p:nvPr/>
        </p:nvSpPr>
        <p:spPr bwMode="auto">
          <a:xfrm>
            <a:off x="2289175" y="506253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9" name="Freeform 370"/>
          <p:cNvSpPr>
            <a:spLocks/>
          </p:cNvSpPr>
          <p:nvPr/>
        </p:nvSpPr>
        <p:spPr bwMode="auto">
          <a:xfrm>
            <a:off x="3116263" y="5351463"/>
            <a:ext cx="325437" cy="341312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0" name="Rectangle 371"/>
          <p:cNvSpPr>
            <a:spLocks noChangeArrowheads="1"/>
          </p:cNvSpPr>
          <p:nvPr/>
        </p:nvSpPr>
        <p:spPr bwMode="auto">
          <a:xfrm>
            <a:off x="3146425" y="5454650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1" name="Rectangle 372"/>
          <p:cNvSpPr>
            <a:spLocks noChangeArrowheads="1"/>
          </p:cNvSpPr>
          <p:nvPr/>
        </p:nvSpPr>
        <p:spPr bwMode="auto">
          <a:xfrm>
            <a:off x="3189288" y="5508625"/>
            <a:ext cx="95250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2" name="Rectangle 373"/>
          <p:cNvSpPr>
            <a:spLocks noChangeArrowheads="1"/>
          </p:cNvSpPr>
          <p:nvPr/>
        </p:nvSpPr>
        <p:spPr bwMode="auto">
          <a:xfrm>
            <a:off x="3325813" y="550386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3" name="Freeform 374"/>
          <p:cNvSpPr>
            <a:spLocks/>
          </p:cNvSpPr>
          <p:nvPr/>
        </p:nvSpPr>
        <p:spPr bwMode="auto">
          <a:xfrm>
            <a:off x="3259138" y="5584825"/>
            <a:ext cx="12700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" name="Line 375"/>
          <p:cNvSpPr>
            <a:spLocks noChangeShapeType="1"/>
          </p:cNvSpPr>
          <p:nvPr/>
        </p:nvSpPr>
        <p:spPr bwMode="auto">
          <a:xfrm>
            <a:off x="3355975" y="5503863"/>
            <a:ext cx="1588" cy="80962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5" name="Line 376"/>
          <p:cNvSpPr>
            <a:spLocks noChangeShapeType="1"/>
          </p:cNvSpPr>
          <p:nvPr/>
        </p:nvSpPr>
        <p:spPr bwMode="auto">
          <a:xfrm>
            <a:off x="3325813" y="5541963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6" name="Freeform 377"/>
          <p:cNvSpPr>
            <a:spLocks/>
          </p:cNvSpPr>
          <p:nvPr/>
        </p:nvSpPr>
        <p:spPr bwMode="auto">
          <a:xfrm>
            <a:off x="3054350" y="4000500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7" name="Rectangle 378"/>
          <p:cNvSpPr>
            <a:spLocks noChangeArrowheads="1"/>
          </p:cNvSpPr>
          <p:nvPr/>
        </p:nvSpPr>
        <p:spPr bwMode="auto">
          <a:xfrm>
            <a:off x="3084513" y="4103688"/>
            <a:ext cx="268287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8" name="Rectangle 379"/>
          <p:cNvSpPr>
            <a:spLocks noChangeArrowheads="1"/>
          </p:cNvSpPr>
          <p:nvPr/>
        </p:nvSpPr>
        <p:spPr bwMode="auto">
          <a:xfrm>
            <a:off x="3127375" y="4156075"/>
            <a:ext cx="93663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9" name="Rectangle 380"/>
          <p:cNvSpPr>
            <a:spLocks noChangeArrowheads="1"/>
          </p:cNvSpPr>
          <p:nvPr/>
        </p:nvSpPr>
        <p:spPr bwMode="auto">
          <a:xfrm>
            <a:off x="3262313" y="415131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00" name="Freeform 381"/>
          <p:cNvSpPr>
            <a:spLocks/>
          </p:cNvSpPr>
          <p:nvPr/>
        </p:nvSpPr>
        <p:spPr bwMode="auto">
          <a:xfrm>
            <a:off x="3195638" y="4233863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01" name="Line 382"/>
          <p:cNvSpPr>
            <a:spLocks noChangeShapeType="1"/>
          </p:cNvSpPr>
          <p:nvPr/>
        </p:nvSpPr>
        <p:spPr bwMode="auto">
          <a:xfrm>
            <a:off x="3294063" y="4152900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02" name="Line 383"/>
          <p:cNvSpPr>
            <a:spLocks noChangeShapeType="1"/>
          </p:cNvSpPr>
          <p:nvPr/>
        </p:nvSpPr>
        <p:spPr bwMode="auto">
          <a:xfrm>
            <a:off x="3262313" y="4191000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03" name="Freeform 384"/>
          <p:cNvSpPr>
            <a:spLocks/>
          </p:cNvSpPr>
          <p:nvPr/>
        </p:nvSpPr>
        <p:spPr bwMode="auto">
          <a:xfrm>
            <a:off x="3167063" y="4581525"/>
            <a:ext cx="325437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04" name="Rectangle 385"/>
          <p:cNvSpPr>
            <a:spLocks noChangeArrowheads="1"/>
          </p:cNvSpPr>
          <p:nvPr/>
        </p:nvSpPr>
        <p:spPr bwMode="auto">
          <a:xfrm>
            <a:off x="3197225" y="4684713"/>
            <a:ext cx="269875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05" name="Rectangle 386"/>
          <p:cNvSpPr>
            <a:spLocks noChangeArrowheads="1"/>
          </p:cNvSpPr>
          <p:nvPr/>
        </p:nvSpPr>
        <p:spPr bwMode="auto">
          <a:xfrm>
            <a:off x="3240088" y="4737100"/>
            <a:ext cx="95250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06" name="Rectangle 387"/>
          <p:cNvSpPr>
            <a:spLocks noChangeArrowheads="1"/>
          </p:cNvSpPr>
          <p:nvPr/>
        </p:nvSpPr>
        <p:spPr bwMode="auto">
          <a:xfrm>
            <a:off x="3376613" y="473392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07" name="Freeform 388"/>
          <p:cNvSpPr>
            <a:spLocks/>
          </p:cNvSpPr>
          <p:nvPr/>
        </p:nvSpPr>
        <p:spPr bwMode="auto">
          <a:xfrm>
            <a:off x="3309938" y="4814888"/>
            <a:ext cx="12700" cy="15875"/>
          </a:xfrm>
          <a:custGeom>
            <a:avLst/>
            <a:gdLst>
              <a:gd name="T0" fmla="*/ 2147483647 w 24"/>
              <a:gd name="T1" fmla="*/ 2147483647 h 29"/>
              <a:gd name="T2" fmla="*/ 2147483647 w 24"/>
              <a:gd name="T3" fmla="*/ 2147483647 h 29"/>
              <a:gd name="T4" fmla="*/ 2147483647 w 24"/>
              <a:gd name="T5" fmla="*/ 2147483647 h 29"/>
              <a:gd name="T6" fmla="*/ 2147483647 w 24"/>
              <a:gd name="T7" fmla="*/ 2147483647 h 29"/>
              <a:gd name="T8" fmla="*/ 2147483647 w 24"/>
              <a:gd name="T9" fmla="*/ 2147483647 h 29"/>
              <a:gd name="T10" fmla="*/ 2147483647 w 24"/>
              <a:gd name="T11" fmla="*/ 2147483647 h 29"/>
              <a:gd name="T12" fmla="*/ 2147483647 w 24"/>
              <a:gd name="T13" fmla="*/ 2147483647 h 29"/>
              <a:gd name="T14" fmla="*/ 2147483647 w 24"/>
              <a:gd name="T15" fmla="*/ 0 h 29"/>
              <a:gd name="T16" fmla="*/ 2147483647 w 24"/>
              <a:gd name="T17" fmla="*/ 0 h 29"/>
              <a:gd name="T18" fmla="*/ 2147483647 w 24"/>
              <a:gd name="T19" fmla="*/ 0 h 29"/>
              <a:gd name="T20" fmla="*/ 2147483647 w 24"/>
              <a:gd name="T21" fmla="*/ 0 h 29"/>
              <a:gd name="T22" fmla="*/ 2147483647 w 24"/>
              <a:gd name="T23" fmla="*/ 2147483647 h 29"/>
              <a:gd name="T24" fmla="*/ 2147483647 w 24"/>
              <a:gd name="T25" fmla="*/ 2147483647 h 29"/>
              <a:gd name="T26" fmla="*/ 2147483647 w 24"/>
              <a:gd name="T27" fmla="*/ 2147483647 h 29"/>
              <a:gd name="T28" fmla="*/ 2147483647 w 24"/>
              <a:gd name="T29" fmla="*/ 2147483647 h 29"/>
              <a:gd name="T30" fmla="*/ 2147483647 w 24"/>
              <a:gd name="T31" fmla="*/ 2147483647 h 29"/>
              <a:gd name="T32" fmla="*/ 0 w 24"/>
              <a:gd name="T33" fmla="*/ 2147483647 h 29"/>
              <a:gd name="T34" fmla="*/ 0 w 24"/>
              <a:gd name="T35" fmla="*/ 2147483647 h 29"/>
              <a:gd name="T36" fmla="*/ 0 w 24"/>
              <a:gd name="T37" fmla="*/ 2147483647 h 29"/>
              <a:gd name="T38" fmla="*/ 0 w 24"/>
              <a:gd name="T39" fmla="*/ 2147483647 h 29"/>
              <a:gd name="T40" fmla="*/ 2147483647 w 24"/>
              <a:gd name="T41" fmla="*/ 2147483647 h 29"/>
              <a:gd name="T42" fmla="*/ 2147483647 w 24"/>
              <a:gd name="T43" fmla="*/ 2147483647 h 29"/>
              <a:gd name="T44" fmla="*/ 2147483647 w 24"/>
              <a:gd name="T45" fmla="*/ 2147483647 h 29"/>
              <a:gd name="T46" fmla="*/ 2147483647 w 24"/>
              <a:gd name="T47" fmla="*/ 2147483647 h 29"/>
              <a:gd name="T48" fmla="*/ 2147483647 w 24"/>
              <a:gd name="T49" fmla="*/ 2147483647 h 29"/>
              <a:gd name="T50" fmla="*/ 2147483647 w 24"/>
              <a:gd name="T51" fmla="*/ 2147483647 h 29"/>
              <a:gd name="T52" fmla="*/ 2147483647 w 24"/>
              <a:gd name="T53" fmla="*/ 2147483647 h 29"/>
              <a:gd name="T54" fmla="*/ 2147483647 w 24"/>
              <a:gd name="T55" fmla="*/ 2147483647 h 29"/>
              <a:gd name="T56" fmla="*/ 2147483647 w 24"/>
              <a:gd name="T57" fmla="*/ 2147483647 h 29"/>
              <a:gd name="T58" fmla="*/ 2147483647 w 24"/>
              <a:gd name="T59" fmla="*/ 2147483647 h 29"/>
              <a:gd name="T60" fmla="*/ 2147483647 w 24"/>
              <a:gd name="T61" fmla="*/ 2147483647 h 29"/>
              <a:gd name="T62" fmla="*/ 2147483647 w 24"/>
              <a:gd name="T63" fmla="*/ 2147483647 h 29"/>
              <a:gd name="T64" fmla="*/ 2147483647 w 24"/>
              <a:gd name="T65" fmla="*/ 2147483647 h 29"/>
              <a:gd name="T66" fmla="*/ 2147483647 w 24"/>
              <a:gd name="T67" fmla="*/ 2147483647 h 29"/>
              <a:gd name="T68" fmla="*/ 2147483647 w 24"/>
              <a:gd name="T69" fmla="*/ 2147483647 h 29"/>
              <a:gd name="T70" fmla="*/ 2147483647 w 24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4" h="29">
                <a:moveTo>
                  <a:pt x="24" y="14"/>
                </a:moveTo>
                <a:lnTo>
                  <a:pt x="24" y="13"/>
                </a:lnTo>
                <a:lnTo>
                  <a:pt x="24" y="12"/>
                </a:lnTo>
                <a:lnTo>
                  <a:pt x="24" y="10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2" y="6"/>
                </a:lnTo>
                <a:lnTo>
                  <a:pt x="2" y="7"/>
                </a:lnTo>
                <a:lnTo>
                  <a:pt x="2" y="8"/>
                </a:lnTo>
                <a:lnTo>
                  <a:pt x="0" y="9"/>
                </a:lnTo>
                <a:lnTo>
                  <a:pt x="0" y="10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2" y="21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1"/>
                </a:lnTo>
                <a:lnTo>
                  <a:pt x="22" y="19"/>
                </a:lnTo>
                <a:lnTo>
                  <a:pt x="24" y="18"/>
                </a:lnTo>
                <a:lnTo>
                  <a:pt x="24" y="17"/>
                </a:lnTo>
                <a:lnTo>
                  <a:pt x="24" y="16"/>
                </a:lnTo>
                <a:lnTo>
                  <a:pt x="24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08" name="Line 389"/>
          <p:cNvSpPr>
            <a:spLocks noChangeShapeType="1"/>
          </p:cNvSpPr>
          <p:nvPr/>
        </p:nvSpPr>
        <p:spPr bwMode="auto">
          <a:xfrm>
            <a:off x="3406775" y="473392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09" name="Line 390"/>
          <p:cNvSpPr>
            <a:spLocks noChangeShapeType="1"/>
          </p:cNvSpPr>
          <p:nvPr/>
        </p:nvSpPr>
        <p:spPr bwMode="auto">
          <a:xfrm>
            <a:off x="3376613" y="4772025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10" name="Freeform 391"/>
          <p:cNvSpPr>
            <a:spLocks/>
          </p:cNvSpPr>
          <p:nvPr/>
        </p:nvSpPr>
        <p:spPr bwMode="auto">
          <a:xfrm>
            <a:off x="3724275" y="4935538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11" name="Rectangle 392"/>
          <p:cNvSpPr>
            <a:spLocks noChangeArrowheads="1"/>
          </p:cNvSpPr>
          <p:nvPr/>
        </p:nvSpPr>
        <p:spPr bwMode="auto">
          <a:xfrm>
            <a:off x="3754438" y="50387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12" name="Rectangle 393"/>
          <p:cNvSpPr>
            <a:spLocks noChangeArrowheads="1"/>
          </p:cNvSpPr>
          <p:nvPr/>
        </p:nvSpPr>
        <p:spPr bwMode="auto">
          <a:xfrm>
            <a:off x="3797300" y="50911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13" name="Rectangle 394"/>
          <p:cNvSpPr>
            <a:spLocks noChangeArrowheads="1"/>
          </p:cNvSpPr>
          <p:nvPr/>
        </p:nvSpPr>
        <p:spPr bwMode="auto">
          <a:xfrm>
            <a:off x="3932238" y="508635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14" name="Freeform 395"/>
          <p:cNvSpPr>
            <a:spLocks/>
          </p:cNvSpPr>
          <p:nvPr/>
        </p:nvSpPr>
        <p:spPr bwMode="auto">
          <a:xfrm>
            <a:off x="3865563" y="5168900"/>
            <a:ext cx="12700" cy="15875"/>
          </a:xfrm>
          <a:custGeom>
            <a:avLst/>
            <a:gdLst>
              <a:gd name="T0" fmla="*/ 2147483647 w 24"/>
              <a:gd name="T1" fmla="*/ 2147483647 h 30"/>
              <a:gd name="T2" fmla="*/ 2147483647 w 24"/>
              <a:gd name="T3" fmla="*/ 2147483647 h 30"/>
              <a:gd name="T4" fmla="*/ 2147483647 w 24"/>
              <a:gd name="T5" fmla="*/ 2147483647 h 30"/>
              <a:gd name="T6" fmla="*/ 2147483647 w 24"/>
              <a:gd name="T7" fmla="*/ 2147483647 h 30"/>
              <a:gd name="T8" fmla="*/ 2147483647 w 24"/>
              <a:gd name="T9" fmla="*/ 2147483647 h 30"/>
              <a:gd name="T10" fmla="*/ 2147483647 w 24"/>
              <a:gd name="T11" fmla="*/ 2147483647 h 30"/>
              <a:gd name="T12" fmla="*/ 2147483647 w 24"/>
              <a:gd name="T13" fmla="*/ 2147483647 h 30"/>
              <a:gd name="T14" fmla="*/ 2147483647 w 24"/>
              <a:gd name="T15" fmla="*/ 0 h 30"/>
              <a:gd name="T16" fmla="*/ 2147483647 w 24"/>
              <a:gd name="T17" fmla="*/ 0 h 30"/>
              <a:gd name="T18" fmla="*/ 2147483647 w 24"/>
              <a:gd name="T19" fmla="*/ 0 h 30"/>
              <a:gd name="T20" fmla="*/ 2147483647 w 24"/>
              <a:gd name="T21" fmla="*/ 0 h 30"/>
              <a:gd name="T22" fmla="*/ 2147483647 w 24"/>
              <a:gd name="T23" fmla="*/ 2147483647 h 30"/>
              <a:gd name="T24" fmla="*/ 2147483647 w 24"/>
              <a:gd name="T25" fmla="*/ 2147483647 h 30"/>
              <a:gd name="T26" fmla="*/ 2147483647 w 24"/>
              <a:gd name="T27" fmla="*/ 2147483647 h 30"/>
              <a:gd name="T28" fmla="*/ 2147483647 w 24"/>
              <a:gd name="T29" fmla="*/ 2147483647 h 30"/>
              <a:gd name="T30" fmla="*/ 2147483647 w 24"/>
              <a:gd name="T31" fmla="*/ 2147483647 h 30"/>
              <a:gd name="T32" fmla="*/ 0 w 24"/>
              <a:gd name="T33" fmla="*/ 2147483647 h 30"/>
              <a:gd name="T34" fmla="*/ 0 w 24"/>
              <a:gd name="T35" fmla="*/ 2147483647 h 30"/>
              <a:gd name="T36" fmla="*/ 0 w 24"/>
              <a:gd name="T37" fmla="*/ 2147483647 h 30"/>
              <a:gd name="T38" fmla="*/ 0 w 24"/>
              <a:gd name="T39" fmla="*/ 2147483647 h 30"/>
              <a:gd name="T40" fmla="*/ 2147483647 w 24"/>
              <a:gd name="T41" fmla="*/ 2147483647 h 30"/>
              <a:gd name="T42" fmla="*/ 2147483647 w 24"/>
              <a:gd name="T43" fmla="*/ 2147483647 h 30"/>
              <a:gd name="T44" fmla="*/ 2147483647 w 24"/>
              <a:gd name="T45" fmla="*/ 2147483647 h 30"/>
              <a:gd name="T46" fmla="*/ 2147483647 w 24"/>
              <a:gd name="T47" fmla="*/ 2147483647 h 30"/>
              <a:gd name="T48" fmla="*/ 2147483647 w 24"/>
              <a:gd name="T49" fmla="*/ 2147483647 h 30"/>
              <a:gd name="T50" fmla="*/ 2147483647 w 24"/>
              <a:gd name="T51" fmla="*/ 2147483647 h 30"/>
              <a:gd name="T52" fmla="*/ 2147483647 w 24"/>
              <a:gd name="T53" fmla="*/ 2147483647 h 30"/>
              <a:gd name="T54" fmla="*/ 2147483647 w 24"/>
              <a:gd name="T55" fmla="*/ 2147483647 h 30"/>
              <a:gd name="T56" fmla="*/ 2147483647 w 24"/>
              <a:gd name="T57" fmla="*/ 2147483647 h 30"/>
              <a:gd name="T58" fmla="*/ 2147483647 w 24"/>
              <a:gd name="T59" fmla="*/ 2147483647 h 30"/>
              <a:gd name="T60" fmla="*/ 2147483647 w 24"/>
              <a:gd name="T61" fmla="*/ 2147483647 h 30"/>
              <a:gd name="T62" fmla="*/ 2147483647 w 24"/>
              <a:gd name="T63" fmla="*/ 2147483647 h 30"/>
              <a:gd name="T64" fmla="*/ 2147483647 w 24"/>
              <a:gd name="T65" fmla="*/ 2147483647 h 30"/>
              <a:gd name="T66" fmla="*/ 2147483647 w 24"/>
              <a:gd name="T67" fmla="*/ 2147483647 h 30"/>
              <a:gd name="T68" fmla="*/ 2147483647 w 24"/>
              <a:gd name="T69" fmla="*/ 2147483647 h 30"/>
              <a:gd name="T70" fmla="*/ 2147483647 w 24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4" h="30">
                <a:moveTo>
                  <a:pt x="24" y="14"/>
                </a:moveTo>
                <a:lnTo>
                  <a:pt x="24" y="13"/>
                </a:lnTo>
                <a:lnTo>
                  <a:pt x="24" y="12"/>
                </a:lnTo>
                <a:lnTo>
                  <a:pt x="24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2" y="6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4" y="19"/>
                </a:lnTo>
                <a:lnTo>
                  <a:pt x="24" y="17"/>
                </a:lnTo>
                <a:lnTo>
                  <a:pt x="24" y="16"/>
                </a:lnTo>
                <a:lnTo>
                  <a:pt x="24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15" name="Line 396"/>
          <p:cNvSpPr>
            <a:spLocks noChangeShapeType="1"/>
          </p:cNvSpPr>
          <p:nvPr/>
        </p:nvSpPr>
        <p:spPr bwMode="auto">
          <a:xfrm>
            <a:off x="3963988" y="50879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16" name="Line 397"/>
          <p:cNvSpPr>
            <a:spLocks noChangeShapeType="1"/>
          </p:cNvSpPr>
          <p:nvPr/>
        </p:nvSpPr>
        <p:spPr bwMode="auto">
          <a:xfrm>
            <a:off x="3962400" y="512921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17" name="Freeform 398"/>
          <p:cNvSpPr>
            <a:spLocks/>
          </p:cNvSpPr>
          <p:nvPr/>
        </p:nvSpPr>
        <p:spPr bwMode="auto">
          <a:xfrm>
            <a:off x="4322763" y="4672013"/>
            <a:ext cx="323850" cy="341312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18" name="Rectangle 399"/>
          <p:cNvSpPr>
            <a:spLocks noChangeArrowheads="1"/>
          </p:cNvSpPr>
          <p:nvPr/>
        </p:nvSpPr>
        <p:spPr bwMode="auto">
          <a:xfrm>
            <a:off x="4352925" y="4776788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19" name="Rectangle 400"/>
          <p:cNvSpPr>
            <a:spLocks noChangeArrowheads="1"/>
          </p:cNvSpPr>
          <p:nvPr/>
        </p:nvSpPr>
        <p:spPr bwMode="auto">
          <a:xfrm>
            <a:off x="4395788" y="482917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0" name="Rectangle 401"/>
          <p:cNvSpPr>
            <a:spLocks noChangeArrowheads="1"/>
          </p:cNvSpPr>
          <p:nvPr/>
        </p:nvSpPr>
        <p:spPr bwMode="auto">
          <a:xfrm>
            <a:off x="4530725" y="482441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1" name="Freeform 402"/>
          <p:cNvSpPr>
            <a:spLocks/>
          </p:cNvSpPr>
          <p:nvPr/>
        </p:nvSpPr>
        <p:spPr bwMode="auto">
          <a:xfrm>
            <a:off x="4464050" y="4905375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1" y="10"/>
                </a:lnTo>
                <a:lnTo>
                  <a:pt x="20" y="9"/>
                </a:lnTo>
                <a:lnTo>
                  <a:pt x="20" y="8"/>
                </a:lnTo>
                <a:lnTo>
                  <a:pt x="20" y="7"/>
                </a:lnTo>
                <a:lnTo>
                  <a:pt x="19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19" y="24"/>
                </a:lnTo>
                <a:lnTo>
                  <a:pt x="20" y="24"/>
                </a:lnTo>
                <a:lnTo>
                  <a:pt x="20" y="23"/>
                </a:lnTo>
                <a:lnTo>
                  <a:pt x="20" y="22"/>
                </a:lnTo>
                <a:lnTo>
                  <a:pt x="21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2" name="Line 403"/>
          <p:cNvSpPr>
            <a:spLocks noChangeShapeType="1"/>
          </p:cNvSpPr>
          <p:nvPr/>
        </p:nvSpPr>
        <p:spPr bwMode="auto">
          <a:xfrm>
            <a:off x="4562475" y="482600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3" name="Line 404"/>
          <p:cNvSpPr>
            <a:spLocks noChangeShapeType="1"/>
          </p:cNvSpPr>
          <p:nvPr/>
        </p:nvSpPr>
        <p:spPr bwMode="auto">
          <a:xfrm>
            <a:off x="4530725" y="486251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4" name="Freeform 405"/>
          <p:cNvSpPr>
            <a:spLocks/>
          </p:cNvSpPr>
          <p:nvPr/>
        </p:nvSpPr>
        <p:spPr bwMode="auto">
          <a:xfrm>
            <a:off x="3930650" y="4154488"/>
            <a:ext cx="325438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" name="Rectangle 406"/>
          <p:cNvSpPr>
            <a:spLocks noChangeArrowheads="1"/>
          </p:cNvSpPr>
          <p:nvPr/>
        </p:nvSpPr>
        <p:spPr bwMode="auto">
          <a:xfrm>
            <a:off x="3960813" y="4257675"/>
            <a:ext cx="268287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" name="Rectangle 407"/>
          <p:cNvSpPr>
            <a:spLocks noChangeArrowheads="1"/>
          </p:cNvSpPr>
          <p:nvPr/>
        </p:nvSpPr>
        <p:spPr bwMode="auto">
          <a:xfrm>
            <a:off x="4003675" y="4310063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" name="Rectangle 408"/>
          <p:cNvSpPr>
            <a:spLocks noChangeArrowheads="1"/>
          </p:cNvSpPr>
          <p:nvPr/>
        </p:nvSpPr>
        <p:spPr bwMode="auto">
          <a:xfrm>
            <a:off x="4138613" y="4306888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" name="Freeform 409"/>
          <p:cNvSpPr>
            <a:spLocks/>
          </p:cNvSpPr>
          <p:nvPr/>
        </p:nvSpPr>
        <p:spPr bwMode="auto">
          <a:xfrm>
            <a:off x="4071938" y="4387850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5" y="1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" name="Line 410"/>
          <p:cNvSpPr>
            <a:spLocks noChangeShapeType="1"/>
          </p:cNvSpPr>
          <p:nvPr/>
        </p:nvSpPr>
        <p:spPr bwMode="auto">
          <a:xfrm>
            <a:off x="4170363" y="43068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0" name="Line 411"/>
          <p:cNvSpPr>
            <a:spLocks noChangeShapeType="1"/>
          </p:cNvSpPr>
          <p:nvPr/>
        </p:nvSpPr>
        <p:spPr bwMode="auto">
          <a:xfrm>
            <a:off x="4138613" y="434498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1" name="Freeform 412"/>
          <p:cNvSpPr>
            <a:spLocks/>
          </p:cNvSpPr>
          <p:nvPr/>
        </p:nvSpPr>
        <p:spPr bwMode="auto">
          <a:xfrm>
            <a:off x="3714750" y="3244850"/>
            <a:ext cx="325438" cy="341313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2" name="Rectangle 413"/>
          <p:cNvSpPr>
            <a:spLocks noChangeArrowheads="1"/>
          </p:cNvSpPr>
          <p:nvPr/>
        </p:nvSpPr>
        <p:spPr bwMode="auto">
          <a:xfrm>
            <a:off x="3744913" y="3348038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3" name="Rectangle 414"/>
          <p:cNvSpPr>
            <a:spLocks noChangeArrowheads="1"/>
          </p:cNvSpPr>
          <p:nvPr/>
        </p:nvSpPr>
        <p:spPr bwMode="auto">
          <a:xfrm>
            <a:off x="3789363" y="340201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4" name="Rectangle 415"/>
          <p:cNvSpPr>
            <a:spLocks noChangeArrowheads="1"/>
          </p:cNvSpPr>
          <p:nvPr/>
        </p:nvSpPr>
        <p:spPr bwMode="auto">
          <a:xfrm>
            <a:off x="3924300" y="339725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5" name="Freeform 416"/>
          <p:cNvSpPr>
            <a:spLocks/>
          </p:cNvSpPr>
          <p:nvPr/>
        </p:nvSpPr>
        <p:spPr bwMode="auto">
          <a:xfrm>
            <a:off x="3857625" y="3478213"/>
            <a:ext cx="12700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6" name="Line 417"/>
          <p:cNvSpPr>
            <a:spLocks noChangeShapeType="1"/>
          </p:cNvSpPr>
          <p:nvPr/>
        </p:nvSpPr>
        <p:spPr bwMode="auto">
          <a:xfrm>
            <a:off x="3954463" y="3397250"/>
            <a:ext cx="1587" cy="80963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7" name="Line 418"/>
          <p:cNvSpPr>
            <a:spLocks noChangeShapeType="1"/>
          </p:cNvSpPr>
          <p:nvPr/>
        </p:nvSpPr>
        <p:spPr bwMode="auto">
          <a:xfrm>
            <a:off x="3924300" y="343535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8" name="Freeform 419"/>
          <p:cNvSpPr>
            <a:spLocks/>
          </p:cNvSpPr>
          <p:nvPr/>
        </p:nvSpPr>
        <p:spPr bwMode="auto">
          <a:xfrm>
            <a:off x="5345113" y="2132013"/>
            <a:ext cx="325437" cy="341312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9" name="Rectangle 420"/>
          <p:cNvSpPr>
            <a:spLocks noChangeArrowheads="1"/>
          </p:cNvSpPr>
          <p:nvPr/>
        </p:nvSpPr>
        <p:spPr bwMode="auto">
          <a:xfrm>
            <a:off x="5375275" y="2235200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0" name="Rectangle 421"/>
          <p:cNvSpPr>
            <a:spLocks noChangeArrowheads="1"/>
          </p:cNvSpPr>
          <p:nvPr/>
        </p:nvSpPr>
        <p:spPr bwMode="auto">
          <a:xfrm>
            <a:off x="5418138" y="228917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1" name="Rectangle 422"/>
          <p:cNvSpPr>
            <a:spLocks noChangeArrowheads="1"/>
          </p:cNvSpPr>
          <p:nvPr/>
        </p:nvSpPr>
        <p:spPr bwMode="auto">
          <a:xfrm>
            <a:off x="5553075" y="2284413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2" name="Freeform 423"/>
          <p:cNvSpPr>
            <a:spLocks/>
          </p:cNvSpPr>
          <p:nvPr/>
        </p:nvSpPr>
        <p:spPr bwMode="auto">
          <a:xfrm>
            <a:off x="5487988" y="2365375"/>
            <a:ext cx="11112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1" y="10"/>
                </a:lnTo>
                <a:lnTo>
                  <a:pt x="20" y="9"/>
                </a:lnTo>
                <a:lnTo>
                  <a:pt x="20" y="8"/>
                </a:lnTo>
                <a:lnTo>
                  <a:pt x="20" y="7"/>
                </a:lnTo>
                <a:lnTo>
                  <a:pt x="19" y="6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9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0" y="24"/>
                </a:lnTo>
                <a:lnTo>
                  <a:pt x="20" y="23"/>
                </a:lnTo>
                <a:lnTo>
                  <a:pt x="20" y="22"/>
                </a:lnTo>
                <a:lnTo>
                  <a:pt x="21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3" name="Line 424"/>
          <p:cNvSpPr>
            <a:spLocks noChangeShapeType="1"/>
          </p:cNvSpPr>
          <p:nvPr/>
        </p:nvSpPr>
        <p:spPr bwMode="auto">
          <a:xfrm>
            <a:off x="5584825" y="228600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4" name="Line 425"/>
          <p:cNvSpPr>
            <a:spLocks noChangeShapeType="1"/>
          </p:cNvSpPr>
          <p:nvPr/>
        </p:nvSpPr>
        <p:spPr bwMode="auto">
          <a:xfrm>
            <a:off x="5553075" y="232251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5" name="Freeform 426"/>
          <p:cNvSpPr>
            <a:spLocks/>
          </p:cNvSpPr>
          <p:nvPr/>
        </p:nvSpPr>
        <p:spPr bwMode="auto">
          <a:xfrm>
            <a:off x="1731963" y="2992438"/>
            <a:ext cx="325437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6" name="Rectangle 427"/>
          <p:cNvSpPr>
            <a:spLocks noChangeArrowheads="1"/>
          </p:cNvSpPr>
          <p:nvPr/>
        </p:nvSpPr>
        <p:spPr bwMode="auto">
          <a:xfrm>
            <a:off x="1762125" y="3095625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7" name="Rectangle 428"/>
          <p:cNvSpPr>
            <a:spLocks noChangeArrowheads="1"/>
          </p:cNvSpPr>
          <p:nvPr/>
        </p:nvSpPr>
        <p:spPr bwMode="auto">
          <a:xfrm>
            <a:off x="1804988" y="314801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8" name="Rectangle 429"/>
          <p:cNvSpPr>
            <a:spLocks noChangeArrowheads="1"/>
          </p:cNvSpPr>
          <p:nvPr/>
        </p:nvSpPr>
        <p:spPr bwMode="auto">
          <a:xfrm>
            <a:off x="1939925" y="3144838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9" name="Freeform 430"/>
          <p:cNvSpPr>
            <a:spLocks/>
          </p:cNvSpPr>
          <p:nvPr/>
        </p:nvSpPr>
        <p:spPr bwMode="auto">
          <a:xfrm>
            <a:off x="1873250" y="3225800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0" name="Line 431"/>
          <p:cNvSpPr>
            <a:spLocks noChangeShapeType="1"/>
          </p:cNvSpPr>
          <p:nvPr/>
        </p:nvSpPr>
        <p:spPr bwMode="auto">
          <a:xfrm>
            <a:off x="1971675" y="314483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1" name="Line 432"/>
          <p:cNvSpPr>
            <a:spLocks noChangeShapeType="1"/>
          </p:cNvSpPr>
          <p:nvPr/>
        </p:nvSpPr>
        <p:spPr bwMode="auto">
          <a:xfrm>
            <a:off x="1939925" y="318293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2" name="Freeform 433"/>
          <p:cNvSpPr>
            <a:spLocks/>
          </p:cNvSpPr>
          <p:nvPr/>
        </p:nvSpPr>
        <p:spPr bwMode="auto">
          <a:xfrm>
            <a:off x="2540000" y="2928938"/>
            <a:ext cx="325438" cy="339725"/>
          </a:xfrm>
          <a:custGeom>
            <a:avLst/>
            <a:gdLst>
              <a:gd name="T0" fmla="*/ 2147483647 w 614"/>
              <a:gd name="T1" fmla="*/ 2147483647 h 644"/>
              <a:gd name="T2" fmla="*/ 0 w 614"/>
              <a:gd name="T3" fmla="*/ 2147483647 h 644"/>
              <a:gd name="T4" fmla="*/ 2147483647 w 614"/>
              <a:gd name="T5" fmla="*/ 0 h 644"/>
              <a:gd name="T6" fmla="*/ 2147483647 w 614"/>
              <a:gd name="T7" fmla="*/ 2147483647 h 644"/>
              <a:gd name="T8" fmla="*/ 2147483647 w 614"/>
              <a:gd name="T9" fmla="*/ 2147483647 h 644"/>
              <a:gd name="T10" fmla="*/ 2147483647 w 614"/>
              <a:gd name="T11" fmla="*/ 2147483647 h 644"/>
              <a:gd name="T12" fmla="*/ 2147483647 w 614"/>
              <a:gd name="T13" fmla="*/ 2147483647 h 644"/>
              <a:gd name="T14" fmla="*/ 2147483647 w 614"/>
              <a:gd name="T15" fmla="*/ 2147483647 h 644"/>
              <a:gd name="T16" fmla="*/ 2147483647 w 614"/>
              <a:gd name="T17" fmla="*/ 2147483647 h 644"/>
              <a:gd name="T18" fmla="*/ 2147483647 w 614"/>
              <a:gd name="T19" fmla="*/ 2147483647 h 644"/>
              <a:gd name="T20" fmla="*/ 2147483647 w 614"/>
              <a:gd name="T21" fmla="*/ 2147483647 h 644"/>
              <a:gd name="T22" fmla="*/ 2147483647 w 614"/>
              <a:gd name="T23" fmla="*/ 2147483647 h 644"/>
              <a:gd name="T24" fmla="*/ 2147483647 w 614"/>
              <a:gd name="T25" fmla="*/ 2147483647 h 644"/>
              <a:gd name="T26" fmla="*/ 2147483647 w 614"/>
              <a:gd name="T27" fmla="*/ 2147483647 h 644"/>
              <a:gd name="T28" fmla="*/ 2147483647 w 614"/>
              <a:gd name="T29" fmla="*/ 2147483647 h 6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4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4"/>
                </a:lnTo>
                <a:lnTo>
                  <a:pt x="56" y="644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3" name="Rectangle 434"/>
          <p:cNvSpPr>
            <a:spLocks noChangeArrowheads="1"/>
          </p:cNvSpPr>
          <p:nvPr/>
        </p:nvSpPr>
        <p:spPr bwMode="auto">
          <a:xfrm>
            <a:off x="2570163" y="303212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4" name="Rectangle 435"/>
          <p:cNvSpPr>
            <a:spLocks noChangeArrowheads="1"/>
          </p:cNvSpPr>
          <p:nvPr/>
        </p:nvSpPr>
        <p:spPr bwMode="auto">
          <a:xfrm>
            <a:off x="2613025" y="3084513"/>
            <a:ext cx="95250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" name="Rectangle 436"/>
          <p:cNvSpPr>
            <a:spLocks noChangeArrowheads="1"/>
          </p:cNvSpPr>
          <p:nvPr/>
        </p:nvSpPr>
        <p:spPr bwMode="auto">
          <a:xfrm>
            <a:off x="2749550" y="308133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6" name="Freeform 437"/>
          <p:cNvSpPr>
            <a:spLocks/>
          </p:cNvSpPr>
          <p:nvPr/>
        </p:nvSpPr>
        <p:spPr bwMode="auto">
          <a:xfrm>
            <a:off x="2682875" y="3162300"/>
            <a:ext cx="12700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0" y="8"/>
                </a:lnTo>
                <a:lnTo>
                  <a:pt x="20" y="7"/>
                </a:lnTo>
                <a:lnTo>
                  <a:pt x="20" y="6"/>
                </a:lnTo>
                <a:lnTo>
                  <a:pt x="19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7" y="29"/>
                </a:lnTo>
                <a:lnTo>
                  <a:pt x="8" y="29"/>
                </a:lnTo>
                <a:lnTo>
                  <a:pt x="9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0" y="24"/>
                </a:lnTo>
                <a:lnTo>
                  <a:pt x="20" y="23"/>
                </a:lnTo>
                <a:lnTo>
                  <a:pt x="20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7" name="Line 438"/>
          <p:cNvSpPr>
            <a:spLocks noChangeShapeType="1"/>
          </p:cNvSpPr>
          <p:nvPr/>
        </p:nvSpPr>
        <p:spPr bwMode="auto">
          <a:xfrm>
            <a:off x="2779713" y="30813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8" name="Line 439"/>
          <p:cNvSpPr>
            <a:spLocks noChangeShapeType="1"/>
          </p:cNvSpPr>
          <p:nvPr/>
        </p:nvSpPr>
        <p:spPr bwMode="auto">
          <a:xfrm>
            <a:off x="2749550" y="311943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9" name="Freeform 440"/>
          <p:cNvSpPr>
            <a:spLocks/>
          </p:cNvSpPr>
          <p:nvPr/>
        </p:nvSpPr>
        <p:spPr bwMode="auto">
          <a:xfrm>
            <a:off x="2944813" y="3421063"/>
            <a:ext cx="325437" cy="341312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60" name="Rectangle 441"/>
          <p:cNvSpPr>
            <a:spLocks noChangeArrowheads="1"/>
          </p:cNvSpPr>
          <p:nvPr/>
        </p:nvSpPr>
        <p:spPr bwMode="auto">
          <a:xfrm>
            <a:off x="2974975" y="3525838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61" name="Rectangle 442"/>
          <p:cNvSpPr>
            <a:spLocks noChangeArrowheads="1"/>
          </p:cNvSpPr>
          <p:nvPr/>
        </p:nvSpPr>
        <p:spPr bwMode="auto">
          <a:xfrm>
            <a:off x="3017838" y="35782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62" name="Rectangle 443"/>
          <p:cNvSpPr>
            <a:spLocks noChangeArrowheads="1"/>
          </p:cNvSpPr>
          <p:nvPr/>
        </p:nvSpPr>
        <p:spPr bwMode="auto">
          <a:xfrm>
            <a:off x="3152775" y="3573463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63" name="Freeform 444"/>
          <p:cNvSpPr>
            <a:spLocks/>
          </p:cNvSpPr>
          <p:nvPr/>
        </p:nvSpPr>
        <p:spPr bwMode="auto">
          <a:xfrm>
            <a:off x="3086100" y="3654425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5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64" name="Line 445"/>
          <p:cNvSpPr>
            <a:spLocks noChangeShapeType="1"/>
          </p:cNvSpPr>
          <p:nvPr/>
        </p:nvSpPr>
        <p:spPr bwMode="auto">
          <a:xfrm>
            <a:off x="3184525" y="357505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65" name="Line 446"/>
          <p:cNvSpPr>
            <a:spLocks noChangeShapeType="1"/>
          </p:cNvSpPr>
          <p:nvPr/>
        </p:nvSpPr>
        <p:spPr bwMode="auto">
          <a:xfrm>
            <a:off x="3152775" y="361156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66" name="Freeform 447"/>
          <p:cNvSpPr>
            <a:spLocks/>
          </p:cNvSpPr>
          <p:nvPr/>
        </p:nvSpPr>
        <p:spPr bwMode="auto">
          <a:xfrm>
            <a:off x="2274888" y="3421063"/>
            <a:ext cx="325437" cy="341312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67" name="Rectangle 448"/>
          <p:cNvSpPr>
            <a:spLocks noChangeArrowheads="1"/>
          </p:cNvSpPr>
          <p:nvPr/>
        </p:nvSpPr>
        <p:spPr bwMode="auto">
          <a:xfrm>
            <a:off x="2305050" y="3525838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68" name="Rectangle 449"/>
          <p:cNvSpPr>
            <a:spLocks noChangeArrowheads="1"/>
          </p:cNvSpPr>
          <p:nvPr/>
        </p:nvSpPr>
        <p:spPr bwMode="auto">
          <a:xfrm>
            <a:off x="2347913" y="35782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69" name="Rectangle 450"/>
          <p:cNvSpPr>
            <a:spLocks noChangeArrowheads="1"/>
          </p:cNvSpPr>
          <p:nvPr/>
        </p:nvSpPr>
        <p:spPr bwMode="auto">
          <a:xfrm>
            <a:off x="2482850" y="3573463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0" name="Freeform 451"/>
          <p:cNvSpPr>
            <a:spLocks/>
          </p:cNvSpPr>
          <p:nvPr/>
        </p:nvSpPr>
        <p:spPr bwMode="auto">
          <a:xfrm>
            <a:off x="2416175" y="3654425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5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1" name="Line 452"/>
          <p:cNvSpPr>
            <a:spLocks noChangeShapeType="1"/>
          </p:cNvSpPr>
          <p:nvPr/>
        </p:nvSpPr>
        <p:spPr bwMode="auto">
          <a:xfrm>
            <a:off x="2514600" y="357505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2" name="Line 453"/>
          <p:cNvSpPr>
            <a:spLocks noChangeShapeType="1"/>
          </p:cNvSpPr>
          <p:nvPr/>
        </p:nvSpPr>
        <p:spPr bwMode="auto">
          <a:xfrm>
            <a:off x="2482850" y="361156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3" name="Freeform 454"/>
          <p:cNvSpPr>
            <a:spLocks/>
          </p:cNvSpPr>
          <p:nvPr/>
        </p:nvSpPr>
        <p:spPr bwMode="auto">
          <a:xfrm>
            <a:off x="1554163" y="3636963"/>
            <a:ext cx="325437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4" name="Rectangle 455"/>
          <p:cNvSpPr>
            <a:spLocks noChangeArrowheads="1"/>
          </p:cNvSpPr>
          <p:nvPr/>
        </p:nvSpPr>
        <p:spPr bwMode="auto">
          <a:xfrm>
            <a:off x="1584325" y="3740150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5" name="Rectangle 456"/>
          <p:cNvSpPr>
            <a:spLocks noChangeArrowheads="1"/>
          </p:cNvSpPr>
          <p:nvPr/>
        </p:nvSpPr>
        <p:spPr bwMode="auto">
          <a:xfrm>
            <a:off x="1627188" y="3792538"/>
            <a:ext cx="95250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" name="Rectangle 457"/>
          <p:cNvSpPr>
            <a:spLocks noChangeArrowheads="1"/>
          </p:cNvSpPr>
          <p:nvPr/>
        </p:nvSpPr>
        <p:spPr bwMode="auto">
          <a:xfrm>
            <a:off x="1763713" y="3789363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7" name="Freeform 458"/>
          <p:cNvSpPr>
            <a:spLocks/>
          </p:cNvSpPr>
          <p:nvPr/>
        </p:nvSpPr>
        <p:spPr bwMode="auto">
          <a:xfrm>
            <a:off x="1697038" y="3870325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2"/>
                </a:lnTo>
                <a:lnTo>
                  <a:pt x="5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20" y="25"/>
                </a:lnTo>
                <a:lnTo>
                  <a:pt x="21" y="25"/>
                </a:lnTo>
                <a:lnTo>
                  <a:pt x="21" y="24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8" name="Line 459"/>
          <p:cNvSpPr>
            <a:spLocks noChangeShapeType="1"/>
          </p:cNvSpPr>
          <p:nvPr/>
        </p:nvSpPr>
        <p:spPr bwMode="auto">
          <a:xfrm>
            <a:off x="1793875" y="37893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9" name="Line 460"/>
          <p:cNvSpPr>
            <a:spLocks noChangeShapeType="1"/>
          </p:cNvSpPr>
          <p:nvPr/>
        </p:nvSpPr>
        <p:spPr bwMode="auto">
          <a:xfrm>
            <a:off x="1763713" y="3827463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0" name="Freeform 461"/>
          <p:cNvSpPr>
            <a:spLocks/>
          </p:cNvSpPr>
          <p:nvPr/>
        </p:nvSpPr>
        <p:spPr bwMode="auto">
          <a:xfrm>
            <a:off x="2160588" y="3914775"/>
            <a:ext cx="325437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1" name="Rectangle 462"/>
          <p:cNvSpPr>
            <a:spLocks noChangeArrowheads="1"/>
          </p:cNvSpPr>
          <p:nvPr/>
        </p:nvSpPr>
        <p:spPr bwMode="auto">
          <a:xfrm>
            <a:off x="2190750" y="4017963"/>
            <a:ext cx="269875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2" name="Rectangle 463"/>
          <p:cNvSpPr>
            <a:spLocks noChangeArrowheads="1"/>
          </p:cNvSpPr>
          <p:nvPr/>
        </p:nvSpPr>
        <p:spPr bwMode="auto">
          <a:xfrm>
            <a:off x="2235200" y="4070350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3" name="Rectangle 464"/>
          <p:cNvSpPr>
            <a:spLocks noChangeArrowheads="1"/>
          </p:cNvSpPr>
          <p:nvPr/>
        </p:nvSpPr>
        <p:spPr bwMode="auto">
          <a:xfrm>
            <a:off x="2370138" y="406717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4" name="Freeform 465"/>
          <p:cNvSpPr>
            <a:spLocks/>
          </p:cNvSpPr>
          <p:nvPr/>
        </p:nvSpPr>
        <p:spPr bwMode="auto">
          <a:xfrm>
            <a:off x="2303463" y="4148138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5" name="Line 466"/>
          <p:cNvSpPr>
            <a:spLocks noChangeShapeType="1"/>
          </p:cNvSpPr>
          <p:nvPr/>
        </p:nvSpPr>
        <p:spPr bwMode="auto">
          <a:xfrm>
            <a:off x="2401888" y="406717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" name="Line 467"/>
          <p:cNvSpPr>
            <a:spLocks noChangeShapeType="1"/>
          </p:cNvSpPr>
          <p:nvPr/>
        </p:nvSpPr>
        <p:spPr bwMode="auto">
          <a:xfrm>
            <a:off x="2370138" y="4105275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7" name="Freeform 468"/>
          <p:cNvSpPr>
            <a:spLocks/>
          </p:cNvSpPr>
          <p:nvPr/>
        </p:nvSpPr>
        <p:spPr bwMode="auto">
          <a:xfrm>
            <a:off x="2413000" y="4381500"/>
            <a:ext cx="325438" cy="341313"/>
          </a:xfrm>
          <a:custGeom>
            <a:avLst/>
            <a:gdLst>
              <a:gd name="T0" fmla="*/ 2147483647 w 614"/>
              <a:gd name="T1" fmla="*/ 2147483647 h 644"/>
              <a:gd name="T2" fmla="*/ 0 w 614"/>
              <a:gd name="T3" fmla="*/ 2147483647 h 644"/>
              <a:gd name="T4" fmla="*/ 2147483647 w 614"/>
              <a:gd name="T5" fmla="*/ 0 h 644"/>
              <a:gd name="T6" fmla="*/ 2147483647 w 614"/>
              <a:gd name="T7" fmla="*/ 2147483647 h 644"/>
              <a:gd name="T8" fmla="*/ 2147483647 w 614"/>
              <a:gd name="T9" fmla="*/ 2147483647 h 644"/>
              <a:gd name="T10" fmla="*/ 2147483647 w 614"/>
              <a:gd name="T11" fmla="*/ 2147483647 h 644"/>
              <a:gd name="T12" fmla="*/ 2147483647 w 614"/>
              <a:gd name="T13" fmla="*/ 2147483647 h 644"/>
              <a:gd name="T14" fmla="*/ 2147483647 w 614"/>
              <a:gd name="T15" fmla="*/ 2147483647 h 644"/>
              <a:gd name="T16" fmla="*/ 2147483647 w 614"/>
              <a:gd name="T17" fmla="*/ 2147483647 h 644"/>
              <a:gd name="T18" fmla="*/ 2147483647 w 614"/>
              <a:gd name="T19" fmla="*/ 2147483647 h 644"/>
              <a:gd name="T20" fmla="*/ 2147483647 w 614"/>
              <a:gd name="T21" fmla="*/ 2147483647 h 644"/>
              <a:gd name="T22" fmla="*/ 2147483647 w 614"/>
              <a:gd name="T23" fmla="*/ 2147483647 h 644"/>
              <a:gd name="T24" fmla="*/ 2147483647 w 614"/>
              <a:gd name="T25" fmla="*/ 2147483647 h 644"/>
              <a:gd name="T26" fmla="*/ 2147483647 w 614"/>
              <a:gd name="T27" fmla="*/ 2147483647 h 644"/>
              <a:gd name="T28" fmla="*/ 2147483647 w 614"/>
              <a:gd name="T29" fmla="*/ 2147483647 h 6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4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6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6" y="196"/>
                </a:lnTo>
                <a:lnTo>
                  <a:pt x="586" y="644"/>
                </a:lnTo>
                <a:lnTo>
                  <a:pt x="56" y="644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8" name="Rectangle 469"/>
          <p:cNvSpPr>
            <a:spLocks noChangeArrowheads="1"/>
          </p:cNvSpPr>
          <p:nvPr/>
        </p:nvSpPr>
        <p:spPr bwMode="auto">
          <a:xfrm>
            <a:off x="2443163" y="448627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9" name="Rectangle 470"/>
          <p:cNvSpPr>
            <a:spLocks noChangeArrowheads="1"/>
          </p:cNvSpPr>
          <p:nvPr/>
        </p:nvSpPr>
        <p:spPr bwMode="auto">
          <a:xfrm>
            <a:off x="2486025" y="453866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0" name="Rectangle 471"/>
          <p:cNvSpPr>
            <a:spLocks noChangeArrowheads="1"/>
          </p:cNvSpPr>
          <p:nvPr/>
        </p:nvSpPr>
        <p:spPr bwMode="auto">
          <a:xfrm>
            <a:off x="2620963" y="4533900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1" name="Freeform 472"/>
          <p:cNvSpPr>
            <a:spLocks/>
          </p:cNvSpPr>
          <p:nvPr/>
        </p:nvSpPr>
        <p:spPr bwMode="auto">
          <a:xfrm>
            <a:off x="2555875" y="4616450"/>
            <a:ext cx="11113" cy="14288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4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2" name="Line 473"/>
          <p:cNvSpPr>
            <a:spLocks noChangeShapeType="1"/>
          </p:cNvSpPr>
          <p:nvPr/>
        </p:nvSpPr>
        <p:spPr bwMode="auto">
          <a:xfrm>
            <a:off x="2652713" y="45354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3" name="Line 474"/>
          <p:cNvSpPr>
            <a:spLocks noChangeShapeType="1"/>
          </p:cNvSpPr>
          <p:nvPr/>
        </p:nvSpPr>
        <p:spPr bwMode="auto">
          <a:xfrm>
            <a:off x="2620963" y="457200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4" name="Freeform 475"/>
          <p:cNvSpPr>
            <a:spLocks/>
          </p:cNvSpPr>
          <p:nvPr/>
        </p:nvSpPr>
        <p:spPr bwMode="auto">
          <a:xfrm>
            <a:off x="1111250" y="5530850"/>
            <a:ext cx="325438" cy="341313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5" name="Rectangle 476"/>
          <p:cNvSpPr>
            <a:spLocks noChangeArrowheads="1"/>
          </p:cNvSpPr>
          <p:nvPr/>
        </p:nvSpPr>
        <p:spPr bwMode="auto">
          <a:xfrm>
            <a:off x="1141413" y="563562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" name="Rectangle 477"/>
          <p:cNvSpPr>
            <a:spLocks noChangeArrowheads="1"/>
          </p:cNvSpPr>
          <p:nvPr/>
        </p:nvSpPr>
        <p:spPr bwMode="auto">
          <a:xfrm>
            <a:off x="1184275" y="568801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7" name="Rectangle 478"/>
          <p:cNvSpPr>
            <a:spLocks noChangeArrowheads="1"/>
          </p:cNvSpPr>
          <p:nvPr/>
        </p:nvSpPr>
        <p:spPr bwMode="auto">
          <a:xfrm>
            <a:off x="1320800" y="568325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8" name="Freeform 479"/>
          <p:cNvSpPr>
            <a:spLocks/>
          </p:cNvSpPr>
          <p:nvPr/>
        </p:nvSpPr>
        <p:spPr bwMode="auto">
          <a:xfrm>
            <a:off x="1254125" y="5764213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19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8" y="0"/>
                </a:lnTo>
                <a:lnTo>
                  <a:pt x="7" y="0"/>
                </a:lnTo>
                <a:lnTo>
                  <a:pt x="6" y="2"/>
                </a:lnTo>
                <a:lnTo>
                  <a:pt x="5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19" y="25"/>
                </a:lnTo>
                <a:lnTo>
                  <a:pt x="21" y="25"/>
                </a:lnTo>
                <a:lnTo>
                  <a:pt x="21" y="24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9" name="Line 480"/>
          <p:cNvSpPr>
            <a:spLocks noChangeShapeType="1"/>
          </p:cNvSpPr>
          <p:nvPr/>
        </p:nvSpPr>
        <p:spPr bwMode="auto">
          <a:xfrm>
            <a:off x="1350963" y="56848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0" name="Line 481"/>
          <p:cNvSpPr>
            <a:spLocks noChangeShapeType="1"/>
          </p:cNvSpPr>
          <p:nvPr/>
        </p:nvSpPr>
        <p:spPr bwMode="auto">
          <a:xfrm>
            <a:off x="1320800" y="572135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1" name="Freeform 482"/>
          <p:cNvSpPr>
            <a:spLocks/>
          </p:cNvSpPr>
          <p:nvPr/>
        </p:nvSpPr>
        <p:spPr bwMode="auto">
          <a:xfrm>
            <a:off x="820738" y="3713163"/>
            <a:ext cx="325437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2" name="Rectangle 483"/>
          <p:cNvSpPr>
            <a:spLocks noChangeArrowheads="1"/>
          </p:cNvSpPr>
          <p:nvPr/>
        </p:nvSpPr>
        <p:spPr bwMode="auto">
          <a:xfrm>
            <a:off x="850900" y="3816350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3" name="Rectangle 484"/>
          <p:cNvSpPr>
            <a:spLocks noChangeArrowheads="1"/>
          </p:cNvSpPr>
          <p:nvPr/>
        </p:nvSpPr>
        <p:spPr bwMode="auto">
          <a:xfrm>
            <a:off x="895350" y="3868738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4" name="Rectangle 485"/>
          <p:cNvSpPr>
            <a:spLocks noChangeArrowheads="1"/>
          </p:cNvSpPr>
          <p:nvPr/>
        </p:nvSpPr>
        <p:spPr bwMode="auto">
          <a:xfrm>
            <a:off x="1030288" y="3865563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5" name="Freeform 486"/>
          <p:cNvSpPr>
            <a:spLocks/>
          </p:cNvSpPr>
          <p:nvPr/>
        </p:nvSpPr>
        <p:spPr bwMode="auto">
          <a:xfrm>
            <a:off x="963613" y="3946525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" name="Line 487"/>
          <p:cNvSpPr>
            <a:spLocks noChangeShapeType="1"/>
          </p:cNvSpPr>
          <p:nvPr/>
        </p:nvSpPr>
        <p:spPr bwMode="auto">
          <a:xfrm>
            <a:off x="1060450" y="38655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7" name="Line 488"/>
          <p:cNvSpPr>
            <a:spLocks noChangeShapeType="1"/>
          </p:cNvSpPr>
          <p:nvPr/>
        </p:nvSpPr>
        <p:spPr bwMode="auto">
          <a:xfrm>
            <a:off x="1030288" y="3903663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489"/>
          <p:cNvGrpSpPr>
            <a:grpSpLocks/>
          </p:cNvGrpSpPr>
          <p:nvPr/>
        </p:nvGrpSpPr>
        <p:grpSpPr bwMode="auto">
          <a:xfrm>
            <a:off x="417513" y="2271713"/>
            <a:ext cx="325437" cy="339725"/>
            <a:chOff x="263" y="1719"/>
            <a:chExt cx="205" cy="214"/>
          </a:xfrm>
        </p:grpSpPr>
        <p:sp>
          <p:nvSpPr>
            <p:cNvPr id="5711" name="Freeform 490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12" name="Rectangle 491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13" name="Rectangle 492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14" name="Rectangle 493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15" name="Freeform 494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16" name="Line 495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17" name="Line 496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09" name="Freeform 497"/>
          <p:cNvSpPr>
            <a:spLocks/>
          </p:cNvSpPr>
          <p:nvPr/>
        </p:nvSpPr>
        <p:spPr bwMode="auto">
          <a:xfrm>
            <a:off x="1655763" y="4432300"/>
            <a:ext cx="325437" cy="341313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0" name="Rectangle 498"/>
          <p:cNvSpPr>
            <a:spLocks noChangeArrowheads="1"/>
          </p:cNvSpPr>
          <p:nvPr/>
        </p:nvSpPr>
        <p:spPr bwMode="auto">
          <a:xfrm>
            <a:off x="1685925" y="4535488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1" name="Rectangle 499"/>
          <p:cNvSpPr>
            <a:spLocks noChangeArrowheads="1"/>
          </p:cNvSpPr>
          <p:nvPr/>
        </p:nvSpPr>
        <p:spPr bwMode="auto">
          <a:xfrm>
            <a:off x="1728788" y="458946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2" name="Rectangle 500"/>
          <p:cNvSpPr>
            <a:spLocks noChangeArrowheads="1"/>
          </p:cNvSpPr>
          <p:nvPr/>
        </p:nvSpPr>
        <p:spPr bwMode="auto">
          <a:xfrm>
            <a:off x="1863725" y="4584700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3" name="Freeform 501"/>
          <p:cNvSpPr>
            <a:spLocks/>
          </p:cNvSpPr>
          <p:nvPr/>
        </p:nvSpPr>
        <p:spPr bwMode="auto">
          <a:xfrm>
            <a:off x="1798638" y="4665663"/>
            <a:ext cx="11112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19" y="6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4" name="Line 502"/>
          <p:cNvSpPr>
            <a:spLocks noChangeShapeType="1"/>
          </p:cNvSpPr>
          <p:nvPr/>
        </p:nvSpPr>
        <p:spPr bwMode="auto">
          <a:xfrm>
            <a:off x="1895475" y="458628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5" name="Line 503"/>
          <p:cNvSpPr>
            <a:spLocks noChangeShapeType="1"/>
          </p:cNvSpPr>
          <p:nvPr/>
        </p:nvSpPr>
        <p:spPr bwMode="auto">
          <a:xfrm>
            <a:off x="1863725" y="462280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6" name="Freeform 504"/>
          <p:cNvSpPr>
            <a:spLocks/>
          </p:cNvSpPr>
          <p:nvPr/>
        </p:nvSpPr>
        <p:spPr bwMode="auto">
          <a:xfrm>
            <a:off x="1920875" y="893763"/>
            <a:ext cx="325438" cy="341312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" name="Rectangle 505"/>
          <p:cNvSpPr>
            <a:spLocks noChangeArrowheads="1"/>
          </p:cNvSpPr>
          <p:nvPr/>
        </p:nvSpPr>
        <p:spPr bwMode="auto">
          <a:xfrm>
            <a:off x="1951038" y="996950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8" name="Rectangle 506"/>
          <p:cNvSpPr>
            <a:spLocks noChangeArrowheads="1"/>
          </p:cNvSpPr>
          <p:nvPr/>
        </p:nvSpPr>
        <p:spPr bwMode="auto">
          <a:xfrm>
            <a:off x="1995488" y="10509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9" name="Rectangle 507"/>
          <p:cNvSpPr>
            <a:spLocks noChangeArrowheads="1"/>
          </p:cNvSpPr>
          <p:nvPr/>
        </p:nvSpPr>
        <p:spPr bwMode="auto">
          <a:xfrm>
            <a:off x="2130425" y="104616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0" name="Freeform 508"/>
          <p:cNvSpPr>
            <a:spLocks/>
          </p:cNvSpPr>
          <p:nvPr/>
        </p:nvSpPr>
        <p:spPr bwMode="auto">
          <a:xfrm>
            <a:off x="2063750" y="1127125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6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1" name="Line 509"/>
          <p:cNvSpPr>
            <a:spLocks noChangeShapeType="1"/>
          </p:cNvSpPr>
          <p:nvPr/>
        </p:nvSpPr>
        <p:spPr bwMode="auto">
          <a:xfrm>
            <a:off x="2160588" y="1047750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2" name="Line 510"/>
          <p:cNvSpPr>
            <a:spLocks noChangeShapeType="1"/>
          </p:cNvSpPr>
          <p:nvPr/>
        </p:nvSpPr>
        <p:spPr bwMode="auto">
          <a:xfrm>
            <a:off x="2130425" y="108426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3" name="Freeform 511"/>
          <p:cNvSpPr>
            <a:spLocks/>
          </p:cNvSpPr>
          <p:nvPr/>
        </p:nvSpPr>
        <p:spPr bwMode="auto">
          <a:xfrm>
            <a:off x="2414588" y="1323975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4" name="Rectangle 512"/>
          <p:cNvSpPr>
            <a:spLocks noChangeArrowheads="1"/>
          </p:cNvSpPr>
          <p:nvPr/>
        </p:nvSpPr>
        <p:spPr bwMode="auto">
          <a:xfrm>
            <a:off x="2444750" y="1427163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5" name="Rectangle 513"/>
          <p:cNvSpPr>
            <a:spLocks noChangeArrowheads="1"/>
          </p:cNvSpPr>
          <p:nvPr/>
        </p:nvSpPr>
        <p:spPr bwMode="auto">
          <a:xfrm>
            <a:off x="2487613" y="1479550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6" name="Rectangle 514"/>
          <p:cNvSpPr>
            <a:spLocks noChangeArrowheads="1"/>
          </p:cNvSpPr>
          <p:nvPr/>
        </p:nvSpPr>
        <p:spPr bwMode="auto">
          <a:xfrm>
            <a:off x="2622550" y="147637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" name="Freeform 515"/>
          <p:cNvSpPr>
            <a:spLocks/>
          </p:cNvSpPr>
          <p:nvPr/>
        </p:nvSpPr>
        <p:spPr bwMode="auto">
          <a:xfrm>
            <a:off x="2555875" y="1557338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" name="Line 516"/>
          <p:cNvSpPr>
            <a:spLocks noChangeShapeType="1"/>
          </p:cNvSpPr>
          <p:nvPr/>
        </p:nvSpPr>
        <p:spPr bwMode="auto">
          <a:xfrm>
            <a:off x="2654300" y="147637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" name="Line 517"/>
          <p:cNvSpPr>
            <a:spLocks noChangeShapeType="1"/>
          </p:cNvSpPr>
          <p:nvPr/>
        </p:nvSpPr>
        <p:spPr bwMode="auto">
          <a:xfrm>
            <a:off x="2622550" y="151447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" name="Freeform 518"/>
          <p:cNvSpPr>
            <a:spLocks/>
          </p:cNvSpPr>
          <p:nvPr/>
        </p:nvSpPr>
        <p:spPr bwMode="auto">
          <a:xfrm>
            <a:off x="2438400" y="1854200"/>
            <a:ext cx="325438" cy="341313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1" name="Rectangle 519"/>
          <p:cNvSpPr>
            <a:spLocks noChangeArrowheads="1"/>
          </p:cNvSpPr>
          <p:nvPr/>
        </p:nvSpPr>
        <p:spPr bwMode="auto">
          <a:xfrm>
            <a:off x="2468563" y="195897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" name="Rectangle 520"/>
          <p:cNvSpPr>
            <a:spLocks noChangeArrowheads="1"/>
          </p:cNvSpPr>
          <p:nvPr/>
        </p:nvSpPr>
        <p:spPr bwMode="auto">
          <a:xfrm>
            <a:off x="2511425" y="201136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3" name="Rectangle 521"/>
          <p:cNvSpPr>
            <a:spLocks noChangeArrowheads="1"/>
          </p:cNvSpPr>
          <p:nvPr/>
        </p:nvSpPr>
        <p:spPr bwMode="auto">
          <a:xfrm>
            <a:off x="2647950" y="200660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4" name="Freeform 522"/>
          <p:cNvSpPr>
            <a:spLocks/>
          </p:cNvSpPr>
          <p:nvPr/>
        </p:nvSpPr>
        <p:spPr bwMode="auto">
          <a:xfrm>
            <a:off x="2581275" y="2087563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0" y="9"/>
                </a:lnTo>
                <a:lnTo>
                  <a:pt x="20" y="8"/>
                </a:lnTo>
                <a:lnTo>
                  <a:pt x="20" y="7"/>
                </a:lnTo>
                <a:lnTo>
                  <a:pt x="19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2"/>
                </a:lnTo>
                <a:lnTo>
                  <a:pt x="5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9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19" y="25"/>
                </a:lnTo>
                <a:lnTo>
                  <a:pt x="20" y="25"/>
                </a:lnTo>
                <a:lnTo>
                  <a:pt x="20" y="24"/>
                </a:lnTo>
                <a:lnTo>
                  <a:pt x="20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5" name="Line 523"/>
          <p:cNvSpPr>
            <a:spLocks noChangeShapeType="1"/>
          </p:cNvSpPr>
          <p:nvPr/>
        </p:nvSpPr>
        <p:spPr bwMode="auto">
          <a:xfrm>
            <a:off x="2678113" y="20081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6" name="Line 524"/>
          <p:cNvSpPr>
            <a:spLocks noChangeShapeType="1"/>
          </p:cNvSpPr>
          <p:nvPr/>
        </p:nvSpPr>
        <p:spPr bwMode="auto">
          <a:xfrm>
            <a:off x="2647950" y="204470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" name="Freeform 525"/>
          <p:cNvSpPr>
            <a:spLocks/>
          </p:cNvSpPr>
          <p:nvPr/>
        </p:nvSpPr>
        <p:spPr bwMode="auto">
          <a:xfrm>
            <a:off x="2160588" y="2763838"/>
            <a:ext cx="325437" cy="341312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8" name="Rectangle 526"/>
          <p:cNvSpPr>
            <a:spLocks noChangeArrowheads="1"/>
          </p:cNvSpPr>
          <p:nvPr/>
        </p:nvSpPr>
        <p:spPr bwMode="auto">
          <a:xfrm>
            <a:off x="2190750" y="2867025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9" name="Rectangle 527"/>
          <p:cNvSpPr>
            <a:spLocks noChangeArrowheads="1"/>
          </p:cNvSpPr>
          <p:nvPr/>
        </p:nvSpPr>
        <p:spPr bwMode="auto">
          <a:xfrm>
            <a:off x="2235200" y="2921000"/>
            <a:ext cx="93663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0" name="Rectangle 528"/>
          <p:cNvSpPr>
            <a:spLocks noChangeArrowheads="1"/>
          </p:cNvSpPr>
          <p:nvPr/>
        </p:nvSpPr>
        <p:spPr bwMode="auto">
          <a:xfrm>
            <a:off x="2370138" y="2916238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1" name="Freeform 529"/>
          <p:cNvSpPr>
            <a:spLocks/>
          </p:cNvSpPr>
          <p:nvPr/>
        </p:nvSpPr>
        <p:spPr bwMode="auto">
          <a:xfrm>
            <a:off x="2303463" y="2997200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2" name="Line 530"/>
          <p:cNvSpPr>
            <a:spLocks noChangeShapeType="1"/>
          </p:cNvSpPr>
          <p:nvPr/>
        </p:nvSpPr>
        <p:spPr bwMode="auto">
          <a:xfrm>
            <a:off x="2401888" y="291782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3" name="Line 531"/>
          <p:cNvSpPr>
            <a:spLocks noChangeShapeType="1"/>
          </p:cNvSpPr>
          <p:nvPr/>
        </p:nvSpPr>
        <p:spPr bwMode="auto">
          <a:xfrm>
            <a:off x="2370138" y="2954338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4" name="Freeform 532"/>
          <p:cNvSpPr>
            <a:spLocks/>
          </p:cNvSpPr>
          <p:nvPr/>
        </p:nvSpPr>
        <p:spPr bwMode="auto">
          <a:xfrm>
            <a:off x="468313" y="1173163"/>
            <a:ext cx="325437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5" name="Rectangle 533"/>
          <p:cNvSpPr>
            <a:spLocks noChangeArrowheads="1"/>
          </p:cNvSpPr>
          <p:nvPr/>
        </p:nvSpPr>
        <p:spPr bwMode="auto">
          <a:xfrm>
            <a:off x="498475" y="127635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6" name="Rectangle 534"/>
          <p:cNvSpPr>
            <a:spLocks noChangeArrowheads="1"/>
          </p:cNvSpPr>
          <p:nvPr/>
        </p:nvSpPr>
        <p:spPr bwMode="auto">
          <a:xfrm>
            <a:off x="541338" y="13287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" name="Rectangle 535"/>
          <p:cNvSpPr>
            <a:spLocks noChangeArrowheads="1"/>
          </p:cNvSpPr>
          <p:nvPr/>
        </p:nvSpPr>
        <p:spPr bwMode="auto">
          <a:xfrm>
            <a:off x="676275" y="1323975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8" name="Freeform 536"/>
          <p:cNvSpPr>
            <a:spLocks/>
          </p:cNvSpPr>
          <p:nvPr/>
        </p:nvSpPr>
        <p:spPr bwMode="auto">
          <a:xfrm>
            <a:off x="609600" y="1406525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8"/>
                </a:lnTo>
                <a:lnTo>
                  <a:pt x="7" y="28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9" name="Line 537"/>
          <p:cNvSpPr>
            <a:spLocks noChangeShapeType="1"/>
          </p:cNvSpPr>
          <p:nvPr/>
        </p:nvSpPr>
        <p:spPr bwMode="auto">
          <a:xfrm>
            <a:off x="708025" y="13255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0" name="Line 538"/>
          <p:cNvSpPr>
            <a:spLocks noChangeShapeType="1"/>
          </p:cNvSpPr>
          <p:nvPr/>
        </p:nvSpPr>
        <p:spPr bwMode="auto">
          <a:xfrm>
            <a:off x="676275" y="136366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1" name="Freeform 539"/>
          <p:cNvSpPr>
            <a:spLocks/>
          </p:cNvSpPr>
          <p:nvPr/>
        </p:nvSpPr>
        <p:spPr bwMode="auto">
          <a:xfrm>
            <a:off x="1225550" y="2840038"/>
            <a:ext cx="325438" cy="341312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2" name="Rectangle 540"/>
          <p:cNvSpPr>
            <a:spLocks noChangeArrowheads="1"/>
          </p:cNvSpPr>
          <p:nvPr/>
        </p:nvSpPr>
        <p:spPr bwMode="auto">
          <a:xfrm>
            <a:off x="1255713" y="2943225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3" name="Rectangle 541"/>
          <p:cNvSpPr>
            <a:spLocks noChangeArrowheads="1"/>
          </p:cNvSpPr>
          <p:nvPr/>
        </p:nvSpPr>
        <p:spPr bwMode="auto">
          <a:xfrm>
            <a:off x="1298575" y="2997200"/>
            <a:ext cx="95250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4" name="Rectangle 542"/>
          <p:cNvSpPr>
            <a:spLocks noChangeArrowheads="1"/>
          </p:cNvSpPr>
          <p:nvPr/>
        </p:nvSpPr>
        <p:spPr bwMode="auto">
          <a:xfrm>
            <a:off x="1435100" y="2992438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5" name="Freeform 543"/>
          <p:cNvSpPr>
            <a:spLocks/>
          </p:cNvSpPr>
          <p:nvPr/>
        </p:nvSpPr>
        <p:spPr bwMode="auto">
          <a:xfrm>
            <a:off x="1368425" y="3073400"/>
            <a:ext cx="12700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6"/>
                </a:lnTo>
                <a:lnTo>
                  <a:pt x="20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6" name="Line 544"/>
          <p:cNvSpPr>
            <a:spLocks noChangeShapeType="1"/>
          </p:cNvSpPr>
          <p:nvPr/>
        </p:nvSpPr>
        <p:spPr bwMode="auto">
          <a:xfrm>
            <a:off x="1465263" y="2992438"/>
            <a:ext cx="1587" cy="80962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7" name="Line 545"/>
          <p:cNvSpPr>
            <a:spLocks noChangeShapeType="1"/>
          </p:cNvSpPr>
          <p:nvPr/>
        </p:nvSpPr>
        <p:spPr bwMode="auto">
          <a:xfrm>
            <a:off x="1435100" y="303053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8" name="Freeform 546"/>
          <p:cNvSpPr>
            <a:spLocks/>
          </p:cNvSpPr>
          <p:nvPr/>
        </p:nvSpPr>
        <p:spPr bwMode="auto">
          <a:xfrm>
            <a:off x="6924675" y="3219450"/>
            <a:ext cx="325438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9" name="Rectangle 547"/>
          <p:cNvSpPr>
            <a:spLocks noChangeArrowheads="1"/>
          </p:cNvSpPr>
          <p:nvPr/>
        </p:nvSpPr>
        <p:spPr bwMode="auto">
          <a:xfrm>
            <a:off x="6954838" y="3322638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60" name="Rectangle 548"/>
          <p:cNvSpPr>
            <a:spLocks noChangeArrowheads="1"/>
          </p:cNvSpPr>
          <p:nvPr/>
        </p:nvSpPr>
        <p:spPr bwMode="auto">
          <a:xfrm>
            <a:off x="6997700" y="337661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61" name="Rectangle 549"/>
          <p:cNvSpPr>
            <a:spLocks noChangeArrowheads="1"/>
          </p:cNvSpPr>
          <p:nvPr/>
        </p:nvSpPr>
        <p:spPr bwMode="auto">
          <a:xfrm>
            <a:off x="7134225" y="3371850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62" name="Freeform 550"/>
          <p:cNvSpPr>
            <a:spLocks/>
          </p:cNvSpPr>
          <p:nvPr/>
        </p:nvSpPr>
        <p:spPr bwMode="auto">
          <a:xfrm>
            <a:off x="7067550" y="3452813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2"/>
                </a:lnTo>
                <a:lnTo>
                  <a:pt x="5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20" y="25"/>
                </a:lnTo>
                <a:lnTo>
                  <a:pt x="21" y="25"/>
                </a:lnTo>
                <a:lnTo>
                  <a:pt x="21" y="24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63" name="Line 551"/>
          <p:cNvSpPr>
            <a:spLocks noChangeShapeType="1"/>
          </p:cNvSpPr>
          <p:nvPr/>
        </p:nvSpPr>
        <p:spPr bwMode="auto">
          <a:xfrm>
            <a:off x="7164388" y="3371850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64" name="Line 552"/>
          <p:cNvSpPr>
            <a:spLocks noChangeShapeType="1"/>
          </p:cNvSpPr>
          <p:nvPr/>
        </p:nvSpPr>
        <p:spPr bwMode="auto">
          <a:xfrm>
            <a:off x="7134225" y="340995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65" name="Freeform 553"/>
          <p:cNvSpPr>
            <a:spLocks/>
          </p:cNvSpPr>
          <p:nvPr/>
        </p:nvSpPr>
        <p:spPr bwMode="auto">
          <a:xfrm>
            <a:off x="3829050" y="5481638"/>
            <a:ext cx="325438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66" name="Rectangle 554"/>
          <p:cNvSpPr>
            <a:spLocks noChangeArrowheads="1"/>
          </p:cNvSpPr>
          <p:nvPr/>
        </p:nvSpPr>
        <p:spPr bwMode="auto">
          <a:xfrm>
            <a:off x="3859213" y="55848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67" name="Rectangle 555"/>
          <p:cNvSpPr>
            <a:spLocks noChangeArrowheads="1"/>
          </p:cNvSpPr>
          <p:nvPr/>
        </p:nvSpPr>
        <p:spPr bwMode="auto">
          <a:xfrm>
            <a:off x="3902075" y="56372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68" name="Rectangle 556"/>
          <p:cNvSpPr>
            <a:spLocks noChangeArrowheads="1"/>
          </p:cNvSpPr>
          <p:nvPr/>
        </p:nvSpPr>
        <p:spPr bwMode="auto">
          <a:xfrm>
            <a:off x="4037013" y="5632450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69" name="Freeform 557"/>
          <p:cNvSpPr>
            <a:spLocks/>
          </p:cNvSpPr>
          <p:nvPr/>
        </p:nvSpPr>
        <p:spPr bwMode="auto">
          <a:xfrm>
            <a:off x="3971925" y="5715000"/>
            <a:ext cx="11113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9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70" name="Line 558"/>
          <p:cNvSpPr>
            <a:spLocks noChangeShapeType="1"/>
          </p:cNvSpPr>
          <p:nvPr/>
        </p:nvSpPr>
        <p:spPr bwMode="auto">
          <a:xfrm>
            <a:off x="4068763" y="56340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71" name="Line 559"/>
          <p:cNvSpPr>
            <a:spLocks noChangeShapeType="1"/>
          </p:cNvSpPr>
          <p:nvPr/>
        </p:nvSpPr>
        <p:spPr bwMode="auto">
          <a:xfrm>
            <a:off x="4037013" y="567213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72" name="Freeform 560"/>
          <p:cNvSpPr>
            <a:spLocks/>
          </p:cNvSpPr>
          <p:nvPr/>
        </p:nvSpPr>
        <p:spPr bwMode="auto">
          <a:xfrm>
            <a:off x="4448175" y="4141788"/>
            <a:ext cx="325438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73" name="Rectangle 561"/>
          <p:cNvSpPr>
            <a:spLocks noChangeArrowheads="1"/>
          </p:cNvSpPr>
          <p:nvPr/>
        </p:nvSpPr>
        <p:spPr bwMode="auto">
          <a:xfrm>
            <a:off x="4478338" y="424497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74" name="Rectangle 562"/>
          <p:cNvSpPr>
            <a:spLocks noChangeArrowheads="1"/>
          </p:cNvSpPr>
          <p:nvPr/>
        </p:nvSpPr>
        <p:spPr bwMode="auto">
          <a:xfrm>
            <a:off x="4521200" y="429736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75" name="Rectangle 563"/>
          <p:cNvSpPr>
            <a:spLocks noChangeArrowheads="1"/>
          </p:cNvSpPr>
          <p:nvPr/>
        </p:nvSpPr>
        <p:spPr bwMode="auto">
          <a:xfrm>
            <a:off x="4657725" y="429418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76" name="Freeform 564"/>
          <p:cNvSpPr>
            <a:spLocks/>
          </p:cNvSpPr>
          <p:nvPr/>
        </p:nvSpPr>
        <p:spPr bwMode="auto">
          <a:xfrm>
            <a:off x="4591050" y="4375150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19" y="6"/>
                </a:lnTo>
                <a:lnTo>
                  <a:pt x="18" y="5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77" name="Line 565"/>
          <p:cNvSpPr>
            <a:spLocks noChangeShapeType="1"/>
          </p:cNvSpPr>
          <p:nvPr/>
        </p:nvSpPr>
        <p:spPr bwMode="auto">
          <a:xfrm>
            <a:off x="4687888" y="42941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78" name="Line 566"/>
          <p:cNvSpPr>
            <a:spLocks noChangeShapeType="1"/>
          </p:cNvSpPr>
          <p:nvPr/>
        </p:nvSpPr>
        <p:spPr bwMode="auto">
          <a:xfrm>
            <a:off x="4657725" y="433228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79" name="Freeform 567"/>
          <p:cNvSpPr>
            <a:spLocks/>
          </p:cNvSpPr>
          <p:nvPr/>
        </p:nvSpPr>
        <p:spPr bwMode="auto">
          <a:xfrm>
            <a:off x="3665538" y="3762375"/>
            <a:ext cx="325437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80" name="Rectangle 568"/>
          <p:cNvSpPr>
            <a:spLocks noChangeArrowheads="1"/>
          </p:cNvSpPr>
          <p:nvPr/>
        </p:nvSpPr>
        <p:spPr bwMode="auto">
          <a:xfrm>
            <a:off x="3695700" y="3865563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81" name="Rectangle 569"/>
          <p:cNvSpPr>
            <a:spLocks noChangeArrowheads="1"/>
          </p:cNvSpPr>
          <p:nvPr/>
        </p:nvSpPr>
        <p:spPr bwMode="auto">
          <a:xfrm>
            <a:off x="3738563" y="3917950"/>
            <a:ext cx="93662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82" name="Rectangle 570"/>
          <p:cNvSpPr>
            <a:spLocks noChangeArrowheads="1"/>
          </p:cNvSpPr>
          <p:nvPr/>
        </p:nvSpPr>
        <p:spPr bwMode="auto">
          <a:xfrm>
            <a:off x="3873500" y="3914775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83" name="Freeform 571"/>
          <p:cNvSpPr>
            <a:spLocks/>
          </p:cNvSpPr>
          <p:nvPr/>
        </p:nvSpPr>
        <p:spPr bwMode="auto">
          <a:xfrm>
            <a:off x="3808413" y="3995738"/>
            <a:ext cx="11112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0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19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0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1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7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1" y="24"/>
                </a:lnTo>
                <a:lnTo>
                  <a:pt x="21" y="23"/>
                </a:lnTo>
                <a:lnTo>
                  <a:pt x="21" y="21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84" name="Line 572"/>
          <p:cNvSpPr>
            <a:spLocks noChangeShapeType="1"/>
          </p:cNvSpPr>
          <p:nvPr/>
        </p:nvSpPr>
        <p:spPr bwMode="auto">
          <a:xfrm>
            <a:off x="3905250" y="391477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85" name="Line 573"/>
          <p:cNvSpPr>
            <a:spLocks noChangeShapeType="1"/>
          </p:cNvSpPr>
          <p:nvPr/>
        </p:nvSpPr>
        <p:spPr bwMode="auto">
          <a:xfrm>
            <a:off x="3873500" y="395287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86" name="Freeform 574"/>
          <p:cNvSpPr>
            <a:spLocks/>
          </p:cNvSpPr>
          <p:nvPr/>
        </p:nvSpPr>
        <p:spPr bwMode="auto">
          <a:xfrm>
            <a:off x="1327150" y="4078288"/>
            <a:ext cx="325438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87" name="Rectangle 575"/>
          <p:cNvSpPr>
            <a:spLocks noChangeArrowheads="1"/>
          </p:cNvSpPr>
          <p:nvPr/>
        </p:nvSpPr>
        <p:spPr bwMode="auto">
          <a:xfrm>
            <a:off x="1357313" y="418147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88" name="Rectangle 576"/>
          <p:cNvSpPr>
            <a:spLocks noChangeArrowheads="1"/>
          </p:cNvSpPr>
          <p:nvPr/>
        </p:nvSpPr>
        <p:spPr bwMode="auto">
          <a:xfrm>
            <a:off x="1400175" y="4233863"/>
            <a:ext cx="95250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89" name="Rectangle 577"/>
          <p:cNvSpPr>
            <a:spLocks noChangeArrowheads="1"/>
          </p:cNvSpPr>
          <p:nvPr/>
        </p:nvSpPr>
        <p:spPr bwMode="auto">
          <a:xfrm>
            <a:off x="1536700" y="423068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90" name="Freeform 578"/>
          <p:cNvSpPr>
            <a:spLocks/>
          </p:cNvSpPr>
          <p:nvPr/>
        </p:nvSpPr>
        <p:spPr bwMode="auto">
          <a:xfrm>
            <a:off x="1470025" y="4311650"/>
            <a:ext cx="12700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1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1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91" name="Line 579"/>
          <p:cNvSpPr>
            <a:spLocks noChangeShapeType="1"/>
          </p:cNvSpPr>
          <p:nvPr/>
        </p:nvSpPr>
        <p:spPr bwMode="auto">
          <a:xfrm>
            <a:off x="1566863" y="42306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92" name="Line 580"/>
          <p:cNvSpPr>
            <a:spLocks noChangeShapeType="1"/>
          </p:cNvSpPr>
          <p:nvPr/>
        </p:nvSpPr>
        <p:spPr bwMode="auto">
          <a:xfrm>
            <a:off x="1536700" y="426878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93" name="Freeform 581"/>
          <p:cNvSpPr>
            <a:spLocks/>
          </p:cNvSpPr>
          <p:nvPr/>
        </p:nvSpPr>
        <p:spPr bwMode="auto">
          <a:xfrm>
            <a:off x="1189038" y="3294063"/>
            <a:ext cx="323850" cy="341312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94" name="Rectangle 582"/>
          <p:cNvSpPr>
            <a:spLocks noChangeArrowheads="1"/>
          </p:cNvSpPr>
          <p:nvPr/>
        </p:nvSpPr>
        <p:spPr bwMode="auto">
          <a:xfrm>
            <a:off x="1219200" y="3397250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95" name="Rectangle 583"/>
          <p:cNvSpPr>
            <a:spLocks noChangeArrowheads="1"/>
          </p:cNvSpPr>
          <p:nvPr/>
        </p:nvSpPr>
        <p:spPr bwMode="auto">
          <a:xfrm>
            <a:off x="1262063" y="34512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96" name="Rectangle 584"/>
          <p:cNvSpPr>
            <a:spLocks noChangeArrowheads="1"/>
          </p:cNvSpPr>
          <p:nvPr/>
        </p:nvSpPr>
        <p:spPr bwMode="auto">
          <a:xfrm>
            <a:off x="1397000" y="344646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97" name="Freeform 585"/>
          <p:cNvSpPr>
            <a:spLocks/>
          </p:cNvSpPr>
          <p:nvPr/>
        </p:nvSpPr>
        <p:spPr bwMode="auto">
          <a:xfrm>
            <a:off x="1330325" y="3527425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1" y="10"/>
                </a:lnTo>
                <a:lnTo>
                  <a:pt x="20" y="9"/>
                </a:lnTo>
                <a:lnTo>
                  <a:pt x="20" y="8"/>
                </a:lnTo>
                <a:lnTo>
                  <a:pt x="20" y="7"/>
                </a:lnTo>
                <a:lnTo>
                  <a:pt x="19" y="6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0" y="24"/>
                </a:lnTo>
                <a:lnTo>
                  <a:pt x="20" y="23"/>
                </a:lnTo>
                <a:lnTo>
                  <a:pt x="20" y="22"/>
                </a:lnTo>
                <a:lnTo>
                  <a:pt x="21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98" name="Line 586"/>
          <p:cNvSpPr>
            <a:spLocks noChangeShapeType="1"/>
          </p:cNvSpPr>
          <p:nvPr/>
        </p:nvSpPr>
        <p:spPr bwMode="auto">
          <a:xfrm>
            <a:off x="1428750" y="344805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99" name="Line 587"/>
          <p:cNvSpPr>
            <a:spLocks noChangeShapeType="1"/>
          </p:cNvSpPr>
          <p:nvPr/>
        </p:nvSpPr>
        <p:spPr bwMode="auto">
          <a:xfrm>
            <a:off x="1397000" y="348456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00" name="Freeform 588"/>
          <p:cNvSpPr>
            <a:spLocks/>
          </p:cNvSpPr>
          <p:nvPr/>
        </p:nvSpPr>
        <p:spPr bwMode="auto">
          <a:xfrm>
            <a:off x="2932113" y="2990850"/>
            <a:ext cx="325437" cy="341313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01" name="Rectangle 589"/>
          <p:cNvSpPr>
            <a:spLocks noChangeArrowheads="1"/>
          </p:cNvSpPr>
          <p:nvPr/>
        </p:nvSpPr>
        <p:spPr bwMode="auto">
          <a:xfrm>
            <a:off x="2962275" y="3094038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02" name="Rectangle 590"/>
          <p:cNvSpPr>
            <a:spLocks noChangeArrowheads="1"/>
          </p:cNvSpPr>
          <p:nvPr/>
        </p:nvSpPr>
        <p:spPr bwMode="auto">
          <a:xfrm>
            <a:off x="3005138" y="314801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03" name="Rectangle 591"/>
          <p:cNvSpPr>
            <a:spLocks noChangeArrowheads="1"/>
          </p:cNvSpPr>
          <p:nvPr/>
        </p:nvSpPr>
        <p:spPr bwMode="auto">
          <a:xfrm>
            <a:off x="3140075" y="3143250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04" name="Freeform 592"/>
          <p:cNvSpPr>
            <a:spLocks/>
          </p:cNvSpPr>
          <p:nvPr/>
        </p:nvSpPr>
        <p:spPr bwMode="auto">
          <a:xfrm>
            <a:off x="3073400" y="3224213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4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8" y="28"/>
                </a:lnTo>
                <a:lnTo>
                  <a:pt x="19" y="27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05" name="Line 593"/>
          <p:cNvSpPr>
            <a:spLocks noChangeShapeType="1"/>
          </p:cNvSpPr>
          <p:nvPr/>
        </p:nvSpPr>
        <p:spPr bwMode="auto">
          <a:xfrm>
            <a:off x="3171825" y="314483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06" name="Line 594"/>
          <p:cNvSpPr>
            <a:spLocks noChangeShapeType="1"/>
          </p:cNvSpPr>
          <p:nvPr/>
        </p:nvSpPr>
        <p:spPr bwMode="auto">
          <a:xfrm>
            <a:off x="3140075" y="318135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07" name="Freeform 595"/>
          <p:cNvSpPr>
            <a:spLocks/>
          </p:cNvSpPr>
          <p:nvPr/>
        </p:nvSpPr>
        <p:spPr bwMode="auto">
          <a:xfrm>
            <a:off x="2274888" y="2297113"/>
            <a:ext cx="325437" cy="339725"/>
          </a:xfrm>
          <a:custGeom>
            <a:avLst/>
            <a:gdLst>
              <a:gd name="T0" fmla="*/ 2147483647 w 615"/>
              <a:gd name="T1" fmla="*/ 2147483647 h 644"/>
              <a:gd name="T2" fmla="*/ 0 w 615"/>
              <a:gd name="T3" fmla="*/ 2147483647 h 644"/>
              <a:gd name="T4" fmla="*/ 2147483647 w 615"/>
              <a:gd name="T5" fmla="*/ 0 h 644"/>
              <a:gd name="T6" fmla="*/ 2147483647 w 615"/>
              <a:gd name="T7" fmla="*/ 2147483647 h 644"/>
              <a:gd name="T8" fmla="*/ 2147483647 w 615"/>
              <a:gd name="T9" fmla="*/ 2147483647 h 644"/>
              <a:gd name="T10" fmla="*/ 2147483647 w 615"/>
              <a:gd name="T11" fmla="*/ 2147483647 h 644"/>
              <a:gd name="T12" fmla="*/ 2147483647 w 615"/>
              <a:gd name="T13" fmla="*/ 2147483647 h 644"/>
              <a:gd name="T14" fmla="*/ 2147483647 w 615"/>
              <a:gd name="T15" fmla="*/ 2147483647 h 644"/>
              <a:gd name="T16" fmla="*/ 2147483647 w 615"/>
              <a:gd name="T17" fmla="*/ 2147483647 h 644"/>
              <a:gd name="T18" fmla="*/ 2147483647 w 615"/>
              <a:gd name="T19" fmla="*/ 2147483647 h 644"/>
              <a:gd name="T20" fmla="*/ 2147483647 w 615"/>
              <a:gd name="T21" fmla="*/ 2147483647 h 644"/>
              <a:gd name="T22" fmla="*/ 2147483647 w 615"/>
              <a:gd name="T23" fmla="*/ 2147483647 h 644"/>
              <a:gd name="T24" fmla="*/ 2147483647 w 615"/>
              <a:gd name="T25" fmla="*/ 2147483647 h 644"/>
              <a:gd name="T26" fmla="*/ 2147483647 w 615"/>
              <a:gd name="T27" fmla="*/ 2147483647 h 644"/>
              <a:gd name="T28" fmla="*/ 2147483647 w 615"/>
              <a:gd name="T29" fmla="*/ 2147483647 h 6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4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4"/>
                </a:lnTo>
                <a:lnTo>
                  <a:pt x="56" y="644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08" name="Rectangle 596"/>
          <p:cNvSpPr>
            <a:spLocks noChangeArrowheads="1"/>
          </p:cNvSpPr>
          <p:nvPr/>
        </p:nvSpPr>
        <p:spPr bwMode="auto">
          <a:xfrm>
            <a:off x="2305050" y="240030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09" name="Rectangle 597"/>
          <p:cNvSpPr>
            <a:spLocks noChangeArrowheads="1"/>
          </p:cNvSpPr>
          <p:nvPr/>
        </p:nvSpPr>
        <p:spPr bwMode="auto">
          <a:xfrm>
            <a:off x="2347913" y="2452688"/>
            <a:ext cx="93662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0" name="Rectangle 598"/>
          <p:cNvSpPr>
            <a:spLocks noChangeArrowheads="1"/>
          </p:cNvSpPr>
          <p:nvPr/>
        </p:nvSpPr>
        <p:spPr bwMode="auto">
          <a:xfrm>
            <a:off x="2482850" y="2449513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1" name="Freeform 599"/>
          <p:cNvSpPr>
            <a:spLocks/>
          </p:cNvSpPr>
          <p:nvPr/>
        </p:nvSpPr>
        <p:spPr bwMode="auto">
          <a:xfrm>
            <a:off x="2417763" y="2530475"/>
            <a:ext cx="11112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2" name="Line 600"/>
          <p:cNvSpPr>
            <a:spLocks noChangeShapeType="1"/>
          </p:cNvSpPr>
          <p:nvPr/>
        </p:nvSpPr>
        <p:spPr bwMode="auto">
          <a:xfrm>
            <a:off x="2514600" y="244951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3" name="Line 601"/>
          <p:cNvSpPr>
            <a:spLocks noChangeShapeType="1"/>
          </p:cNvSpPr>
          <p:nvPr/>
        </p:nvSpPr>
        <p:spPr bwMode="auto">
          <a:xfrm>
            <a:off x="2482850" y="248761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4" name="Freeform 602"/>
          <p:cNvSpPr>
            <a:spLocks/>
          </p:cNvSpPr>
          <p:nvPr/>
        </p:nvSpPr>
        <p:spPr bwMode="auto">
          <a:xfrm>
            <a:off x="557213" y="2713038"/>
            <a:ext cx="323850" cy="341312"/>
          </a:xfrm>
          <a:custGeom>
            <a:avLst/>
            <a:gdLst>
              <a:gd name="T0" fmla="*/ 2147483647 w 614"/>
              <a:gd name="T1" fmla="*/ 2147483647 h 644"/>
              <a:gd name="T2" fmla="*/ 0 w 614"/>
              <a:gd name="T3" fmla="*/ 2147483647 h 644"/>
              <a:gd name="T4" fmla="*/ 2147483647 w 614"/>
              <a:gd name="T5" fmla="*/ 0 h 644"/>
              <a:gd name="T6" fmla="*/ 2147483647 w 614"/>
              <a:gd name="T7" fmla="*/ 2147483647 h 644"/>
              <a:gd name="T8" fmla="*/ 2147483647 w 614"/>
              <a:gd name="T9" fmla="*/ 2147483647 h 644"/>
              <a:gd name="T10" fmla="*/ 2147483647 w 614"/>
              <a:gd name="T11" fmla="*/ 2147483647 h 644"/>
              <a:gd name="T12" fmla="*/ 2147483647 w 614"/>
              <a:gd name="T13" fmla="*/ 2147483647 h 644"/>
              <a:gd name="T14" fmla="*/ 2147483647 w 614"/>
              <a:gd name="T15" fmla="*/ 2147483647 h 644"/>
              <a:gd name="T16" fmla="*/ 2147483647 w 614"/>
              <a:gd name="T17" fmla="*/ 2147483647 h 644"/>
              <a:gd name="T18" fmla="*/ 2147483647 w 614"/>
              <a:gd name="T19" fmla="*/ 2147483647 h 644"/>
              <a:gd name="T20" fmla="*/ 2147483647 w 614"/>
              <a:gd name="T21" fmla="*/ 2147483647 h 644"/>
              <a:gd name="T22" fmla="*/ 2147483647 w 614"/>
              <a:gd name="T23" fmla="*/ 2147483647 h 644"/>
              <a:gd name="T24" fmla="*/ 2147483647 w 614"/>
              <a:gd name="T25" fmla="*/ 2147483647 h 644"/>
              <a:gd name="T26" fmla="*/ 2147483647 w 614"/>
              <a:gd name="T27" fmla="*/ 2147483647 h 644"/>
              <a:gd name="T28" fmla="*/ 2147483647 w 614"/>
              <a:gd name="T29" fmla="*/ 2147483647 h 6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4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4"/>
                </a:lnTo>
                <a:lnTo>
                  <a:pt x="56" y="644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5" name="Rectangle 603"/>
          <p:cNvSpPr>
            <a:spLocks noChangeArrowheads="1"/>
          </p:cNvSpPr>
          <p:nvPr/>
        </p:nvSpPr>
        <p:spPr bwMode="auto">
          <a:xfrm>
            <a:off x="587375" y="2817813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6" name="Rectangle 604"/>
          <p:cNvSpPr>
            <a:spLocks noChangeArrowheads="1"/>
          </p:cNvSpPr>
          <p:nvPr/>
        </p:nvSpPr>
        <p:spPr bwMode="auto">
          <a:xfrm>
            <a:off x="630238" y="2870200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7" name="Rectangle 605"/>
          <p:cNvSpPr>
            <a:spLocks noChangeArrowheads="1"/>
          </p:cNvSpPr>
          <p:nvPr/>
        </p:nvSpPr>
        <p:spPr bwMode="auto">
          <a:xfrm>
            <a:off x="765175" y="2865438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8" name="Freeform 606"/>
          <p:cNvSpPr>
            <a:spLocks/>
          </p:cNvSpPr>
          <p:nvPr/>
        </p:nvSpPr>
        <p:spPr bwMode="auto">
          <a:xfrm>
            <a:off x="698500" y="2947988"/>
            <a:ext cx="12700" cy="14287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" name="Line 607"/>
          <p:cNvSpPr>
            <a:spLocks noChangeShapeType="1"/>
          </p:cNvSpPr>
          <p:nvPr/>
        </p:nvSpPr>
        <p:spPr bwMode="auto">
          <a:xfrm>
            <a:off x="796925" y="286702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0" name="Line 608"/>
          <p:cNvSpPr>
            <a:spLocks noChangeShapeType="1"/>
          </p:cNvSpPr>
          <p:nvPr/>
        </p:nvSpPr>
        <p:spPr bwMode="auto">
          <a:xfrm>
            <a:off x="765175" y="290353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1" name="Freeform 609"/>
          <p:cNvSpPr>
            <a:spLocks/>
          </p:cNvSpPr>
          <p:nvPr/>
        </p:nvSpPr>
        <p:spPr bwMode="auto">
          <a:xfrm>
            <a:off x="5294313" y="2611438"/>
            <a:ext cx="325437" cy="341312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2" name="Rectangle 610"/>
          <p:cNvSpPr>
            <a:spLocks noChangeArrowheads="1"/>
          </p:cNvSpPr>
          <p:nvPr/>
        </p:nvSpPr>
        <p:spPr bwMode="auto">
          <a:xfrm>
            <a:off x="5324475" y="2716213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3" name="Rectangle 611"/>
          <p:cNvSpPr>
            <a:spLocks noChangeArrowheads="1"/>
          </p:cNvSpPr>
          <p:nvPr/>
        </p:nvSpPr>
        <p:spPr bwMode="auto">
          <a:xfrm>
            <a:off x="5334000" y="2743200"/>
            <a:ext cx="93663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4" name="Rectangle 612"/>
          <p:cNvSpPr>
            <a:spLocks noChangeArrowheads="1"/>
          </p:cNvSpPr>
          <p:nvPr/>
        </p:nvSpPr>
        <p:spPr bwMode="auto">
          <a:xfrm>
            <a:off x="5502275" y="2763838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5" name="Freeform 613"/>
          <p:cNvSpPr>
            <a:spLocks/>
          </p:cNvSpPr>
          <p:nvPr/>
        </p:nvSpPr>
        <p:spPr bwMode="auto">
          <a:xfrm>
            <a:off x="5437188" y="2846388"/>
            <a:ext cx="11112" cy="14287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6" name="Line 614"/>
          <p:cNvSpPr>
            <a:spLocks noChangeShapeType="1"/>
          </p:cNvSpPr>
          <p:nvPr/>
        </p:nvSpPr>
        <p:spPr bwMode="auto">
          <a:xfrm>
            <a:off x="5534025" y="276542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7" name="Line 615"/>
          <p:cNvSpPr>
            <a:spLocks noChangeShapeType="1"/>
          </p:cNvSpPr>
          <p:nvPr/>
        </p:nvSpPr>
        <p:spPr bwMode="auto">
          <a:xfrm>
            <a:off x="5502275" y="280193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8" name="Freeform 616"/>
          <p:cNvSpPr>
            <a:spLocks/>
          </p:cNvSpPr>
          <p:nvPr/>
        </p:nvSpPr>
        <p:spPr bwMode="auto">
          <a:xfrm>
            <a:off x="4814888" y="4546600"/>
            <a:ext cx="325437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9" name="Rectangle 617"/>
          <p:cNvSpPr>
            <a:spLocks noChangeArrowheads="1"/>
          </p:cNvSpPr>
          <p:nvPr/>
        </p:nvSpPr>
        <p:spPr bwMode="auto">
          <a:xfrm>
            <a:off x="4845050" y="4649788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" name="Rectangle 618"/>
          <p:cNvSpPr>
            <a:spLocks noChangeArrowheads="1"/>
          </p:cNvSpPr>
          <p:nvPr/>
        </p:nvSpPr>
        <p:spPr bwMode="auto">
          <a:xfrm>
            <a:off x="4887913" y="470217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" name="Rectangle 619"/>
          <p:cNvSpPr>
            <a:spLocks noChangeArrowheads="1"/>
          </p:cNvSpPr>
          <p:nvPr/>
        </p:nvSpPr>
        <p:spPr bwMode="auto">
          <a:xfrm>
            <a:off x="5022850" y="4697413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" name="Freeform 620"/>
          <p:cNvSpPr>
            <a:spLocks/>
          </p:cNvSpPr>
          <p:nvPr/>
        </p:nvSpPr>
        <p:spPr bwMode="auto">
          <a:xfrm>
            <a:off x="4957763" y="4779963"/>
            <a:ext cx="11112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8"/>
                </a:lnTo>
                <a:lnTo>
                  <a:pt x="5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3" name="Line 621"/>
          <p:cNvSpPr>
            <a:spLocks noChangeShapeType="1"/>
          </p:cNvSpPr>
          <p:nvPr/>
        </p:nvSpPr>
        <p:spPr bwMode="auto">
          <a:xfrm>
            <a:off x="5054600" y="469900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" name="Line 622"/>
          <p:cNvSpPr>
            <a:spLocks noChangeShapeType="1"/>
          </p:cNvSpPr>
          <p:nvPr/>
        </p:nvSpPr>
        <p:spPr bwMode="auto">
          <a:xfrm>
            <a:off x="5022850" y="473710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5" name="Freeform 623"/>
          <p:cNvSpPr>
            <a:spLocks/>
          </p:cNvSpPr>
          <p:nvPr/>
        </p:nvSpPr>
        <p:spPr bwMode="auto">
          <a:xfrm>
            <a:off x="4851400" y="3749675"/>
            <a:ext cx="325438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6" name="Rectangle 624"/>
          <p:cNvSpPr>
            <a:spLocks noChangeArrowheads="1"/>
          </p:cNvSpPr>
          <p:nvPr/>
        </p:nvSpPr>
        <p:spPr bwMode="auto">
          <a:xfrm>
            <a:off x="4881563" y="3852863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7" name="Rectangle 625"/>
          <p:cNvSpPr>
            <a:spLocks noChangeArrowheads="1"/>
          </p:cNvSpPr>
          <p:nvPr/>
        </p:nvSpPr>
        <p:spPr bwMode="auto">
          <a:xfrm>
            <a:off x="4926013" y="39068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8" name="Rectangle 626"/>
          <p:cNvSpPr>
            <a:spLocks noChangeArrowheads="1"/>
          </p:cNvSpPr>
          <p:nvPr/>
        </p:nvSpPr>
        <p:spPr bwMode="auto">
          <a:xfrm>
            <a:off x="5060950" y="390207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9" name="Freeform 627"/>
          <p:cNvSpPr>
            <a:spLocks/>
          </p:cNvSpPr>
          <p:nvPr/>
        </p:nvSpPr>
        <p:spPr bwMode="auto">
          <a:xfrm>
            <a:off x="4994275" y="3983038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5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4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0" name="Line 628"/>
          <p:cNvSpPr>
            <a:spLocks noChangeShapeType="1"/>
          </p:cNvSpPr>
          <p:nvPr/>
        </p:nvSpPr>
        <p:spPr bwMode="auto">
          <a:xfrm>
            <a:off x="5091113" y="390207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1" name="Line 629"/>
          <p:cNvSpPr>
            <a:spLocks noChangeShapeType="1"/>
          </p:cNvSpPr>
          <p:nvPr/>
        </p:nvSpPr>
        <p:spPr bwMode="auto">
          <a:xfrm>
            <a:off x="5060950" y="394017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2" name="Freeform 630"/>
          <p:cNvSpPr>
            <a:spLocks/>
          </p:cNvSpPr>
          <p:nvPr/>
        </p:nvSpPr>
        <p:spPr bwMode="auto">
          <a:xfrm>
            <a:off x="4043363" y="3660775"/>
            <a:ext cx="325437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3" name="Rectangle 631"/>
          <p:cNvSpPr>
            <a:spLocks noChangeArrowheads="1"/>
          </p:cNvSpPr>
          <p:nvPr/>
        </p:nvSpPr>
        <p:spPr bwMode="auto">
          <a:xfrm>
            <a:off x="4073525" y="3763963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4" name="Rectangle 632"/>
          <p:cNvSpPr>
            <a:spLocks noChangeArrowheads="1"/>
          </p:cNvSpPr>
          <p:nvPr/>
        </p:nvSpPr>
        <p:spPr bwMode="auto">
          <a:xfrm>
            <a:off x="4116388" y="3817938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5" name="Rectangle 633"/>
          <p:cNvSpPr>
            <a:spLocks noChangeArrowheads="1"/>
          </p:cNvSpPr>
          <p:nvPr/>
        </p:nvSpPr>
        <p:spPr bwMode="auto">
          <a:xfrm>
            <a:off x="4252913" y="381317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6" name="Freeform 634"/>
          <p:cNvSpPr>
            <a:spLocks/>
          </p:cNvSpPr>
          <p:nvPr/>
        </p:nvSpPr>
        <p:spPr bwMode="auto">
          <a:xfrm>
            <a:off x="4186238" y="3894138"/>
            <a:ext cx="12700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7" name="Line 635"/>
          <p:cNvSpPr>
            <a:spLocks noChangeShapeType="1"/>
          </p:cNvSpPr>
          <p:nvPr/>
        </p:nvSpPr>
        <p:spPr bwMode="auto">
          <a:xfrm>
            <a:off x="4283075" y="381317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8" name="Line 636"/>
          <p:cNvSpPr>
            <a:spLocks noChangeShapeType="1"/>
          </p:cNvSpPr>
          <p:nvPr/>
        </p:nvSpPr>
        <p:spPr bwMode="auto">
          <a:xfrm>
            <a:off x="4252913" y="3851275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9" name="Freeform 637"/>
          <p:cNvSpPr>
            <a:spLocks/>
          </p:cNvSpPr>
          <p:nvPr/>
        </p:nvSpPr>
        <p:spPr bwMode="auto">
          <a:xfrm>
            <a:off x="2705100" y="5530850"/>
            <a:ext cx="325438" cy="341313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0" name="Rectangle 638"/>
          <p:cNvSpPr>
            <a:spLocks noChangeArrowheads="1"/>
          </p:cNvSpPr>
          <p:nvPr/>
        </p:nvSpPr>
        <p:spPr bwMode="auto">
          <a:xfrm>
            <a:off x="2735263" y="56356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1" name="Rectangle 639"/>
          <p:cNvSpPr>
            <a:spLocks noChangeArrowheads="1"/>
          </p:cNvSpPr>
          <p:nvPr/>
        </p:nvSpPr>
        <p:spPr bwMode="auto">
          <a:xfrm>
            <a:off x="2778125" y="56880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2" name="Rectangle 640"/>
          <p:cNvSpPr>
            <a:spLocks noChangeArrowheads="1"/>
          </p:cNvSpPr>
          <p:nvPr/>
        </p:nvSpPr>
        <p:spPr bwMode="auto">
          <a:xfrm>
            <a:off x="2913063" y="5683250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3" name="Freeform 641"/>
          <p:cNvSpPr>
            <a:spLocks/>
          </p:cNvSpPr>
          <p:nvPr/>
        </p:nvSpPr>
        <p:spPr bwMode="auto">
          <a:xfrm>
            <a:off x="2846388" y="5764213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4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4" name="Line 642"/>
          <p:cNvSpPr>
            <a:spLocks noChangeShapeType="1"/>
          </p:cNvSpPr>
          <p:nvPr/>
        </p:nvSpPr>
        <p:spPr bwMode="auto">
          <a:xfrm>
            <a:off x="2944813" y="56848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5" name="Line 643"/>
          <p:cNvSpPr>
            <a:spLocks noChangeShapeType="1"/>
          </p:cNvSpPr>
          <p:nvPr/>
        </p:nvSpPr>
        <p:spPr bwMode="auto">
          <a:xfrm>
            <a:off x="2913063" y="572135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6" name="Freeform 644"/>
          <p:cNvSpPr>
            <a:spLocks/>
          </p:cNvSpPr>
          <p:nvPr/>
        </p:nvSpPr>
        <p:spPr bwMode="auto">
          <a:xfrm>
            <a:off x="2855913" y="4937125"/>
            <a:ext cx="325437" cy="341313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5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6" y="195"/>
                </a:lnTo>
                <a:lnTo>
                  <a:pt x="558" y="195"/>
                </a:lnTo>
                <a:lnTo>
                  <a:pt x="558" y="614"/>
                </a:lnTo>
                <a:lnTo>
                  <a:pt x="55" y="614"/>
                </a:lnTo>
                <a:lnTo>
                  <a:pt x="55" y="195"/>
                </a:lnTo>
                <a:lnTo>
                  <a:pt x="558" y="195"/>
                </a:lnTo>
                <a:lnTo>
                  <a:pt x="586" y="195"/>
                </a:lnTo>
                <a:lnTo>
                  <a:pt x="586" y="643"/>
                </a:lnTo>
                <a:lnTo>
                  <a:pt x="55" y="643"/>
                </a:lnTo>
                <a:lnTo>
                  <a:pt x="55" y="614"/>
                </a:lnTo>
                <a:lnTo>
                  <a:pt x="55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7" name="Rectangle 645"/>
          <p:cNvSpPr>
            <a:spLocks noChangeArrowheads="1"/>
          </p:cNvSpPr>
          <p:nvPr/>
        </p:nvSpPr>
        <p:spPr bwMode="auto">
          <a:xfrm>
            <a:off x="2886075" y="5040313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8" name="Rectangle 646"/>
          <p:cNvSpPr>
            <a:spLocks noChangeArrowheads="1"/>
          </p:cNvSpPr>
          <p:nvPr/>
        </p:nvSpPr>
        <p:spPr bwMode="auto">
          <a:xfrm>
            <a:off x="2928938" y="509428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9" name="Rectangle 647"/>
          <p:cNvSpPr>
            <a:spLocks noChangeArrowheads="1"/>
          </p:cNvSpPr>
          <p:nvPr/>
        </p:nvSpPr>
        <p:spPr bwMode="auto">
          <a:xfrm>
            <a:off x="3063875" y="5089525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" name="Freeform 648"/>
          <p:cNvSpPr>
            <a:spLocks/>
          </p:cNvSpPr>
          <p:nvPr/>
        </p:nvSpPr>
        <p:spPr bwMode="auto">
          <a:xfrm>
            <a:off x="2997200" y="5170488"/>
            <a:ext cx="12700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1" y="6"/>
                </a:lnTo>
                <a:lnTo>
                  <a:pt x="1" y="7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" name="Line 649"/>
          <p:cNvSpPr>
            <a:spLocks noChangeShapeType="1"/>
          </p:cNvSpPr>
          <p:nvPr/>
        </p:nvSpPr>
        <p:spPr bwMode="auto">
          <a:xfrm>
            <a:off x="3095625" y="5089525"/>
            <a:ext cx="1588" cy="80963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2" name="Line 650"/>
          <p:cNvSpPr>
            <a:spLocks noChangeShapeType="1"/>
          </p:cNvSpPr>
          <p:nvPr/>
        </p:nvSpPr>
        <p:spPr bwMode="auto">
          <a:xfrm>
            <a:off x="3063875" y="512762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3" name="Freeform 651"/>
          <p:cNvSpPr>
            <a:spLocks/>
          </p:cNvSpPr>
          <p:nvPr/>
        </p:nvSpPr>
        <p:spPr bwMode="auto">
          <a:xfrm>
            <a:off x="2578100" y="3775075"/>
            <a:ext cx="325438" cy="339725"/>
          </a:xfrm>
          <a:custGeom>
            <a:avLst/>
            <a:gdLst>
              <a:gd name="T0" fmla="*/ 2147483647 w 614"/>
              <a:gd name="T1" fmla="*/ 2147483647 h 644"/>
              <a:gd name="T2" fmla="*/ 0 w 614"/>
              <a:gd name="T3" fmla="*/ 2147483647 h 644"/>
              <a:gd name="T4" fmla="*/ 2147483647 w 614"/>
              <a:gd name="T5" fmla="*/ 0 h 644"/>
              <a:gd name="T6" fmla="*/ 2147483647 w 614"/>
              <a:gd name="T7" fmla="*/ 2147483647 h 644"/>
              <a:gd name="T8" fmla="*/ 2147483647 w 614"/>
              <a:gd name="T9" fmla="*/ 2147483647 h 644"/>
              <a:gd name="T10" fmla="*/ 2147483647 w 614"/>
              <a:gd name="T11" fmla="*/ 2147483647 h 644"/>
              <a:gd name="T12" fmla="*/ 2147483647 w 614"/>
              <a:gd name="T13" fmla="*/ 2147483647 h 644"/>
              <a:gd name="T14" fmla="*/ 2147483647 w 614"/>
              <a:gd name="T15" fmla="*/ 2147483647 h 644"/>
              <a:gd name="T16" fmla="*/ 2147483647 w 614"/>
              <a:gd name="T17" fmla="*/ 2147483647 h 644"/>
              <a:gd name="T18" fmla="*/ 2147483647 w 614"/>
              <a:gd name="T19" fmla="*/ 2147483647 h 644"/>
              <a:gd name="T20" fmla="*/ 2147483647 w 614"/>
              <a:gd name="T21" fmla="*/ 2147483647 h 644"/>
              <a:gd name="T22" fmla="*/ 2147483647 w 614"/>
              <a:gd name="T23" fmla="*/ 2147483647 h 644"/>
              <a:gd name="T24" fmla="*/ 2147483647 w 614"/>
              <a:gd name="T25" fmla="*/ 2147483647 h 644"/>
              <a:gd name="T26" fmla="*/ 2147483647 w 614"/>
              <a:gd name="T27" fmla="*/ 2147483647 h 644"/>
              <a:gd name="T28" fmla="*/ 2147483647 w 614"/>
              <a:gd name="T29" fmla="*/ 2147483647 h 6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4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4"/>
                </a:lnTo>
                <a:lnTo>
                  <a:pt x="56" y="644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4" name="Rectangle 652"/>
          <p:cNvSpPr>
            <a:spLocks noChangeArrowheads="1"/>
          </p:cNvSpPr>
          <p:nvPr/>
        </p:nvSpPr>
        <p:spPr bwMode="auto">
          <a:xfrm>
            <a:off x="2608263" y="3878263"/>
            <a:ext cx="268287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5" name="Rectangle 653"/>
          <p:cNvSpPr>
            <a:spLocks noChangeArrowheads="1"/>
          </p:cNvSpPr>
          <p:nvPr/>
        </p:nvSpPr>
        <p:spPr bwMode="auto">
          <a:xfrm>
            <a:off x="2651125" y="3930650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6" name="Rectangle 654"/>
          <p:cNvSpPr>
            <a:spLocks noChangeArrowheads="1"/>
          </p:cNvSpPr>
          <p:nvPr/>
        </p:nvSpPr>
        <p:spPr bwMode="auto">
          <a:xfrm>
            <a:off x="2786063" y="3927475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7" name="Freeform 655"/>
          <p:cNvSpPr>
            <a:spLocks/>
          </p:cNvSpPr>
          <p:nvPr/>
        </p:nvSpPr>
        <p:spPr bwMode="auto">
          <a:xfrm>
            <a:off x="2720975" y="4008438"/>
            <a:ext cx="11113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8" name="Line 656"/>
          <p:cNvSpPr>
            <a:spLocks noChangeShapeType="1"/>
          </p:cNvSpPr>
          <p:nvPr/>
        </p:nvSpPr>
        <p:spPr bwMode="auto">
          <a:xfrm>
            <a:off x="2817813" y="392747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9" name="Line 657"/>
          <p:cNvSpPr>
            <a:spLocks noChangeShapeType="1"/>
          </p:cNvSpPr>
          <p:nvPr/>
        </p:nvSpPr>
        <p:spPr bwMode="auto">
          <a:xfrm>
            <a:off x="2786063" y="396557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70" name="Freeform 658"/>
          <p:cNvSpPr>
            <a:spLocks/>
          </p:cNvSpPr>
          <p:nvPr/>
        </p:nvSpPr>
        <p:spPr bwMode="auto">
          <a:xfrm>
            <a:off x="1477963" y="4899025"/>
            <a:ext cx="325437" cy="341313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71" name="Rectangle 659"/>
          <p:cNvSpPr>
            <a:spLocks noChangeArrowheads="1"/>
          </p:cNvSpPr>
          <p:nvPr/>
        </p:nvSpPr>
        <p:spPr bwMode="auto">
          <a:xfrm>
            <a:off x="1508125" y="5003800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72" name="Rectangle 660"/>
          <p:cNvSpPr>
            <a:spLocks noChangeArrowheads="1"/>
          </p:cNvSpPr>
          <p:nvPr/>
        </p:nvSpPr>
        <p:spPr bwMode="auto">
          <a:xfrm>
            <a:off x="1552575" y="5056188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73" name="Rectangle 661"/>
          <p:cNvSpPr>
            <a:spLocks noChangeArrowheads="1"/>
          </p:cNvSpPr>
          <p:nvPr/>
        </p:nvSpPr>
        <p:spPr bwMode="auto">
          <a:xfrm>
            <a:off x="1687513" y="5051425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74" name="Freeform 662"/>
          <p:cNvSpPr>
            <a:spLocks/>
          </p:cNvSpPr>
          <p:nvPr/>
        </p:nvSpPr>
        <p:spPr bwMode="auto">
          <a:xfrm>
            <a:off x="1620838" y="5132388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75" name="Line 663"/>
          <p:cNvSpPr>
            <a:spLocks noChangeShapeType="1"/>
          </p:cNvSpPr>
          <p:nvPr/>
        </p:nvSpPr>
        <p:spPr bwMode="auto">
          <a:xfrm>
            <a:off x="1717675" y="505301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76" name="Line 664"/>
          <p:cNvSpPr>
            <a:spLocks noChangeShapeType="1"/>
          </p:cNvSpPr>
          <p:nvPr/>
        </p:nvSpPr>
        <p:spPr bwMode="auto">
          <a:xfrm>
            <a:off x="1687513" y="5089525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77" name="Freeform 665"/>
          <p:cNvSpPr>
            <a:spLocks/>
          </p:cNvSpPr>
          <p:nvPr/>
        </p:nvSpPr>
        <p:spPr bwMode="auto">
          <a:xfrm>
            <a:off x="4864100" y="1082675"/>
            <a:ext cx="325438" cy="341313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78" name="Rectangle 666"/>
          <p:cNvSpPr>
            <a:spLocks noChangeArrowheads="1"/>
          </p:cNvSpPr>
          <p:nvPr/>
        </p:nvSpPr>
        <p:spPr bwMode="auto">
          <a:xfrm>
            <a:off x="4895850" y="1185863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79" name="Rectangle 667"/>
          <p:cNvSpPr>
            <a:spLocks noChangeArrowheads="1"/>
          </p:cNvSpPr>
          <p:nvPr/>
        </p:nvSpPr>
        <p:spPr bwMode="auto">
          <a:xfrm>
            <a:off x="4938713" y="12398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" name="Rectangle 668"/>
          <p:cNvSpPr>
            <a:spLocks noChangeArrowheads="1"/>
          </p:cNvSpPr>
          <p:nvPr/>
        </p:nvSpPr>
        <p:spPr bwMode="auto">
          <a:xfrm>
            <a:off x="5073650" y="1235075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" name="Freeform 669"/>
          <p:cNvSpPr>
            <a:spLocks/>
          </p:cNvSpPr>
          <p:nvPr/>
        </p:nvSpPr>
        <p:spPr bwMode="auto">
          <a:xfrm>
            <a:off x="5006975" y="1316038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5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5" y="30"/>
                </a:lnTo>
                <a:lnTo>
                  <a:pt x="16" y="30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2" name="Line 670"/>
          <p:cNvSpPr>
            <a:spLocks noChangeShapeType="1"/>
          </p:cNvSpPr>
          <p:nvPr/>
        </p:nvSpPr>
        <p:spPr bwMode="auto">
          <a:xfrm>
            <a:off x="5105400" y="1235075"/>
            <a:ext cx="1588" cy="80963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3" name="Line 671"/>
          <p:cNvSpPr>
            <a:spLocks noChangeShapeType="1"/>
          </p:cNvSpPr>
          <p:nvPr/>
        </p:nvSpPr>
        <p:spPr bwMode="auto">
          <a:xfrm>
            <a:off x="5073650" y="127317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4" name="Freeform 672"/>
          <p:cNvSpPr>
            <a:spLocks/>
          </p:cNvSpPr>
          <p:nvPr/>
        </p:nvSpPr>
        <p:spPr bwMode="auto">
          <a:xfrm>
            <a:off x="8277225" y="1120775"/>
            <a:ext cx="323850" cy="341313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5" name="Rectangle 673"/>
          <p:cNvSpPr>
            <a:spLocks noChangeArrowheads="1"/>
          </p:cNvSpPr>
          <p:nvPr/>
        </p:nvSpPr>
        <p:spPr bwMode="auto">
          <a:xfrm>
            <a:off x="8307388" y="1225550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6" name="Rectangle 674"/>
          <p:cNvSpPr>
            <a:spLocks noChangeArrowheads="1"/>
          </p:cNvSpPr>
          <p:nvPr/>
        </p:nvSpPr>
        <p:spPr bwMode="auto">
          <a:xfrm>
            <a:off x="8350250" y="1277938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7" name="Rectangle 675"/>
          <p:cNvSpPr>
            <a:spLocks noChangeArrowheads="1"/>
          </p:cNvSpPr>
          <p:nvPr/>
        </p:nvSpPr>
        <p:spPr bwMode="auto">
          <a:xfrm>
            <a:off x="8485188" y="1273175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8" name="Freeform 676"/>
          <p:cNvSpPr>
            <a:spLocks/>
          </p:cNvSpPr>
          <p:nvPr/>
        </p:nvSpPr>
        <p:spPr bwMode="auto">
          <a:xfrm>
            <a:off x="8418513" y="1354138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9" name="Line 677"/>
          <p:cNvSpPr>
            <a:spLocks noChangeShapeType="1"/>
          </p:cNvSpPr>
          <p:nvPr/>
        </p:nvSpPr>
        <p:spPr bwMode="auto">
          <a:xfrm>
            <a:off x="8516938" y="1274763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0" name="Line 678"/>
          <p:cNvSpPr>
            <a:spLocks noChangeShapeType="1"/>
          </p:cNvSpPr>
          <p:nvPr/>
        </p:nvSpPr>
        <p:spPr bwMode="auto">
          <a:xfrm>
            <a:off x="8686800" y="182880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" name="Freeform 679"/>
          <p:cNvSpPr>
            <a:spLocks/>
          </p:cNvSpPr>
          <p:nvPr/>
        </p:nvSpPr>
        <p:spPr bwMode="auto">
          <a:xfrm>
            <a:off x="8099425" y="2878138"/>
            <a:ext cx="325438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2" name="Rectangle 680"/>
          <p:cNvSpPr>
            <a:spLocks noChangeArrowheads="1"/>
          </p:cNvSpPr>
          <p:nvPr/>
        </p:nvSpPr>
        <p:spPr bwMode="auto">
          <a:xfrm>
            <a:off x="8129588" y="29813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3" name="Rectangle 681"/>
          <p:cNvSpPr>
            <a:spLocks noChangeArrowheads="1"/>
          </p:cNvSpPr>
          <p:nvPr/>
        </p:nvSpPr>
        <p:spPr bwMode="auto">
          <a:xfrm>
            <a:off x="8172450" y="30337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4" name="Rectangle 682"/>
          <p:cNvSpPr>
            <a:spLocks noChangeArrowheads="1"/>
          </p:cNvSpPr>
          <p:nvPr/>
        </p:nvSpPr>
        <p:spPr bwMode="auto">
          <a:xfrm>
            <a:off x="8307388" y="3028950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5" name="Freeform 683"/>
          <p:cNvSpPr>
            <a:spLocks/>
          </p:cNvSpPr>
          <p:nvPr/>
        </p:nvSpPr>
        <p:spPr bwMode="auto">
          <a:xfrm>
            <a:off x="8242300" y="3111500"/>
            <a:ext cx="11113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6" name="Line 684"/>
          <p:cNvSpPr>
            <a:spLocks noChangeShapeType="1"/>
          </p:cNvSpPr>
          <p:nvPr/>
        </p:nvSpPr>
        <p:spPr bwMode="auto">
          <a:xfrm>
            <a:off x="8339138" y="30305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7" name="Line 685"/>
          <p:cNvSpPr>
            <a:spLocks noChangeShapeType="1"/>
          </p:cNvSpPr>
          <p:nvPr/>
        </p:nvSpPr>
        <p:spPr bwMode="auto">
          <a:xfrm>
            <a:off x="8307388" y="306863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8" name="Freeform 686"/>
          <p:cNvSpPr>
            <a:spLocks/>
          </p:cNvSpPr>
          <p:nvPr/>
        </p:nvSpPr>
        <p:spPr bwMode="auto">
          <a:xfrm>
            <a:off x="8010525" y="1512888"/>
            <a:ext cx="325438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5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6" y="195"/>
                </a:lnTo>
                <a:lnTo>
                  <a:pt x="558" y="195"/>
                </a:lnTo>
                <a:lnTo>
                  <a:pt x="558" y="614"/>
                </a:lnTo>
                <a:lnTo>
                  <a:pt x="55" y="614"/>
                </a:lnTo>
                <a:lnTo>
                  <a:pt x="55" y="195"/>
                </a:lnTo>
                <a:lnTo>
                  <a:pt x="558" y="195"/>
                </a:lnTo>
                <a:lnTo>
                  <a:pt x="586" y="195"/>
                </a:lnTo>
                <a:lnTo>
                  <a:pt x="586" y="643"/>
                </a:lnTo>
                <a:lnTo>
                  <a:pt x="55" y="643"/>
                </a:lnTo>
                <a:lnTo>
                  <a:pt x="55" y="614"/>
                </a:lnTo>
                <a:lnTo>
                  <a:pt x="55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9" name="Rectangle 687"/>
          <p:cNvSpPr>
            <a:spLocks noChangeArrowheads="1"/>
          </p:cNvSpPr>
          <p:nvPr/>
        </p:nvSpPr>
        <p:spPr bwMode="auto">
          <a:xfrm>
            <a:off x="8040688" y="161607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0" name="Rectangle 688"/>
          <p:cNvSpPr>
            <a:spLocks noChangeArrowheads="1"/>
          </p:cNvSpPr>
          <p:nvPr/>
        </p:nvSpPr>
        <p:spPr bwMode="auto">
          <a:xfrm>
            <a:off x="8083550" y="1668463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" name="Rectangle 689"/>
          <p:cNvSpPr>
            <a:spLocks noChangeArrowheads="1"/>
          </p:cNvSpPr>
          <p:nvPr/>
        </p:nvSpPr>
        <p:spPr bwMode="auto">
          <a:xfrm>
            <a:off x="8218488" y="1665288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2" name="Freeform 690"/>
          <p:cNvSpPr>
            <a:spLocks/>
          </p:cNvSpPr>
          <p:nvPr/>
        </p:nvSpPr>
        <p:spPr bwMode="auto">
          <a:xfrm>
            <a:off x="8153400" y="1746250"/>
            <a:ext cx="11113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3" name="Line 691"/>
          <p:cNvSpPr>
            <a:spLocks noChangeShapeType="1"/>
          </p:cNvSpPr>
          <p:nvPr/>
        </p:nvSpPr>
        <p:spPr bwMode="auto">
          <a:xfrm>
            <a:off x="8250238" y="16652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4" name="Line 692"/>
          <p:cNvSpPr>
            <a:spLocks noChangeShapeType="1"/>
          </p:cNvSpPr>
          <p:nvPr/>
        </p:nvSpPr>
        <p:spPr bwMode="auto">
          <a:xfrm>
            <a:off x="8218488" y="170338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5" name="Freeform 693"/>
          <p:cNvSpPr>
            <a:spLocks/>
          </p:cNvSpPr>
          <p:nvPr/>
        </p:nvSpPr>
        <p:spPr bwMode="auto">
          <a:xfrm>
            <a:off x="7543800" y="2371725"/>
            <a:ext cx="325438" cy="339725"/>
          </a:xfrm>
          <a:custGeom>
            <a:avLst/>
            <a:gdLst>
              <a:gd name="T0" fmla="*/ 2147483647 w 615"/>
              <a:gd name="T1" fmla="*/ 2147483647 h 643"/>
              <a:gd name="T2" fmla="*/ 0 w 615"/>
              <a:gd name="T3" fmla="*/ 2147483647 h 643"/>
              <a:gd name="T4" fmla="*/ 2147483647 w 615"/>
              <a:gd name="T5" fmla="*/ 0 h 643"/>
              <a:gd name="T6" fmla="*/ 2147483647 w 615"/>
              <a:gd name="T7" fmla="*/ 2147483647 h 643"/>
              <a:gd name="T8" fmla="*/ 2147483647 w 615"/>
              <a:gd name="T9" fmla="*/ 2147483647 h 643"/>
              <a:gd name="T10" fmla="*/ 2147483647 w 615"/>
              <a:gd name="T11" fmla="*/ 2147483647 h 643"/>
              <a:gd name="T12" fmla="*/ 2147483647 w 615"/>
              <a:gd name="T13" fmla="*/ 2147483647 h 643"/>
              <a:gd name="T14" fmla="*/ 2147483647 w 615"/>
              <a:gd name="T15" fmla="*/ 2147483647 h 643"/>
              <a:gd name="T16" fmla="*/ 2147483647 w 615"/>
              <a:gd name="T17" fmla="*/ 2147483647 h 643"/>
              <a:gd name="T18" fmla="*/ 2147483647 w 615"/>
              <a:gd name="T19" fmla="*/ 2147483647 h 643"/>
              <a:gd name="T20" fmla="*/ 2147483647 w 615"/>
              <a:gd name="T21" fmla="*/ 2147483647 h 643"/>
              <a:gd name="T22" fmla="*/ 2147483647 w 615"/>
              <a:gd name="T23" fmla="*/ 2147483647 h 643"/>
              <a:gd name="T24" fmla="*/ 2147483647 w 615"/>
              <a:gd name="T25" fmla="*/ 2147483647 h 643"/>
              <a:gd name="T26" fmla="*/ 2147483647 w 615"/>
              <a:gd name="T27" fmla="*/ 2147483647 h 643"/>
              <a:gd name="T28" fmla="*/ 2147483647 w 615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6" name="Rectangle 694"/>
          <p:cNvSpPr>
            <a:spLocks noChangeArrowheads="1"/>
          </p:cNvSpPr>
          <p:nvPr/>
        </p:nvSpPr>
        <p:spPr bwMode="auto">
          <a:xfrm>
            <a:off x="7573963" y="2474913"/>
            <a:ext cx="268287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7" name="Rectangle 695"/>
          <p:cNvSpPr>
            <a:spLocks noChangeArrowheads="1"/>
          </p:cNvSpPr>
          <p:nvPr/>
        </p:nvSpPr>
        <p:spPr bwMode="auto">
          <a:xfrm>
            <a:off x="7616825" y="2527300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8" name="Rectangle 696"/>
          <p:cNvSpPr>
            <a:spLocks noChangeArrowheads="1"/>
          </p:cNvSpPr>
          <p:nvPr/>
        </p:nvSpPr>
        <p:spPr bwMode="auto">
          <a:xfrm>
            <a:off x="7751763" y="2524125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9" name="Freeform 697"/>
          <p:cNvSpPr>
            <a:spLocks/>
          </p:cNvSpPr>
          <p:nvPr/>
        </p:nvSpPr>
        <p:spPr bwMode="auto">
          <a:xfrm>
            <a:off x="7685088" y="2605088"/>
            <a:ext cx="12700" cy="15875"/>
          </a:xfrm>
          <a:custGeom>
            <a:avLst/>
            <a:gdLst>
              <a:gd name="T0" fmla="*/ 2147483647 w 23"/>
              <a:gd name="T1" fmla="*/ 2147483647 h 30"/>
              <a:gd name="T2" fmla="*/ 2147483647 w 23"/>
              <a:gd name="T3" fmla="*/ 2147483647 h 30"/>
              <a:gd name="T4" fmla="*/ 2147483647 w 23"/>
              <a:gd name="T5" fmla="*/ 2147483647 h 30"/>
              <a:gd name="T6" fmla="*/ 2147483647 w 23"/>
              <a:gd name="T7" fmla="*/ 2147483647 h 30"/>
              <a:gd name="T8" fmla="*/ 2147483647 w 23"/>
              <a:gd name="T9" fmla="*/ 2147483647 h 30"/>
              <a:gd name="T10" fmla="*/ 2147483647 w 23"/>
              <a:gd name="T11" fmla="*/ 2147483647 h 30"/>
              <a:gd name="T12" fmla="*/ 2147483647 w 23"/>
              <a:gd name="T13" fmla="*/ 2147483647 h 30"/>
              <a:gd name="T14" fmla="*/ 2147483647 w 23"/>
              <a:gd name="T15" fmla="*/ 0 h 30"/>
              <a:gd name="T16" fmla="*/ 2147483647 w 23"/>
              <a:gd name="T17" fmla="*/ 0 h 30"/>
              <a:gd name="T18" fmla="*/ 2147483647 w 23"/>
              <a:gd name="T19" fmla="*/ 0 h 30"/>
              <a:gd name="T20" fmla="*/ 2147483647 w 23"/>
              <a:gd name="T21" fmla="*/ 0 h 30"/>
              <a:gd name="T22" fmla="*/ 2147483647 w 23"/>
              <a:gd name="T23" fmla="*/ 2147483647 h 30"/>
              <a:gd name="T24" fmla="*/ 2147483647 w 23"/>
              <a:gd name="T25" fmla="*/ 2147483647 h 30"/>
              <a:gd name="T26" fmla="*/ 2147483647 w 23"/>
              <a:gd name="T27" fmla="*/ 2147483647 h 30"/>
              <a:gd name="T28" fmla="*/ 2147483647 w 23"/>
              <a:gd name="T29" fmla="*/ 2147483647 h 30"/>
              <a:gd name="T30" fmla="*/ 2147483647 w 23"/>
              <a:gd name="T31" fmla="*/ 2147483647 h 30"/>
              <a:gd name="T32" fmla="*/ 0 w 23"/>
              <a:gd name="T33" fmla="*/ 2147483647 h 30"/>
              <a:gd name="T34" fmla="*/ 0 w 23"/>
              <a:gd name="T35" fmla="*/ 2147483647 h 30"/>
              <a:gd name="T36" fmla="*/ 0 w 23"/>
              <a:gd name="T37" fmla="*/ 2147483647 h 30"/>
              <a:gd name="T38" fmla="*/ 0 w 23"/>
              <a:gd name="T39" fmla="*/ 2147483647 h 30"/>
              <a:gd name="T40" fmla="*/ 2147483647 w 23"/>
              <a:gd name="T41" fmla="*/ 2147483647 h 30"/>
              <a:gd name="T42" fmla="*/ 2147483647 w 23"/>
              <a:gd name="T43" fmla="*/ 2147483647 h 30"/>
              <a:gd name="T44" fmla="*/ 2147483647 w 23"/>
              <a:gd name="T45" fmla="*/ 2147483647 h 30"/>
              <a:gd name="T46" fmla="*/ 2147483647 w 23"/>
              <a:gd name="T47" fmla="*/ 2147483647 h 30"/>
              <a:gd name="T48" fmla="*/ 2147483647 w 23"/>
              <a:gd name="T49" fmla="*/ 2147483647 h 30"/>
              <a:gd name="T50" fmla="*/ 2147483647 w 23"/>
              <a:gd name="T51" fmla="*/ 2147483647 h 30"/>
              <a:gd name="T52" fmla="*/ 2147483647 w 23"/>
              <a:gd name="T53" fmla="*/ 2147483647 h 30"/>
              <a:gd name="T54" fmla="*/ 2147483647 w 23"/>
              <a:gd name="T55" fmla="*/ 2147483647 h 30"/>
              <a:gd name="T56" fmla="*/ 2147483647 w 23"/>
              <a:gd name="T57" fmla="*/ 2147483647 h 30"/>
              <a:gd name="T58" fmla="*/ 2147483647 w 23"/>
              <a:gd name="T59" fmla="*/ 2147483647 h 30"/>
              <a:gd name="T60" fmla="*/ 2147483647 w 23"/>
              <a:gd name="T61" fmla="*/ 2147483647 h 30"/>
              <a:gd name="T62" fmla="*/ 2147483647 w 23"/>
              <a:gd name="T63" fmla="*/ 2147483647 h 30"/>
              <a:gd name="T64" fmla="*/ 2147483647 w 23"/>
              <a:gd name="T65" fmla="*/ 2147483647 h 30"/>
              <a:gd name="T66" fmla="*/ 2147483647 w 23"/>
              <a:gd name="T67" fmla="*/ 2147483647 h 30"/>
              <a:gd name="T68" fmla="*/ 2147483647 w 23"/>
              <a:gd name="T69" fmla="*/ 2147483647 h 30"/>
              <a:gd name="T70" fmla="*/ 2147483647 w 23"/>
              <a:gd name="T71" fmla="*/ 2147483647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10" name="Line 698"/>
          <p:cNvSpPr>
            <a:spLocks noChangeShapeType="1"/>
          </p:cNvSpPr>
          <p:nvPr/>
        </p:nvSpPr>
        <p:spPr bwMode="auto">
          <a:xfrm>
            <a:off x="7783513" y="252412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11" name="Line 699"/>
          <p:cNvSpPr>
            <a:spLocks noChangeShapeType="1"/>
          </p:cNvSpPr>
          <p:nvPr/>
        </p:nvSpPr>
        <p:spPr bwMode="auto">
          <a:xfrm>
            <a:off x="7751763" y="256222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12" name="Freeform 700"/>
          <p:cNvSpPr>
            <a:spLocks/>
          </p:cNvSpPr>
          <p:nvPr/>
        </p:nvSpPr>
        <p:spPr bwMode="auto">
          <a:xfrm>
            <a:off x="5446713" y="1058863"/>
            <a:ext cx="323850" cy="339725"/>
          </a:xfrm>
          <a:custGeom>
            <a:avLst/>
            <a:gdLst>
              <a:gd name="T0" fmla="*/ 2147483647 w 614"/>
              <a:gd name="T1" fmla="*/ 2147483647 h 643"/>
              <a:gd name="T2" fmla="*/ 0 w 614"/>
              <a:gd name="T3" fmla="*/ 2147483647 h 643"/>
              <a:gd name="T4" fmla="*/ 2147483647 w 614"/>
              <a:gd name="T5" fmla="*/ 0 h 643"/>
              <a:gd name="T6" fmla="*/ 2147483647 w 614"/>
              <a:gd name="T7" fmla="*/ 2147483647 h 643"/>
              <a:gd name="T8" fmla="*/ 2147483647 w 614"/>
              <a:gd name="T9" fmla="*/ 2147483647 h 643"/>
              <a:gd name="T10" fmla="*/ 2147483647 w 614"/>
              <a:gd name="T11" fmla="*/ 2147483647 h 643"/>
              <a:gd name="T12" fmla="*/ 2147483647 w 614"/>
              <a:gd name="T13" fmla="*/ 2147483647 h 643"/>
              <a:gd name="T14" fmla="*/ 2147483647 w 614"/>
              <a:gd name="T15" fmla="*/ 2147483647 h 643"/>
              <a:gd name="T16" fmla="*/ 2147483647 w 614"/>
              <a:gd name="T17" fmla="*/ 2147483647 h 643"/>
              <a:gd name="T18" fmla="*/ 2147483647 w 614"/>
              <a:gd name="T19" fmla="*/ 2147483647 h 643"/>
              <a:gd name="T20" fmla="*/ 2147483647 w 614"/>
              <a:gd name="T21" fmla="*/ 2147483647 h 643"/>
              <a:gd name="T22" fmla="*/ 2147483647 w 614"/>
              <a:gd name="T23" fmla="*/ 2147483647 h 643"/>
              <a:gd name="T24" fmla="*/ 2147483647 w 614"/>
              <a:gd name="T25" fmla="*/ 2147483647 h 643"/>
              <a:gd name="T26" fmla="*/ 2147483647 w 614"/>
              <a:gd name="T27" fmla="*/ 2147483647 h 643"/>
              <a:gd name="T28" fmla="*/ 2147483647 w 614"/>
              <a:gd name="T29" fmla="*/ 214748364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13" name="Rectangle 701"/>
          <p:cNvSpPr>
            <a:spLocks noChangeArrowheads="1"/>
          </p:cNvSpPr>
          <p:nvPr/>
        </p:nvSpPr>
        <p:spPr bwMode="auto">
          <a:xfrm>
            <a:off x="5476875" y="116205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14" name="Rectangle 702"/>
          <p:cNvSpPr>
            <a:spLocks noChangeArrowheads="1"/>
          </p:cNvSpPr>
          <p:nvPr/>
        </p:nvSpPr>
        <p:spPr bwMode="auto">
          <a:xfrm>
            <a:off x="5519738" y="12144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15" name="Rectangle 703"/>
          <p:cNvSpPr>
            <a:spLocks noChangeArrowheads="1"/>
          </p:cNvSpPr>
          <p:nvPr/>
        </p:nvSpPr>
        <p:spPr bwMode="auto">
          <a:xfrm>
            <a:off x="5654675" y="1209675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16" name="Freeform 704"/>
          <p:cNvSpPr>
            <a:spLocks/>
          </p:cNvSpPr>
          <p:nvPr/>
        </p:nvSpPr>
        <p:spPr bwMode="auto">
          <a:xfrm>
            <a:off x="5588000" y="1292225"/>
            <a:ext cx="12700" cy="14288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2" y="6"/>
                </a:lnTo>
                <a:lnTo>
                  <a:pt x="2" y="7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17" name="Line 705"/>
          <p:cNvSpPr>
            <a:spLocks noChangeShapeType="1"/>
          </p:cNvSpPr>
          <p:nvPr/>
        </p:nvSpPr>
        <p:spPr bwMode="auto">
          <a:xfrm>
            <a:off x="5686425" y="12112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18" name="Line 706"/>
          <p:cNvSpPr>
            <a:spLocks noChangeShapeType="1"/>
          </p:cNvSpPr>
          <p:nvPr/>
        </p:nvSpPr>
        <p:spPr bwMode="auto">
          <a:xfrm>
            <a:off x="5654675" y="124936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19" name="Rectangle 707"/>
          <p:cNvSpPr>
            <a:spLocks noChangeArrowheads="1"/>
          </p:cNvSpPr>
          <p:nvPr/>
        </p:nvSpPr>
        <p:spPr bwMode="auto">
          <a:xfrm>
            <a:off x="1536700" y="191928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20" name="Freeform 708"/>
          <p:cNvSpPr>
            <a:spLocks/>
          </p:cNvSpPr>
          <p:nvPr/>
        </p:nvSpPr>
        <p:spPr bwMode="auto">
          <a:xfrm>
            <a:off x="1470025" y="2000250"/>
            <a:ext cx="12700" cy="15875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0 h 29"/>
              <a:gd name="T16" fmla="*/ 2147483647 w 23"/>
              <a:gd name="T17" fmla="*/ 0 h 29"/>
              <a:gd name="T18" fmla="*/ 2147483647 w 23"/>
              <a:gd name="T19" fmla="*/ 0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2147483647 h 29"/>
              <a:gd name="T34" fmla="*/ 0 w 23"/>
              <a:gd name="T35" fmla="*/ 2147483647 h 29"/>
              <a:gd name="T36" fmla="*/ 0 w 23"/>
              <a:gd name="T37" fmla="*/ 2147483647 h 29"/>
              <a:gd name="T38" fmla="*/ 0 w 23"/>
              <a:gd name="T39" fmla="*/ 2147483647 h 29"/>
              <a:gd name="T40" fmla="*/ 2147483647 w 23"/>
              <a:gd name="T41" fmla="*/ 2147483647 h 29"/>
              <a:gd name="T42" fmla="*/ 2147483647 w 23"/>
              <a:gd name="T43" fmla="*/ 2147483647 h 29"/>
              <a:gd name="T44" fmla="*/ 2147483647 w 23"/>
              <a:gd name="T45" fmla="*/ 2147483647 h 29"/>
              <a:gd name="T46" fmla="*/ 2147483647 w 23"/>
              <a:gd name="T47" fmla="*/ 2147483647 h 29"/>
              <a:gd name="T48" fmla="*/ 2147483647 w 23"/>
              <a:gd name="T49" fmla="*/ 2147483647 h 29"/>
              <a:gd name="T50" fmla="*/ 2147483647 w 23"/>
              <a:gd name="T51" fmla="*/ 2147483647 h 29"/>
              <a:gd name="T52" fmla="*/ 2147483647 w 23"/>
              <a:gd name="T53" fmla="*/ 2147483647 h 29"/>
              <a:gd name="T54" fmla="*/ 2147483647 w 23"/>
              <a:gd name="T55" fmla="*/ 2147483647 h 29"/>
              <a:gd name="T56" fmla="*/ 2147483647 w 23"/>
              <a:gd name="T57" fmla="*/ 2147483647 h 29"/>
              <a:gd name="T58" fmla="*/ 2147483647 w 23"/>
              <a:gd name="T59" fmla="*/ 2147483647 h 29"/>
              <a:gd name="T60" fmla="*/ 2147483647 w 23"/>
              <a:gd name="T61" fmla="*/ 2147483647 h 29"/>
              <a:gd name="T62" fmla="*/ 2147483647 w 23"/>
              <a:gd name="T63" fmla="*/ 2147483647 h 29"/>
              <a:gd name="T64" fmla="*/ 2147483647 w 23"/>
              <a:gd name="T65" fmla="*/ 2147483647 h 29"/>
              <a:gd name="T66" fmla="*/ 2147483647 w 23"/>
              <a:gd name="T67" fmla="*/ 2147483647 h 29"/>
              <a:gd name="T68" fmla="*/ 2147483647 w 23"/>
              <a:gd name="T69" fmla="*/ 2147483647 h 29"/>
              <a:gd name="T70" fmla="*/ 2147483647 w 23"/>
              <a:gd name="T71" fmla="*/ 2147483647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21" name="Line 709"/>
          <p:cNvSpPr>
            <a:spLocks noChangeShapeType="1"/>
          </p:cNvSpPr>
          <p:nvPr/>
        </p:nvSpPr>
        <p:spPr bwMode="auto">
          <a:xfrm>
            <a:off x="1566863" y="19192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22" name="Line 710"/>
          <p:cNvSpPr>
            <a:spLocks noChangeShapeType="1"/>
          </p:cNvSpPr>
          <p:nvPr/>
        </p:nvSpPr>
        <p:spPr bwMode="auto">
          <a:xfrm>
            <a:off x="1536700" y="195738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23" name="Rectangle 711"/>
          <p:cNvSpPr>
            <a:spLocks noChangeArrowheads="1"/>
          </p:cNvSpPr>
          <p:nvPr/>
        </p:nvSpPr>
        <p:spPr bwMode="auto">
          <a:xfrm>
            <a:off x="914400" y="2057400"/>
            <a:ext cx="1231900" cy="236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24" name="Rectangle 712"/>
          <p:cNvSpPr>
            <a:spLocks noChangeArrowheads="1"/>
          </p:cNvSpPr>
          <p:nvPr/>
        </p:nvSpPr>
        <p:spPr bwMode="auto">
          <a:xfrm>
            <a:off x="152400" y="5257800"/>
            <a:ext cx="11557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</a:rPr>
              <a:t>Section 4</a:t>
            </a:r>
          </a:p>
        </p:txBody>
      </p:sp>
      <p:sp>
        <p:nvSpPr>
          <p:cNvPr id="5625" name="Rectangle 713"/>
          <p:cNvSpPr>
            <a:spLocks noChangeArrowheads="1"/>
          </p:cNvSpPr>
          <p:nvPr/>
        </p:nvSpPr>
        <p:spPr bwMode="auto">
          <a:xfrm>
            <a:off x="7696200" y="4724400"/>
            <a:ext cx="1155700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</a:rPr>
              <a:t>Section 5</a:t>
            </a:r>
          </a:p>
        </p:txBody>
      </p:sp>
      <p:sp>
        <p:nvSpPr>
          <p:cNvPr id="5626" name="Rectangle 714"/>
          <p:cNvSpPr>
            <a:spLocks noChangeArrowheads="1"/>
          </p:cNvSpPr>
          <p:nvPr/>
        </p:nvSpPr>
        <p:spPr bwMode="auto">
          <a:xfrm>
            <a:off x="7848600" y="3276600"/>
            <a:ext cx="11557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</a:rPr>
              <a:t>Section 3</a:t>
            </a:r>
          </a:p>
        </p:txBody>
      </p:sp>
      <p:sp>
        <p:nvSpPr>
          <p:cNvPr id="5627" name="Rectangle 715"/>
          <p:cNvSpPr>
            <a:spLocks noChangeArrowheads="1"/>
          </p:cNvSpPr>
          <p:nvPr/>
        </p:nvSpPr>
        <p:spPr bwMode="auto">
          <a:xfrm>
            <a:off x="4267200" y="609600"/>
            <a:ext cx="11557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</a:rPr>
              <a:t>Section 2</a:t>
            </a:r>
          </a:p>
        </p:txBody>
      </p:sp>
      <p:sp>
        <p:nvSpPr>
          <p:cNvPr id="5628" name="Rectangle 716"/>
          <p:cNvSpPr>
            <a:spLocks noChangeArrowheads="1"/>
          </p:cNvSpPr>
          <p:nvPr/>
        </p:nvSpPr>
        <p:spPr bwMode="auto">
          <a:xfrm>
            <a:off x="609600" y="609600"/>
            <a:ext cx="1155700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</a:rPr>
              <a:t>Section</a:t>
            </a:r>
            <a:r>
              <a:rPr lang="en-GB" sz="1700" b="1" dirty="0">
                <a:solidFill>
                  <a:srgbClr val="000080"/>
                </a:solidFill>
              </a:rPr>
              <a:t> 1</a:t>
            </a:r>
          </a:p>
        </p:txBody>
      </p:sp>
      <p:grpSp>
        <p:nvGrpSpPr>
          <p:cNvPr id="4" name="Group 717"/>
          <p:cNvGrpSpPr>
            <a:grpSpLocks/>
          </p:cNvGrpSpPr>
          <p:nvPr/>
        </p:nvGrpSpPr>
        <p:grpSpPr bwMode="auto">
          <a:xfrm>
            <a:off x="914400" y="2133600"/>
            <a:ext cx="325438" cy="339725"/>
            <a:chOff x="263" y="1719"/>
            <a:chExt cx="205" cy="214"/>
          </a:xfrm>
        </p:grpSpPr>
        <p:sp>
          <p:nvSpPr>
            <p:cNvPr id="5704" name="Freeform 718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05" name="Rectangle 719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06" name="Rectangle 720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07" name="Rectangle 721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08" name="Freeform 722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09" name="Line 723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10" name="Line 724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25"/>
          <p:cNvGrpSpPr>
            <a:grpSpLocks/>
          </p:cNvGrpSpPr>
          <p:nvPr/>
        </p:nvGrpSpPr>
        <p:grpSpPr bwMode="auto">
          <a:xfrm>
            <a:off x="1371600" y="2286000"/>
            <a:ext cx="325438" cy="339725"/>
            <a:chOff x="263" y="1719"/>
            <a:chExt cx="205" cy="214"/>
          </a:xfrm>
        </p:grpSpPr>
        <p:sp>
          <p:nvSpPr>
            <p:cNvPr id="5697" name="Freeform 726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98" name="Rectangle 727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99" name="Rectangle 728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00" name="Rectangle 729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01" name="Freeform 730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02" name="Line 731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03" name="Line 732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733"/>
          <p:cNvGrpSpPr>
            <a:grpSpLocks/>
          </p:cNvGrpSpPr>
          <p:nvPr/>
        </p:nvGrpSpPr>
        <p:grpSpPr bwMode="auto">
          <a:xfrm>
            <a:off x="1371600" y="1752600"/>
            <a:ext cx="325438" cy="339725"/>
            <a:chOff x="263" y="1719"/>
            <a:chExt cx="205" cy="214"/>
          </a:xfrm>
        </p:grpSpPr>
        <p:sp>
          <p:nvSpPr>
            <p:cNvPr id="5690" name="Freeform 734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91" name="Rectangle 735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92" name="Rectangle 736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93" name="Rectangle 737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94" name="Freeform 738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95" name="Line 739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96" name="Line 740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41"/>
          <p:cNvGrpSpPr>
            <a:grpSpLocks/>
          </p:cNvGrpSpPr>
          <p:nvPr/>
        </p:nvGrpSpPr>
        <p:grpSpPr bwMode="auto">
          <a:xfrm>
            <a:off x="1828800" y="2133600"/>
            <a:ext cx="325438" cy="339725"/>
            <a:chOff x="263" y="1719"/>
            <a:chExt cx="205" cy="214"/>
          </a:xfrm>
        </p:grpSpPr>
        <p:sp>
          <p:nvSpPr>
            <p:cNvPr id="5683" name="Freeform 742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84" name="Rectangle 743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85" name="Rectangle 744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86" name="Rectangle 745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87" name="Freeform 746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88" name="Line 747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89" name="Line 748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49"/>
          <p:cNvGrpSpPr>
            <a:grpSpLocks/>
          </p:cNvGrpSpPr>
          <p:nvPr/>
        </p:nvGrpSpPr>
        <p:grpSpPr bwMode="auto">
          <a:xfrm>
            <a:off x="914400" y="1447800"/>
            <a:ext cx="325438" cy="339725"/>
            <a:chOff x="263" y="1719"/>
            <a:chExt cx="205" cy="214"/>
          </a:xfrm>
        </p:grpSpPr>
        <p:sp>
          <p:nvSpPr>
            <p:cNvPr id="5676" name="Freeform 750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77" name="Rectangle 751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78" name="Rectangle 752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79" name="Rectangle 753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80" name="Freeform 754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81" name="Line 755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82" name="Line 756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57"/>
          <p:cNvGrpSpPr>
            <a:grpSpLocks/>
          </p:cNvGrpSpPr>
          <p:nvPr/>
        </p:nvGrpSpPr>
        <p:grpSpPr bwMode="auto">
          <a:xfrm>
            <a:off x="5486400" y="4419600"/>
            <a:ext cx="325438" cy="339725"/>
            <a:chOff x="263" y="1719"/>
            <a:chExt cx="205" cy="214"/>
          </a:xfrm>
        </p:grpSpPr>
        <p:sp>
          <p:nvSpPr>
            <p:cNvPr id="5669" name="Freeform 758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70" name="Rectangle 759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71" name="Rectangle 760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72" name="Rectangle 761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73" name="Freeform 762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74" name="Line 763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75" name="Line 764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765"/>
          <p:cNvGrpSpPr>
            <a:grpSpLocks/>
          </p:cNvGrpSpPr>
          <p:nvPr/>
        </p:nvGrpSpPr>
        <p:grpSpPr bwMode="auto">
          <a:xfrm>
            <a:off x="5410200" y="3886200"/>
            <a:ext cx="325438" cy="339725"/>
            <a:chOff x="263" y="1719"/>
            <a:chExt cx="205" cy="214"/>
          </a:xfrm>
        </p:grpSpPr>
        <p:sp>
          <p:nvSpPr>
            <p:cNvPr id="5662" name="Freeform 766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3" name="Rectangle 767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4" name="Rectangle 768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5" name="Rectangle 769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6" name="Freeform 770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7" name="Line 771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8" name="Line 772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773"/>
          <p:cNvGrpSpPr>
            <a:grpSpLocks/>
          </p:cNvGrpSpPr>
          <p:nvPr/>
        </p:nvGrpSpPr>
        <p:grpSpPr bwMode="auto">
          <a:xfrm>
            <a:off x="6096000" y="4267200"/>
            <a:ext cx="325438" cy="339725"/>
            <a:chOff x="263" y="1719"/>
            <a:chExt cx="205" cy="214"/>
          </a:xfrm>
        </p:grpSpPr>
        <p:sp>
          <p:nvSpPr>
            <p:cNvPr id="5655" name="Freeform 774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6" name="Rectangle 775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7" name="Rectangle 776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8" name="Rectangle 777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9" name="Freeform 778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0" name="Line 779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1" name="Line 780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781"/>
          <p:cNvGrpSpPr>
            <a:grpSpLocks/>
          </p:cNvGrpSpPr>
          <p:nvPr/>
        </p:nvGrpSpPr>
        <p:grpSpPr bwMode="auto">
          <a:xfrm>
            <a:off x="5943600" y="3733800"/>
            <a:ext cx="325438" cy="339725"/>
            <a:chOff x="263" y="1719"/>
            <a:chExt cx="205" cy="214"/>
          </a:xfrm>
        </p:grpSpPr>
        <p:sp>
          <p:nvSpPr>
            <p:cNvPr id="5648" name="Freeform 782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9" name="Rectangle 783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0" name="Rectangle 784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1" name="Rectangle 785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2" name="Freeform 786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3" name="Line 787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4" name="Line 788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789"/>
          <p:cNvGrpSpPr>
            <a:grpSpLocks/>
          </p:cNvGrpSpPr>
          <p:nvPr/>
        </p:nvGrpSpPr>
        <p:grpSpPr bwMode="auto">
          <a:xfrm>
            <a:off x="6400800" y="3657600"/>
            <a:ext cx="325438" cy="339725"/>
            <a:chOff x="263" y="1719"/>
            <a:chExt cx="205" cy="214"/>
          </a:xfrm>
        </p:grpSpPr>
        <p:sp>
          <p:nvSpPr>
            <p:cNvPr id="5641" name="Freeform 790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0 w 614"/>
                <a:gd name="T1" fmla="*/ 0 h 643"/>
                <a:gd name="T2" fmla="*/ 0 w 614"/>
                <a:gd name="T3" fmla="*/ 0 h 643"/>
                <a:gd name="T4" fmla="*/ 0 w 614"/>
                <a:gd name="T5" fmla="*/ 0 h 643"/>
                <a:gd name="T6" fmla="*/ 1 w 614"/>
                <a:gd name="T7" fmla="*/ 0 h 643"/>
                <a:gd name="T8" fmla="*/ 1 w 614"/>
                <a:gd name="T9" fmla="*/ 0 h 643"/>
                <a:gd name="T10" fmla="*/ 1 w 614"/>
                <a:gd name="T11" fmla="*/ 0 h 643"/>
                <a:gd name="T12" fmla="*/ 1 w 614"/>
                <a:gd name="T13" fmla="*/ 1 h 643"/>
                <a:gd name="T14" fmla="*/ 0 w 614"/>
                <a:gd name="T15" fmla="*/ 1 h 643"/>
                <a:gd name="T16" fmla="*/ 0 w 614"/>
                <a:gd name="T17" fmla="*/ 0 h 643"/>
                <a:gd name="T18" fmla="*/ 1 w 614"/>
                <a:gd name="T19" fmla="*/ 0 h 643"/>
                <a:gd name="T20" fmla="*/ 1 w 614"/>
                <a:gd name="T21" fmla="*/ 0 h 643"/>
                <a:gd name="T22" fmla="*/ 1 w 614"/>
                <a:gd name="T23" fmla="*/ 1 h 643"/>
                <a:gd name="T24" fmla="*/ 0 w 614"/>
                <a:gd name="T25" fmla="*/ 1 h 643"/>
                <a:gd name="T26" fmla="*/ 0 w 614"/>
                <a:gd name="T27" fmla="*/ 1 h 643"/>
                <a:gd name="T28" fmla="*/ 0 w 614"/>
                <a:gd name="T29" fmla="*/ 0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2" name="Rectangle 791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3" name="Rectangle 792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4" name="Rectangle 793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5" name="Freeform 794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0 w 23"/>
                <a:gd name="T1" fmla="*/ 0 h 30"/>
                <a:gd name="T2" fmla="*/ 0 w 23"/>
                <a:gd name="T3" fmla="*/ 0 h 30"/>
                <a:gd name="T4" fmla="*/ 0 w 23"/>
                <a:gd name="T5" fmla="*/ 0 h 30"/>
                <a:gd name="T6" fmla="*/ 0 w 23"/>
                <a:gd name="T7" fmla="*/ 0 h 30"/>
                <a:gd name="T8" fmla="*/ 0 w 23"/>
                <a:gd name="T9" fmla="*/ 0 h 30"/>
                <a:gd name="T10" fmla="*/ 0 w 23"/>
                <a:gd name="T11" fmla="*/ 0 h 30"/>
                <a:gd name="T12" fmla="*/ 0 w 23"/>
                <a:gd name="T13" fmla="*/ 0 h 30"/>
                <a:gd name="T14" fmla="*/ 0 w 23"/>
                <a:gd name="T15" fmla="*/ 0 h 30"/>
                <a:gd name="T16" fmla="*/ 0 w 23"/>
                <a:gd name="T17" fmla="*/ 0 h 30"/>
                <a:gd name="T18" fmla="*/ 0 w 23"/>
                <a:gd name="T19" fmla="*/ 0 h 30"/>
                <a:gd name="T20" fmla="*/ 0 w 23"/>
                <a:gd name="T21" fmla="*/ 0 h 30"/>
                <a:gd name="T22" fmla="*/ 0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0 h 30"/>
                <a:gd name="T30" fmla="*/ 0 w 23"/>
                <a:gd name="T31" fmla="*/ 0 h 30"/>
                <a:gd name="T32" fmla="*/ 0 w 23"/>
                <a:gd name="T33" fmla="*/ 0 h 30"/>
                <a:gd name="T34" fmla="*/ 0 w 23"/>
                <a:gd name="T35" fmla="*/ 0 h 30"/>
                <a:gd name="T36" fmla="*/ 0 w 23"/>
                <a:gd name="T37" fmla="*/ 0 h 30"/>
                <a:gd name="T38" fmla="*/ 0 w 23"/>
                <a:gd name="T39" fmla="*/ 0 h 30"/>
                <a:gd name="T40" fmla="*/ 0 w 23"/>
                <a:gd name="T41" fmla="*/ 0 h 30"/>
                <a:gd name="T42" fmla="*/ 0 w 23"/>
                <a:gd name="T43" fmla="*/ 0 h 30"/>
                <a:gd name="T44" fmla="*/ 0 w 23"/>
                <a:gd name="T45" fmla="*/ 0 h 30"/>
                <a:gd name="T46" fmla="*/ 0 w 23"/>
                <a:gd name="T47" fmla="*/ 0 h 30"/>
                <a:gd name="T48" fmla="*/ 0 w 23"/>
                <a:gd name="T49" fmla="*/ 0 h 30"/>
                <a:gd name="T50" fmla="*/ 0 w 23"/>
                <a:gd name="T51" fmla="*/ 0 h 30"/>
                <a:gd name="T52" fmla="*/ 0 w 23"/>
                <a:gd name="T53" fmla="*/ 0 h 30"/>
                <a:gd name="T54" fmla="*/ 0 w 23"/>
                <a:gd name="T55" fmla="*/ 0 h 30"/>
                <a:gd name="T56" fmla="*/ 0 w 23"/>
                <a:gd name="T57" fmla="*/ 0 h 30"/>
                <a:gd name="T58" fmla="*/ 0 w 23"/>
                <a:gd name="T59" fmla="*/ 0 h 30"/>
                <a:gd name="T60" fmla="*/ 0 w 23"/>
                <a:gd name="T61" fmla="*/ 0 h 30"/>
                <a:gd name="T62" fmla="*/ 0 w 23"/>
                <a:gd name="T63" fmla="*/ 0 h 30"/>
                <a:gd name="T64" fmla="*/ 0 w 23"/>
                <a:gd name="T65" fmla="*/ 0 h 30"/>
                <a:gd name="T66" fmla="*/ 0 w 23"/>
                <a:gd name="T67" fmla="*/ 0 h 30"/>
                <a:gd name="T68" fmla="*/ 0 w 23"/>
                <a:gd name="T69" fmla="*/ 0 h 30"/>
                <a:gd name="T70" fmla="*/ 0 w 23"/>
                <a:gd name="T71" fmla="*/ 0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6" name="Line 795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7" name="Line 796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9" name="Oval 797"/>
          <p:cNvSpPr>
            <a:spLocks noChangeArrowheads="1"/>
          </p:cNvSpPr>
          <p:nvPr/>
        </p:nvSpPr>
        <p:spPr bwMode="auto">
          <a:xfrm>
            <a:off x="838200" y="1524000"/>
            <a:ext cx="1524000" cy="15240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0" name="Oval 798"/>
          <p:cNvSpPr>
            <a:spLocks noChangeArrowheads="1"/>
          </p:cNvSpPr>
          <p:nvPr/>
        </p:nvSpPr>
        <p:spPr bwMode="auto">
          <a:xfrm>
            <a:off x="5105400" y="3505200"/>
            <a:ext cx="1524000" cy="15240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2CCC-3B69-4FAB-B552-CFDFFB70953C}" type="datetime1">
              <a:rPr lang="en-US" smtClean="0"/>
              <a:t>11/11/2023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ampsi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1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 descr="sampst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25713"/>
            <a:ext cx="4648200" cy="433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495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3ED6-8027-4C8E-A3DF-D1CE827B6A28}" type="datetime1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  <a:effectLst/>
              </a:rPr>
              <a:t>Session outline</a:t>
            </a:r>
            <a:endParaRPr lang="en-US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Census and sample survey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Definition of sample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Why sample?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Sampling process</a:t>
            </a:r>
          </a:p>
          <a:p>
            <a:pPr algn="just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31E4-C492-49A5-817D-9C36214F85A1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effectLst/>
              </a:rPr>
              <a:t>Variable 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500" b="1" dirty="0"/>
              <a:t>Variable </a:t>
            </a:r>
            <a:r>
              <a:rPr lang="en-US" sz="2500" dirty="0"/>
              <a:t>is a concept that varies. </a:t>
            </a:r>
            <a:endParaRPr lang="en-US" sz="2500" b="1" dirty="0"/>
          </a:p>
          <a:p>
            <a:pPr algn="just">
              <a:buNone/>
            </a:pPr>
            <a:endParaRPr lang="en-US" sz="1100" b="1" dirty="0"/>
          </a:p>
          <a:p>
            <a:pPr algn="just"/>
            <a:r>
              <a:rPr lang="en-US" sz="2500" b="1" dirty="0"/>
              <a:t>Variable </a:t>
            </a:r>
            <a:r>
              <a:rPr lang="en-US" sz="2500" dirty="0"/>
              <a:t>is a concept that can take </a:t>
            </a:r>
            <a:r>
              <a:rPr lang="en-US" sz="2500" i="1" dirty="0">
                <a:solidFill>
                  <a:srgbClr val="0000FF"/>
                </a:solidFill>
              </a:rPr>
              <a:t>different</a:t>
            </a:r>
            <a:r>
              <a:rPr lang="en-US" sz="2500" dirty="0">
                <a:solidFill>
                  <a:srgbClr val="0000FF"/>
                </a:solidFill>
              </a:rPr>
              <a:t> </a:t>
            </a:r>
            <a:r>
              <a:rPr lang="en-US" sz="2500" i="1" dirty="0">
                <a:solidFill>
                  <a:srgbClr val="0000FF"/>
                </a:solidFill>
              </a:rPr>
              <a:t>quantitative</a:t>
            </a:r>
            <a:r>
              <a:rPr lang="en-US" sz="2500" dirty="0">
                <a:solidFill>
                  <a:srgbClr val="0000FF"/>
                </a:solidFill>
              </a:rPr>
              <a:t> </a:t>
            </a:r>
            <a:r>
              <a:rPr lang="en-US" sz="2500" i="1" dirty="0">
                <a:solidFill>
                  <a:srgbClr val="0000FF"/>
                </a:solidFill>
              </a:rPr>
              <a:t>values</a:t>
            </a:r>
            <a:r>
              <a:rPr lang="en-US" sz="2500" dirty="0">
                <a:solidFill>
                  <a:srgbClr val="0000FF"/>
                </a:solidFill>
              </a:rPr>
              <a:t> </a:t>
            </a:r>
            <a:r>
              <a:rPr lang="en-US" sz="2500" dirty="0"/>
              <a:t>as a weight, height, income</a:t>
            </a:r>
          </a:p>
          <a:p>
            <a:pPr algn="just"/>
            <a:endParaRPr lang="en-US" sz="1400" dirty="0"/>
          </a:p>
          <a:p>
            <a:pPr algn="just"/>
            <a:r>
              <a:rPr lang="en-US" sz="2500" dirty="0"/>
              <a:t>That a variable </a:t>
            </a:r>
            <a:r>
              <a:rPr lang="en-US" sz="2500" b="1" dirty="0">
                <a:solidFill>
                  <a:srgbClr val="FF0000"/>
                </a:solidFill>
              </a:rPr>
              <a:t>may be situation specific</a:t>
            </a:r>
            <a:r>
              <a:rPr lang="en-US" sz="2500" dirty="0"/>
              <a:t>; for example gender is a variable but if in a particular situation like a class of Research Methods if there are only female students, then </a:t>
            </a:r>
            <a:r>
              <a:rPr lang="en-US" sz="2500" b="1" dirty="0">
                <a:solidFill>
                  <a:srgbClr val="009900"/>
                </a:solidFill>
              </a:rPr>
              <a:t>in this situation gender will not be considered as a variable.</a:t>
            </a:r>
          </a:p>
          <a:p>
            <a:endParaRPr lang="en-US" sz="1800" dirty="0"/>
          </a:p>
          <a:p>
            <a:pPr algn="just"/>
            <a:r>
              <a:rPr lang="en-US" sz="2500" dirty="0"/>
              <a:t>Concept or phenomenon can take as </a:t>
            </a:r>
            <a:r>
              <a:rPr lang="en-US" sz="2500" b="1" dirty="0"/>
              <a:t>quantitatively different </a:t>
            </a:r>
            <a:r>
              <a:rPr lang="en-US" sz="2500" dirty="0"/>
              <a:t>values, namely </a:t>
            </a:r>
            <a:r>
              <a:rPr lang="en-US" sz="2500" b="1" dirty="0">
                <a:solidFill>
                  <a:srgbClr val="FF0000"/>
                </a:solidFill>
              </a:rPr>
              <a:t>continuously</a:t>
            </a:r>
            <a:r>
              <a:rPr lang="en-US" sz="2500" dirty="0"/>
              <a:t> and </a:t>
            </a:r>
            <a:r>
              <a:rPr lang="en-US" sz="2500" b="1" dirty="0">
                <a:solidFill>
                  <a:srgbClr val="FF0000"/>
                </a:solidFill>
              </a:rPr>
              <a:t>discrete</a:t>
            </a:r>
            <a:r>
              <a:rPr lang="en-US" sz="2500" dirty="0"/>
              <a:t>. </a:t>
            </a:r>
          </a:p>
          <a:p>
            <a:endParaRPr lang="en-US" sz="2500" dirty="0"/>
          </a:p>
          <a:p>
            <a:pPr algn="just"/>
            <a:endParaRPr lang="en-US" sz="25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358-B00E-44E9-B6F8-7E429562CFB2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098792" cy="4800600"/>
          </a:xfrm>
        </p:spPr>
        <p:txBody>
          <a:bodyPr>
            <a:noAutofit/>
          </a:bodyPr>
          <a:lstStyle/>
          <a:p>
            <a:pPr algn="just"/>
            <a:r>
              <a:rPr lang="en-US" sz="2500" b="1" i="1" dirty="0"/>
              <a:t>Continuous variables – </a:t>
            </a:r>
            <a:r>
              <a:rPr lang="en-US" sz="2500" dirty="0"/>
              <a:t>are </a:t>
            </a:r>
            <a:r>
              <a:rPr lang="en-US" sz="2500" b="1" dirty="0">
                <a:solidFill>
                  <a:srgbClr val="009900"/>
                </a:solidFill>
              </a:rPr>
              <a:t>measurable</a:t>
            </a:r>
            <a:r>
              <a:rPr lang="en-US" sz="2500" dirty="0"/>
              <a:t> values that can have </a:t>
            </a:r>
            <a:r>
              <a:rPr lang="en-US" sz="2500" dirty="0">
                <a:solidFill>
                  <a:srgbClr val="FF0000"/>
                </a:solidFill>
              </a:rPr>
              <a:t>decimal points</a:t>
            </a:r>
            <a:r>
              <a:rPr lang="en-US" sz="2500" dirty="0"/>
              <a:t>.</a:t>
            </a:r>
          </a:p>
          <a:p>
            <a:pPr lvl="1" algn="just"/>
            <a:r>
              <a:rPr lang="en-US" sz="2500" dirty="0"/>
              <a:t>In a concise manner, </a:t>
            </a:r>
            <a:r>
              <a:rPr lang="en-US" sz="2500" b="1" dirty="0">
                <a:solidFill>
                  <a:srgbClr val="0000FF"/>
                </a:solidFill>
              </a:rPr>
              <a:t>continuous variable </a:t>
            </a:r>
            <a:r>
              <a:rPr lang="en-US" sz="2500" dirty="0"/>
              <a:t>is a data obtained by measurement, usually stated as decimal or sometimes whole numbers. </a:t>
            </a:r>
            <a:r>
              <a:rPr lang="en-US" sz="2500" b="1" dirty="0"/>
              <a:t>For example, </a:t>
            </a:r>
            <a:r>
              <a:rPr lang="en-US" sz="2500" dirty="0"/>
              <a:t>income, height, temperature, age, or a test score</a:t>
            </a:r>
          </a:p>
          <a:p>
            <a:endParaRPr lang="en-US" sz="25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5EE1-4CB0-480A-A7BB-196DEDB20BDC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257800"/>
          </a:xfrm>
        </p:spPr>
        <p:txBody>
          <a:bodyPr>
            <a:noAutofit/>
          </a:bodyPr>
          <a:lstStyle/>
          <a:p>
            <a:pPr algn="just"/>
            <a:r>
              <a:rPr lang="en-US" sz="2500" b="1" i="1" dirty="0"/>
              <a:t>Discrete variables  - </a:t>
            </a:r>
            <a:r>
              <a:rPr lang="en-US" sz="2500" dirty="0"/>
              <a:t>are natural numbers or values that can be </a:t>
            </a:r>
            <a:r>
              <a:rPr lang="en-US" sz="2500" b="1" dirty="0">
                <a:solidFill>
                  <a:srgbClr val="009900"/>
                </a:solidFill>
              </a:rPr>
              <a:t>counted</a:t>
            </a:r>
            <a:r>
              <a:rPr lang="en-US" sz="2500" dirty="0"/>
              <a:t>.</a:t>
            </a:r>
          </a:p>
          <a:p>
            <a:pPr lvl="1" algn="just"/>
            <a:r>
              <a:rPr lang="en-US" sz="2500" dirty="0"/>
              <a:t>In a concise manner, </a:t>
            </a:r>
            <a:r>
              <a:rPr lang="en-US" sz="2500" b="1" dirty="0">
                <a:solidFill>
                  <a:srgbClr val="0000FF"/>
                </a:solidFill>
              </a:rPr>
              <a:t>discrete data </a:t>
            </a:r>
            <a:r>
              <a:rPr lang="en-US" sz="2500" dirty="0"/>
              <a:t>is a data obtained by counting process, usually stated as natural numbers.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In simple terms, any variable that has a </a:t>
            </a:r>
            <a:r>
              <a:rPr lang="en-US" sz="2500" b="1" i="1" dirty="0">
                <a:solidFill>
                  <a:srgbClr val="FF0000"/>
                </a:solidFill>
              </a:rPr>
              <a:t>limited number of distinct values </a:t>
            </a:r>
            <a:r>
              <a:rPr lang="en-US" sz="2500" dirty="0"/>
              <a:t>and which </a:t>
            </a:r>
            <a:r>
              <a:rPr lang="en-US" sz="2500" b="1" dirty="0"/>
              <a:t>cannot be divided into fractions</a:t>
            </a:r>
            <a:r>
              <a:rPr lang="en-US" sz="2500" dirty="0"/>
              <a:t>, is a </a:t>
            </a:r>
            <a:r>
              <a:rPr lang="en-US" sz="2500" b="1" i="1" dirty="0">
                <a:solidFill>
                  <a:srgbClr val="0000FF"/>
                </a:solidFill>
              </a:rPr>
              <a:t>discontinuous variable</a:t>
            </a:r>
            <a:r>
              <a:rPr lang="en-US" sz="2500" b="1" dirty="0">
                <a:solidFill>
                  <a:srgbClr val="0000FF"/>
                </a:solidFill>
              </a:rPr>
              <a:t>. (Discrete, </a:t>
            </a:r>
            <a:r>
              <a:rPr lang="en-US" sz="2500" b="1" i="1" dirty="0">
                <a:solidFill>
                  <a:srgbClr val="00B0F0"/>
                </a:solidFill>
              </a:rPr>
              <a:t>categorical variable </a:t>
            </a:r>
            <a:r>
              <a:rPr lang="en-US" sz="2500" b="1" dirty="0">
                <a:solidFill>
                  <a:srgbClr val="0000FF"/>
                </a:solidFill>
              </a:rPr>
              <a:t>or </a:t>
            </a:r>
            <a:r>
              <a:rPr lang="en-US" sz="2500" b="1" i="1" dirty="0">
                <a:solidFill>
                  <a:schemeClr val="accent5">
                    <a:lumMod val="75000"/>
                  </a:schemeClr>
                </a:solidFill>
              </a:rPr>
              <a:t>classificatory variable</a:t>
            </a:r>
            <a:r>
              <a:rPr lang="en-US" sz="2500" b="1" i="1" dirty="0">
                <a:solidFill>
                  <a:srgbClr val="0000FF"/>
                </a:solidFill>
              </a:rPr>
              <a:t>). </a:t>
            </a:r>
            <a:r>
              <a:rPr lang="en-US" sz="2500" b="1" dirty="0"/>
              <a:t>For example, </a:t>
            </a:r>
            <a:r>
              <a:rPr lang="en-US" sz="2500" dirty="0"/>
              <a:t>number of students in a class. </a:t>
            </a:r>
            <a:endParaRPr lang="en-US" sz="2500" b="1" dirty="0"/>
          </a:p>
          <a:p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94B-6699-49D7-88A1-DE8792ABCBC4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effectLst/>
              </a:rPr>
              <a:t>D</a:t>
            </a:r>
            <a:r>
              <a:rPr>
                <a:solidFill>
                  <a:srgbClr val="0000FF"/>
                </a:solidFill>
                <a:effectLst/>
              </a:rPr>
              <a:t>ependent and independent variables</a:t>
            </a:r>
            <a:endParaRPr lang="en-US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174992" cy="5105400"/>
          </a:xfrm>
        </p:spPr>
        <p:txBody>
          <a:bodyPr>
            <a:normAutofit/>
          </a:bodyPr>
          <a:lstStyle/>
          <a:p>
            <a:pPr algn="just"/>
            <a:r>
              <a:rPr lang="en-US" sz="2500" b="1" i="1" dirty="0">
                <a:solidFill>
                  <a:srgbClr val="00B0F0"/>
                </a:solidFill>
              </a:rPr>
              <a:t>Dependent variable  </a:t>
            </a:r>
            <a:r>
              <a:rPr lang="en-US" sz="2500" dirty="0"/>
              <a:t>is a variable that 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</a:rPr>
              <a:t>depends upon </a:t>
            </a:r>
            <a:r>
              <a:rPr lang="en-US" sz="2500" dirty="0"/>
              <a:t>or is </a:t>
            </a:r>
            <a:r>
              <a:rPr lang="en-US" sz="2500" b="1" dirty="0">
                <a:solidFill>
                  <a:srgbClr val="009900"/>
                </a:solidFill>
              </a:rPr>
              <a:t>consequences</a:t>
            </a:r>
            <a:r>
              <a:rPr lang="en-US" sz="2500" dirty="0"/>
              <a:t> of other variables.</a:t>
            </a:r>
          </a:p>
          <a:p>
            <a:pPr algn="just"/>
            <a:endParaRPr lang="en-US" sz="2500" b="1" i="1" dirty="0">
              <a:solidFill>
                <a:srgbClr val="C00000"/>
              </a:solidFill>
            </a:endParaRPr>
          </a:p>
          <a:p>
            <a:pPr algn="just"/>
            <a:r>
              <a:rPr lang="en-US" sz="2500" b="1" i="1" dirty="0">
                <a:solidFill>
                  <a:srgbClr val="C00000"/>
                </a:solidFill>
              </a:rPr>
              <a:t>Independent variable </a:t>
            </a:r>
            <a:r>
              <a:rPr lang="en-US" sz="2500" dirty="0"/>
              <a:t>is the </a:t>
            </a:r>
            <a:r>
              <a:rPr lang="en-US" sz="2500" b="1" dirty="0">
                <a:solidFill>
                  <a:srgbClr val="0000FF"/>
                </a:solidFill>
              </a:rPr>
              <a:t>antecedents</a:t>
            </a:r>
            <a:r>
              <a:rPr lang="en-US" sz="2500" dirty="0"/>
              <a:t> to the dependent variable </a:t>
            </a:r>
          </a:p>
          <a:p>
            <a:pPr lvl="2" algn="just"/>
            <a:r>
              <a:rPr lang="en-US" sz="2500" b="1" dirty="0"/>
              <a:t>For example, h</a:t>
            </a:r>
            <a:r>
              <a:rPr lang="en-US" sz="2500" dirty="0"/>
              <a:t>eight depends on age</a:t>
            </a:r>
          </a:p>
          <a:p>
            <a:pPr lvl="4" algn="just"/>
            <a:r>
              <a:rPr lang="en-US" sz="2500" b="1" i="1" dirty="0"/>
              <a:t>Height is dependent variable and age is independent </a:t>
            </a:r>
          </a:p>
          <a:p>
            <a:endParaRPr lang="en-US" sz="25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ECE4-6319-4C70-A0A5-3FEEF17CA070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solidFill>
                  <a:srgbClr val="0000FF"/>
                </a:solidFill>
              </a:rPr>
              <a:t>Cases where no citation required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GB" sz="2400" dirty="0"/>
              <a:t>Your own ideas, theories, arguments, conclusions </a:t>
            </a:r>
          </a:p>
          <a:p>
            <a:pPr algn="just">
              <a:lnSpc>
                <a:spcPct val="90000"/>
              </a:lnSpc>
            </a:pPr>
            <a:endParaRPr lang="en-GB" sz="2400" dirty="0"/>
          </a:p>
          <a:p>
            <a:pPr algn="just">
              <a:lnSpc>
                <a:spcPct val="90000"/>
              </a:lnSpc>
            </a:pPr>
            <a:r>
              <a:rPr lang="en-GB" sz="2400" dirty="0"/>
              <a:t>Surveys and experiments designed and carried out by you</a:t>
            </a:r>
          </a:p>
          <a:p>
            <a:pPr algn="just">
              <a:lnSpc>
                <a:spcPct val="90000"/>
              </a:lnSpc>
            </a:pPr>
            <a:endParaRPr lang="en-GB" sz="2400" dirty="0"/>
          </a:p>
          <a:p>
            <a:pPr algn="just">
              <a:lnSpc>
                <a:spcPct val="90000"/>
              </a:lnSpc>
            </a:pPr>
            <a:r>
              <a:rPr lang="en-GB" sz="2400" dirty="0"/>
              <a:t>Your own research method </a:t>
            </a:r>
          </a:p>
          <a:p>
            <a:pPr algn="just">
              <a:lnSpc>
                <a:spcPct val="90000"/>
              </a:lnSpc>
            </a:pPr>
            <a:endParaRPr lang="en-GB" sz="2400" dirty="0"/>
          </a:p>
          <a:p>
            <a:pPr algn="just">
              <a:lnSpc>
                <a:spcPct val="90000"/>
              </a:lnSpc>
            </a:pPr>
            <a:r>
              <a:rPr lang="en-GB" sz="2400" dirty="0"/>
              <a:t>Very basic common knowledge: i.e. </a:t>
            </a:r>
            <a:r>
              <a:rPr lang="en-GB" sz="2400" dirty="0" err="1"/>
              <a:t>Hargeisa</a:t>
            </a:r>
            <a:r>
              <a:rPr lang="en-GB" sz="2400" dirty="0"/>
              <a:t> is the capital of Somaliland.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GB" sz="2400" b="1" u="sng" dirty="0">
              <a:solidFill>
                <a:srgbClr val="FF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400" b="1" u="sng" dirty="0">
                <a:solidFill>
                  <a:srgbClr val="FF0000"/>
                </a:solidFill>
              </a:rPr>
              <a:t>BUT</a:t>
            </a:r>
          </a:p>
          <a:p>
            <a:pPr algn="just">
              <a:lnSpc>
                <a:spcPct val="90000"/>
              </a:lnSpc>
            </a:pPr>
            <a:r>
              <a:rPr lang="en-GB" sz="2400" dirty="0" err="1"/>
              <a:t>Hargeisa</a:t>
            </a:r>
            <a:r>
              <a:rPr lang="en-GB" sz="2400" dirty="0"/>
              <a:t> is the capital of Somaliland and has a population of 1,200,000 (cite source!)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F9C-DBA2-439C-9F08-71B9105A4054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174992" cy="4800600"/>
          </a:xfrm>
        </p:spPr>
        <p:txBody>
          <a:bodyPr>
            <a:noAutofit/>
          </a:bodyPr>
          <a:lstStyle/>
          <a:p>
            <a:pPr algn="just"/>
            <a:r>
              <a:rPr lang="en-US" sz="2500" b="1" dirty="0"/>
              <a:t>Extraneous variable – </a:t>
            </a:r>
            <a:r>
              <a:rPr lang="en-US" sz="2500" dirty="0"/>
              <a:t>are independent variables that </a:t>
            </a:r>
            <a:r>
              <a:rPr lang="en-US" sz="2500" b="1" dirty="0">
                <a:solidFill>
                  <a:srgbClr val="0000FF"/>
                </a:solidFill>
              </a:rPr>
              <a:t>are not related</a:t>
            </a:r>
            <a:r>
              <a:rPr lang="en-US" sz="2500" dirty="0"/>
              <a:t> to the </a:t>
            </a:r>
            <a:r>
              <a:rPr lang="en-US" sz="2500" b="1" dirty="0"/>
              <a:t>purpose of the study</a:t>
            </a:r>
            <a:r>
              <a:rPr lang="en-US" sz="2500" dirty="0"/>
              <a:t>, </a:t>
            </a:r>
            <a:r>
              <a:rPr lang="en-US" sz="2500" b="1" dirty="0">
                <a:solidFill>
                  <a:srgbClr val="FF0000"/>
                </a:solidFill>
              </a:rPr>
              <a:t>but may affect the dependent variable. </a:t>
            </a:r>
          </a:p>
          <a:p>
            <a:pPr lvl="1" algn="just"/>
            <a:r>
              <a:rPr lang="en-US" sz="2500" b="1" dirty="0"/>
              <a:t>For example,  </a:t>
            </a:r>
            <a:r>
              <a:rPr lang="en-US" sz="2500" dirty="0"/>
              <a:t>a researcher wants to test the hypothesis that there is a relationship between children’s gains in social studies achievement and their self-concept. </a:t>
            </a:r>
          </a:p>
          <a:p>
            <a:pPr lvl="2" algn="just"/>
            <a:r>
              <a:rPr lang="en-US" sz="2500" b="1" i="1" dirty="0"/>
              <a:t>Self-concept</a:t>
            </a:r>
            <a:r>
              <a:rPr lang="en-US" sz="2500" dirty="0"/>
              <a:t> is independent variable, whereas, </a:t>
            </a:r>
            <a:r>
              <a:rPr lang="en-US" sz="2500" b="1" i="1" dirty="0"/>
              <a:t>social studies achievement</a:t>
            </a:r>
            <a:r>
              <a:rPr lang="en-US" sz="2500" dirty="0"/>
              <a:t> is dependent variable.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21BB-D645-4E19-900E-145E4F003261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C36D81-8E54-4AF8-9231-AC8FDDCB1B67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16389" name="Picture 5" descr="designandco_119_la_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7924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59E0-FFD4-48C9-B3C6-282F61B7952C}" type="datetime1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4C5F0A-565D-459E-A52F-6EA35871DFCD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143000" y="2895600"/>
            <a:ext cx="2362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latin typeface="Tahoma" pitchFamily="34" charset="0"/>
              </a:rPr>
              <a:t>NUMBER OF</a:t>
            </a:r>
          </a:p>
          <a:p>
            <a:pPr algn="ctr"/>
            <a:r>
              <a:rPr lang="en-GB" sz="2000" b="1">
                <a:latin typeface="Tahoma" pitchFamily="34" charset="0"/>
              </a:rPr>
              <a:t>BOOKS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873750" y="3124200"/>
            <a:ext cx="151765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>
                <a:latin typeface="Tahoma" pitchFamily="34" charset="0"/>
              </a:rPr>
              <a:t>READING</a:t>
            </a:r>
          </a:p>
          <a:p>
            <a:r>
              <a:rPr lang="en-GB" sz="2000" b="1" dirty="0">
                <a:latin typeface="Tahoma" pitchFamily="34" charset="0"/>
              </a:rPr>
              <a:t>ABILITIES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5715000" y="2895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5791200" y="4038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5562600" y="2895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562600" y="34290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543800" y="2895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7543800" y="3505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378325" y="5095875"/>
            <a:ext cx="1336675" cy="641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Tahoma" pitchFamily="34" charset="0"/>
              </a:rPr>
              <a:t>PARENTS’</a:t>
            </a:r>
          </a:p>
          <a:p>
            <a:r>
              <a:rPr lang="en-GB" b="1">
                <a:latin typeface="Tahoma" pitchFamily="34" charset="0"/>
              </a:rPr>
              <a:t>LITERACY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3810000" y="46482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3810000" y="54102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5181600" y="44958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5105400" y="54864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4800600" y="441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 flipV="1">
            <a:off x="5105400" y="4419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3505200" y="34290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5105400" y="34290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81000" y="45720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>
                <a:latin typeface="Tahoma" pitchFamily="34" charset="0"/>
              </a:rPr>
              <a:t>Independent </a:t>
            </a:r>
          </a:p>
          <a:p>
            <a:r>
              <a:rPr lang="en-GB" sz="2000" b="1" dirty="0">
                <a:latin typeface="Tahoma" pitchFamily="34" charset="0"/>
              </a:rPr>
              <a:t>Variable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781800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7162800" y="4343400"/>
            <a:ext cx="1662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/>
              <a:t>Dependent </a:t>
            </a:r>
          </a:p>
          <a:p>
            <a:r>
              <a:rPr lang="en-GB" b="1" dirty="0"/>
              <a:t>Variable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096000" y="5943600"/>
            <a:ext cx="15359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Extraneous  </a:t>
            </a:r>
          </a:p>
          <a:p>
            <a:pPr algn="ctr"/>
            <a:r>
              <a:rPr lang="en-GB" b="1" dirty="0"/>
              <a:t>Variable</a:t>
            </a:r>
          </a:p>
        </p:txBody>
      </p:sp>
      <p:sp>
        <p:nvSpPr>
          <p:cNvPr id="17432" name="Rectangle 2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>
                <a:solidFill>
                  <a:schemeClr val="tx1"/>
                </a:solidFill>
                <a:latin typeface="Tahoma" pitchFamily="34" charset="0"/>
              </a:rPr>
              <a:t>Example: Reading Abilities</a:t>
            </a:r>
          </a:p>
        </p:txBody>
      </p:sp>
      <p:sp>
        <p:nvSpPr>
          <p:cNvPr id="17433" name="Line 27"/>
          <p:cNvSpPr>
            <a:spLocks noChangeShapeType="1"/>
          </p:cNvSpPr>
          <p:nvPr/>
        </p:nvSpPr>
        <p:spPr bwMode="auto">
          <a:xfrm flipH="1" flipV="1">
            <a:off x="7620000" y="4114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Line 28"/>
          <p:cNvSpPr>
            <a:spLocks noChangeShapeType="1"/>
          </p:cNvSpPr>
          <p:nvPr/>
        </p:nvSpPr>
        <p:spPr bwMode="auto">
          <a:xfrm flipV="1">
            <a:off x="914400" y="4267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Line 29"/>
          <p:cNvSpPr>
            <a:spLocks noChangeShapeType="1"/>
          </p:cNvSpPr>
          <p:nvPr/>
        </p:nvSpPr>
        <p:spPr bwMode="auto">
          <a:xfrm flipH="1" flipV="1">
            <a:off x="6019800" y="5791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B70-0AD6-43C3-96C3-14E77197ED57}" type="datetime1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Intervening (mediator) variable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162800" cy="480060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500" b="1" dirty="0">
                <a:latin typeface="+mj-lt"/>
              </a:rPr>
              <a:t>Intervening variables</a:t>
            </a:r>
            <a:r>
              <a:rPr lang="en-US" sz="2500" dirty="0">
                <a:latin typeface="+mj-lt"/>
              </a:rPr>
              <a:t> are variables that occur between </a:t>
            </a:r>
            <a:r>
              <a:rPr lang="en-US" sz="2500" b="1" i="1" dirty="0">
                <a:latin typeface="+mj-lt"/>
              </a:rPr>
              <a:t>two other variables. </a:t>
            </a: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500" b="1" dirty="0">
              <a:latin typeface="+mj-lt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500" b="1" dirty="0">
                <a:latin typeface="+mj-lt"/>
              </a:rPr>
              <a:t>For example, </a:t>
            </a:r>
            <a:r>
              <a:rPr lang="en-US" sz="2500" dirty="0">
                <a:latin typeface="+mj-lt"/>
              </a:rPr>
              <a:t>tissue damage is an intervening variable in the smoking and lung cancer relationship. </a:t>
            </a:r>
          </a:p>
          <a:p>
            <a:pPr lvl="1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500" dirty="0">
                <a:latin typeface="+mj-lt"/>
              </a:rPr>
              <a:t>	</a:t>
            </a:r>
            <a:r>
              <a:rPr lang="en-US" sz="2500" b="1" dirty="0">
                <a:latin typeface="+mj-lt"/>
              </a:rPr>
              <a:t>Smoking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>
                <a:latin typeface="+mj-lt"/>
                <a:sym typeface="Wingdings" pitchFamily="2" charset="2"/>
              </a:rPr>
              <a:t></a:t>
            </a:r>
            <a:r>
              <a:rPr lang="en-US" sz="2500" b="1" dirty="0">
                <a:latin typeface="+mj-lt"/>
              </a:rPr>
              <a:t>Tissue Damage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>
                <a:latin typeface="+mj-lt"/>
                <a:sym typeface="Wingdings" pitchFamily="2" charset="2"/>
              </a:rPr>
              <a:t></a:t>
            </a:r>
            <a:r>
              <a:rPr lang="en-US" sz="2500" b="1" dirty="0">
                <a:latin typeface="+mj-lt"/>
              </a:rPr>
              <a:t>Lung Cancer</a:t>
            </a:r>
            <a:r>
              <a:rPr lang="en-US" sz="2500" dirty="0">
                <a:latin typeface="+mj-lt"/>
              </a:rPr>
              <a:t>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D341-8E97-46F8-BDF4-1C7565D94602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562088" cy="48006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dirty="0"/>
              <a:t>Causal relationship can be represented as: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1800" dirty="0"/>
              <a:t>            Independent Variable </a:t>
            </a:r>
            <a:r>
              <a:rPr lang="en-US" sz="1800" dirty="0">
                <a:sym typeface="Wingdings" pitchFamily="2" charset="2"/>
              </a:rPr>
              <a:t> </a:t>
            </a:r>
            <a:r>
              <a:rPr lang="en-US" sz="1800" dirty="0"/>
              <a:t>Intervening variable </a:t>
            </a:r>
            <a:r>
              <a:rPr lang="en-US" sz="1800" dirty="0">
                <a:sym typeface="Wingdings" pitchFamily="2" charset="2"/>
              </a:rPr>
              <a:t></a:t>
            </a:r>
            <a:r>
              <a:rPr lang="en-US" sz="1800" dirty="0"/>
              <a:t>Dependent  variable 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1800" dirty="0"/>
              <a:t>					</a:t>
            </a:r>
            <a:endParaRPr lang="en-US" sz="700" b="1" dirty="0"/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dirty="0"/>
              <a:t>Moderating variable is a form of extraneous variable </a:t>
            </a:r>
            <a:endParaRPr lang="en-GB" dirty="0"/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endParaRPr lang="en-GB" sz="1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9009-D2A6-4BB7-A69E-70F281906E1A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I</a:t>
            </a:r>
            <a:r>
              <a:rPr>
                <a:solidFill>
                  <a:srgbClr val="0000FF"/>
                </a:solidFill>
              </a:rPr>
              <a:t>n short,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txBody>
          <a:bodyPr>
            <a:normAutofit/>
          </a:bodyPr>
          <a:lstStyle/>
          <a:p>
            <a:pPr algn="just"/>
            <a:r>
              <a:rPr lang="en-US" sz="2500" dirty="0"/>
              <a:t>A concept or  perception that takes on different values and that can be measured is a </a:t>
            </a:r>
            <a:r>
              <a:rPr lang="en-US" sz="2500" b="1" dirty="0">
                <a:solidFill>
                  <a:srgbClr val="0000FF"/>
                </a:solidFill>
              </a:rPr>
              <a:t>variable</a:t>
            </a:r>
            <a:r>
              <a:rPr lang="en-US" sz="2500" dirty="0"/>
              <a:t>. It is something that varies.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There are different types of variables, independent, dependent, extraneous and intervening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3EC0-61F8-4ED4-87C2-6ABB8462DF94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C</a:t>
            </a:r>
            <a:r>
              <a:rPr b="1">
                <a:solidFill>
                  <a:srgbClr val="0000FF"/>
                </a:solidFill>
              </a:rPr>
              <a:t>ont'</a:t>
            </a:r>
            <a:r>
              <a:rPr lang="en-US" b="1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b="1" dirty="0">
                <a:solidFill>
                  <a:srgbClr val="FF0000"/>
                </a:solidFill>
              </a:rPr>
              <a:t>Independent variables</a:t>
            </a:r>
            <a:r>
              <a:rPr lang="en-US" sz="2500" dirty="0"/>
              <a:t> –responsible for bringing about change in a phenomenon, situation</a:t>
            </a:r>
          </a:p>
          <a:p>
            <a:pPr algn="just"/>
            <a:endParaRPr lang="en-US" sz="2500" b="1" dirty="0"/>
          </a:p>
          <a:p>
            <a:pPr algn="just"/>
            <a:r>
              <a:rPr lang="en-US" sz="2500" b="1" dirty="0">
                <a:solidFill>
                  <a:srgbClr val="0000FF"/>
                </a:solidFill>
              </a:rPr>
              <a:t>Dependent variables</a:t>
            </a:r>
            <a:r>
              <a:rPr lang="en-US" sz="2500" dirty="0">
                <a:solidFill>
                  <a:srgbClr val="0000FF"/>
                </a:solidFill>
              </a:rPr>
              <a:t> </a:t>
            </a:r>
            <a:r>
              <a:rPr lang="en-US" sz="2500" dirty="0"/>
              <a:t>–effects of a change variable, the outcome of the changes brought about by changes in an independent variable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7373-075D-4D32-9085-7AEE42362FE4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174992" cy="4800600"/>
          </a:xfrm>
        </p:spPr>
        <p:txBody>
          <a:bodyPr>
            <a:normAutofit/>
          </a:bodyPr>
          <a:lstStyle/>
          <a:p>
            <a:pPr algn="just"/>
            <a:r>
              <a:rPr lang="en-US" sz="2500" b="1" dirty="0"/>
              <a:t>Extraneous variables</a:t>
            </a:r>
            <a:r>
              <a:rPr lang="en-US" sz="2500" dirty="0"/>
              <a:t> -other factors that affect the changes bring about by independent variables</a:t>
            </a:r>
          </a:p>
          <a:p>
            <a:pPr algn="just"/>
            <a:endParaRPr lang="en-US" sz="2500" b="1" dirty="0"/>
          </a:p>
          <a:p>
            <a:pPr algn="just"/>
            <a:r>
              <a:rPr lang="en-US" sz="2500" b="1" dirty="0"/>
              <a:t>Intervening variables</a:t>
            </a:r>
            <a:r>
              <a:rPr lang="en-US" sz="2500" dirty="0"/>
              <a:t> –those that link the independent and dependent variables)</a:t>
            </a:r>
          </a:p>
          <a:p>
            <a:pPr>
              <a:buNone/>
            </a:pPr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1FDA-982C-44EE-9817-572472F9993F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APA Style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4800600"/>
          </a:xfrm>
        </p:spPr>
        <p:txBody>
          <a:bodyPr>
            <a:noAutofit/>
          </a:bodyPr>
          <a:lstStyle/>
          <a:p>
            <a:pPr lvl="1" algn="just"/>
            <a:r>
              <a:rPr lang="en-US" sz="2400" b="1" dirty="0"/>
              <a:t>In the case of one and two authors- </a:t>
            </a:r>
            <a:r>
              <a:rPr lang="en-US" sz="2400" dirty="0"/>
              <a:t>Surname of the author(s) followed by year of publication and page number if it is direct quote</a:t>
            </a:r>
          </a:p>
          <a:p>
            <a:pPr lvl="2" algn="just"/>
            <a:r>
              <a:rPr lang="en-US" dirty="0"/>
              <a:t>Cormack (2014) work supports … view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paraphrasing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2" algn="just"/>
            <a:endParaRPr lang="en-US" dirty="0"/>
          </a:p>
          <a:p>
            <a:pPr lvl="2" algn="just"/>
            <a:r>
              <a:rPr lang="en-US" dirty="0"/>
              <a:t>Cormack (2014, p.32-33) states that 'when writing….’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quote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2" algn="just"/>
            <a:endParaRPr lang="en-US" dirty="0"/>
          </a:p>
          <a:p>
            <a:pPr lvl="2" algn="just"/>
            <a:r>
              <a:rPr lang="en-US" dirty="0"/>
              <a:t>Writing for a professional audience (Cormack and Jacky, 1994).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8C96-DD4B-4352-B3F7-378F36A26360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334000"/>
          </a:xfrm>
        </p:spPr>
        <p:txBody>
          <a:bodyPr>
            <a:noAutofit/>
          </a:bodyPr>
          <a:lstStyle/>
          <a:p>
            <a:pPr lvl="1" algn="just"/>
            <a:r>
              <a:rPr lang="en-US" sz="2400" b="1" dirty="0"/>
              <a:t>In case of three to five authors-</a:t>
            </a:r>
            <a:r>
              <a:rPr lang="en-US" sz="2400" dirty="0"/>
              <a:t>Write the surnames of all of the authors the first time the text is cited, then after the surname of the first author followed by </a:t>
            </a:r>
            <a:r>
              <a:rPr lang="en-US" sz="2400" b="1" dirty="0"/>
              <a:t>et al.</a:t>
            </a:r>
            <a:r>
              <a:rPr lang="en-US" sz="2400" dirty="0"/>
              <a:t> meaning </a:t>
            </a:r>
            <a:r>
              <a:rPr lang="en-US" sz="2400" b="1" dirty="0"/>
              <a:t>and others</a:t>
            </a:r>
          </a:p>
          <a:p>
            <a:pPr lvl="1" algn="just"/>
            <a:endParaRPr lang="en-US" sz="2000" b="1" dirty="0"/>
          </a:p>
          <a:p>
            <a:pPr lvl="2" algn="just"/>
            <a:r>
              <a:rPr lang="en-US" dirty="0"/>
              <a:t>Further research (Green, Harris and Dunne, 2009) showed that …</a:t>
            </a:r>
          </a:p>
          <a:p>
            <a:pPr lvl="2" algn="just"/>
            <a:endParaRPr lang="en-US" sz="1050" b="1" dirty="0"/>
          </a:p>
          <a:p>
            <a:pPr lvl="2" algn="just"/>
            <a:r>
              <a:rPr lang="en-US" dirty="0"/>
              <a:t>The research (Green, et al., 2009) has also found that the majority of</a:t>
            </a:r>
          </a:p>
          <a:p>
            <a:pPr lvl="2" algn="just"/>
            <a:endParaRPr lang="en-US" sz="1100" dirty="0"/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b="1" dirty="0"/>
              <a:t>In the case of six and more authors- </a:t>
            </a:r>
            <a:r>
              <a:rPr lang="en-US" sz="2400" dirty="0"/>
              <a:t>the surname of the first author followed by </a:t>
            </a:r>
            <a:r>
              <a:rPr lang="en-US" sz="2400" b="1" dirty="0"/>
              <a:t>et al. </a:t>
            </a:r>
            <a:r>
              <a:rPr lang="en-US" sz="2400" dirty="0"/>
              <a:t>every time the work is cited	</a:t>
            </a:r>
          </a:p>
          <a:p>
            <a:endParaRPr lang="en-US" sz="2400" dirty="0"/>
          </a:p>
          <a:p>
            <a:pPr lvl="2" algn="just"/>
            <a:endParaRPr lang="en-US" b="1" dirty="0"/>
          </a:p>
          <a:p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1EC-E99C-4FAA-8C23-F00CF5E01169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251192" cy="4800600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Several works by one author in the same year will be identified by an alphabet</a:t>
            </a:r>
          </a:p>
          <a:p>
            <a:pPr lvl="1" algn="just"/>
            <a:r>
              <a:rPr lang="en-US" sz="2400" dirty="0"/>
              <a:t>Earlier research by Dunn (2013a) found that…but later research suggested again by Dunn (2013b) that ….</a:t>
            </a:r>
          </a:p>
          <a:p>
            <a:pPr algn="just"/>
            <a:r>
              <a:rPr lang="en-US" sz="2400" dirty="0"/>
              <a:t>When you cite a chapter from an edited book, you cite the author of the chapter not the editor of the book</a:t>
            </a:r>
          </a:p>
          <a:p>
            <a:pPr algn="just"/>
            <a:r>
              <a:rPr lang="en-US" sz="2400" dirty="0"/>
              <a:t>In case you want to cite a work that </a:t>
            </a:r>
            <a:r>
              <a:rPr lang="en-US" sz="2400" b="1" dirty="0">
                <a:solidFill>
                  <a:srgbClr val="FF0000"/>
                </a:solidFill>
              </a:rPr>
              <a:t>has no author</a:t>
            </a:r>
          </a:p>
          <a:p>
            <a:pPr lvl="1" algn="just"/>
            <a:r>
              <a:rPr lang="en-US" sz="2400" dirty="0"/>
              <a:t>Development is defined as (Anon., 2009)</a:t>
            </a:r>
          </a:p>
          <a:p>
            <a:pPr algn="just"/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56-98D1-4D66-9D02-5CE896FE02CA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txBody>
          <a:bodyPr>
            <a:normAutofit/>
          </a:bodyPr>
          <a:lstStyle/>
          <a:p>
            <a:r>
              <a:rPr lang="en-US" sz="2600" dirty="0"/>
              <a:t>In case you want to cite a work that </a:t>
            </a:r>
            <a:r>
              <a:rPr lang="en-US" sz="2600" b="1" dirty="0">
                <a:solidFill>
                  <a:srgbClr val="00B050"/>
                </a:solidFill>
              </a:rPr>
              <a:t>has no date</a:t>
            </a:r>
          </a:p>
          <a:p>
            <a:pPr lvl="1"/>
            <a:r>
              <a:rPr lang="en-US" sz="2600" dirty="0"/>
              <a:t>Earlier research (Smith, </a:t>
            </a:r>
            <a:r>
              <a:rPr lang="en-US" sz="2600" dirty="0" err="1"/>
              <a:t>n.d</a:t>
            </a:r>
            <a:r>
              <a:rPr lang="en-US" sz="2600" dirty="0"/>
              <a:t>.) demonstrated that …</a:t>
            </a:r>
          </a:p>
          <a:p>
            <a:endParaRPr lang="en-US" sz="2600" dirty="0"/>
          </a:p>
          <a:p>
            <a:r>
              <a:rPr lang="en-US" sz="2600" dirty="0"/>
              <a:t>Second hand references</a:t>
            </a:r>
          </a:p>
          <a:p>
            <a:pPr lvl="1"/>
            <a:r>
              <a:rPr lang="en-US" sz="2600" dirty="0"/>
              <a:t>Deforestation is described as ….(Brown, 2006 cited in Bassett, 2013, p.142)</a:t>
            </a:r>
          </a:p>
          <a:p>
            <a:endParaRPr lang="en-US" sz="26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0A56-F044-4FE7-A6FA-CB6612E47FBB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251192" cy="52578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Citing from Religious Texts (like Bible, </a:t>
            </a:r>
            <a:r>
              <a:rPr lang="en-US" sz="2800" dirty="0" err="1"/>
              <a:t>Qu’ran</a:t>
            </a:r>
            <a:r>
              <a:rPr lang="en-US" sz="2800" dirty="0"/>
              <a:t>)</a:t>
            </a:r>
          </a:p>
          <a:p>
            <a:pPr lvl="1" algn="just"/>
            <a:r>
              <a:rPr lang="en-US" dirty="0"/>
              <a:t>Qur'an- (</a:t>
            </a:r>
            <a:r>
              <a:rPr lang="en-US" dirty="0" err="1"/>
              <a:t>Sura</a:t>
            </a:r>
            <a:r>
              <a:rPr lang="en-US" dirty="0"/>
              <a:t>  no., Verse no.) e.g. (</a:t>
            </a:r>
            <a:r>
              <a:rPr lang="en-US" i="1" dirty="0" err="1"/>
              <a:t>Sūra</a:t>
            </a:r>
            <a:r>
              <a:rPr lang="en-US" dirty="0"/>
              <a:t> 19, v. 12)</a:t>
            </a:r>
          </a:p>
          <a:p>
            <a:pPr lvl="1" algn="just">
              <a:buNone/>
            </a:pPr>
            <a:endParaRPr lang="en-US" sz="2800" dirty="0"/>
          </a:p>
          <a:p>
            <a:pPr algn="just"/>
            <a:r>
              <a:rPr lang="en-US" sz="2800" dirty="0"/>
              <a:t>You do not need to include religious text in reference list</a:t>
            </a:r>
          </a:p>
          <a:p>
            <a:endParaRPr lang="en-US" sz="2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F47C-787F-4202-A3A8-094D0B79A942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Citing from personal communication</a:t>
            </a:r>
          </a:p>
          <a:p>
            <a:pPr lvl="1" algn="just"/>
            <a:r>
              <a:rPr lang="en-US" sz="2400" dirty="0"/>
              <a:t>(Surname of the information source, personal communication, Month day, Year of the interview)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/>
              <a:t>(Ahmed Ali, personal communication, September, 12, 2012)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D97F-3AE1-4054-AB43-5006A4FC806F}" type="datetime1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/>
              <a:t>If the publication year is not know for sure, you can use:</a:t>
            </a:r>
          </a:p>
          <a:p>
            <a:pPr lvl="1" algn="just"/>
            <a:r>
              <a:rPr lang="en-US" sz="2600" dirty="0"/>
              <a:t>2005? probable year</a:t>
            </a:r>
          </a:p>
          <a:p>
            <a:pPr lvl="1" algn="just"/>
            <a:r>
              <a:rPr lang="en-US" sz="2600" dirty="0"/>
              <a:t>ca. 2005 approximately 2005</a:t>
            </a:r>
          </a:p>
          <a:p>
            <a:pPr lvl="1" algn="just"/>
            <a:r>
              <a:rPr lang="en-US" sz="2600" b="1" dirty="0"/>
              <a:t>200- decade certain but not year</a:t>
            </a:r>
          </a:p>
          <a:p>
            <a:pPr lvl="1" algn="just"/>
            <a:r>
              <a:rPr lang="en-US" sz="2600" dirty="0"/>
              <a:t>200? probable decade</a:t>
            </a:r>
          </a:p>
          <a:p>
            <a:endParaRPr lang="en-US" sz="26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9BCB-8CED-43CA-A76D-08C014445DBB}" type="datetime1">
              <a:rPr lang="en-US" smtClean="0"/>
              <a:t>11/11/2023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Monetary policy_FINAL COURSE MATERIAL</Template>
  <TotalTime>11420</TotalTime>
  <Words>1373</Words>
  <Application>Microsoft Office PowerPoint</Application>
  <PresentationFormat>On-screen Show (4:3)</PresentationFormat>
  <Paragraphs>236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Britannic Bold</vt:lpstr>
      <vt:lpstr>Calibri</vt:lpstr>
      <vt:lpstr>Gill Sans MT</vt:lpstr>
      <vt:lpstr>Tahoma</vt:lpstr>
      <vt:lpstr>Times New Roman</vt:lpstr>
      <vt:lpstr>Verdana</vt:lpstr>
      <vt:lpstr>Wingdings</vt:lpstr>
      <vt:lpstr>Wingdings 2</vt:lpstr>
      <vt:lpstr>Solstice</vt:lpstr>
      <vt:lpstr>When must we provide citation?</vt:lpstr>
      <vt:lpstr>Cases where no citation required</vt:lpstr>
      <vt:lpstr>APA Style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Chapter Four: Research Design </vt:lpstr>
      <vt:lpstr>Chapter III: Research Design</vt:lpstr>
      <vt:lpstr>PowerPoint Presentation</vt:lpstr>
      <vt:lpstr>PowerPoint Presentation</vt:lpstr>
      <vt:lpstr>Session outline</vt:lpstr>
      <vt:lpstr>Variable defined</vt:lpstr>
      <vt:lpstr>PowerPoint Presentation</vt:lpstr>
      <vt:lpstr>PowerPoint Presentation</vt:lpstr>
      <vt:lpstr>Dependent and independent variables</vt:lpstr>
      <vt:lpstr>PowerPoint Presentation</vt:lpstr>
      <vt:lpstr>PowerPoint Presentation</vt:lpstr>
      <vt:lpstr>Example: Reading Abilities</vt:lpstr>
      <vt:lpstr>Intervening (mediator) variable </vt:lpstr>
      <vt:lpstr>PowerPoint Presentation</vt:lpstr>
      <vt:lpstr>In short, </vt:lpstr>
      <vt:lpstr>Cont'…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Abdihakim</dc:creator>
  <cp:lastModifiedBy>Rashwan Salih</cp:lastModifiedBy>
  <cp:revision>1193</cp:revision>
  <dcterms:created xsi:type="dcterms:W3CDTF">2013-08-15T06:05:19Z</dcterms:created>
  <dcterms:modified xsi:type="dcterms:W3CDTF">2023-11-11T18:52:17Z</dcterms:modified>
</cp:coreProperties>
</file>