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F0502020204030204" pitchFamily="34" charset="0"/>
      <p:regular r:id="rId11"/>
      <p:bold r:id="rId12"/>
      <p:italic r:id="rId13"/>
      <p:boldItalic r:id="rId14"/>
    </p:embeddedFont>
    <p:embeddedFont>
      <p:font typeface="Playfair Display" panose="020F05020202040302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0d44b9f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0d44b9f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0b43d2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0b43d2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0b43d2f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90b43d2f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0b43d2f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0b43d2f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0b43d2f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0b43d2f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0b43d2f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0b43d2f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0b43d2f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90b43d2f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Conversation questions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60288" y="3252505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Small talks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Mixed tenses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 do you like doing in your free time during the day?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 like ….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 don’t like...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 descr="baix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50" y="1306054"/>
            <a:ext cx="3837000" cy="217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Can you talk about three things you are wearing now?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I’m wearing...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00" y="1296602"/>
            <a:ext cx="3618800" cy="18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49916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Can you talk about three places you would like to go on vacation?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 would like...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50" y="1226050"/>
            <a:ext cx="4137926" cy="20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 is your favorite movie?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My favourite movie 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75" y="971830"/>
            <a:ext cx="3744800" cy="24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What's the most expensive thing you've ever bought?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The most expensive thing i’ve bought...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75" y="904875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Can you talk about three things you want to do in the next twelve months?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In the future i want to 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75" y="1162913"/>
            <a:ext cx="37147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4078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 are the most common fruits and vegetables in your country?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The most common...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What’s your favourite?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My favourite 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50" y="1024500"/>
            <a:ext cx="4078449" cy="22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On-screen Show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Lato</vt:lpstr>
      <vt:lpstr>Arial</vt:lpstr>
      <vt:lpstr>Playfair Display</vt:lpstr>
      <vt:lpstr>Coral</vt:lpstr>
      <vt:lpstr>Conversation questions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questions </dc:title>
  <dc:creator>Rashwan Salih</dc:creator>
  <cp:lastModifiedBy>Rashwan Salih</cp:lastModifiedBy>
  <cp:revision>1</cp:revision>
  <dcterms:modified xsi:type="dcterms:W3CDTF">2024-02-13T09:42:58Z</dcterms:modified>
</cp:coreProperties>
</file>