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Lato-regular.fnt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90d44b9f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90d44b9f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90b43d2f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90b43d2f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90b43d2f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90b43d2f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90b43d2f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90b43d2f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0b43d2f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0b43d2f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90b43d2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90b43d2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0b43d2f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0b43d2f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Conversation questions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60288" y="3252505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Small talks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Lato"/>
                <a:ea typeface="Lato"/>
                <a:cs typeface="Lato"/>
                <a:sym typeface="Lato"/>
              </a:rPr>
              <a:t>Mixed tenses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do you like doing in your free time during the day?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 like ….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 don’t like...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baixa.jp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50" y="1306054"/>
            <a:ext cx="3837000" cy="217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Can you talk about three things you are wearing now?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I’m wearing...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900" y="1296602"/>
            <a:ext cx="3618800" cy="18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9916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Can you talk about three places you would like to go on vacation?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 would like...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850" y="1226050"/>
            <a:ext cx="4137926" cy="206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is your favorite movie?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My favourite movie 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75" y="971830"/>
            <a:ext cx="3744800" cy="24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What's the most expensive thing you've ever bought?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The most expensive thing i’ve bought...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375" y="904875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Can you talk about three things you want to do in the next twelve months?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In the future i want to 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975" y="1162913"/>
            <a:ext cx="371475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2" type="body"/>
          </p:nvPr>
        </p:nvSpPr>
        <p:spPr>
          <a:xfrm>
            <a:off x="4939500" y="724200"/>
            <a:ext cx="40785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 are the most common fruits and vegetables in your country? 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The most common...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Arial"/>
                <a:ea typeface="Arial"/>
                <a:cs typeface="Arial"/>
                <a:sym typeface="Arial"/>
              </a:rPr>
              <a:t>What’s your favourite?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My favourite ...</a:t>
            </a:r>
            <a:endParaRPr sz="30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150" y="1024500"/>
            <a:ext cx="4078449" cy="229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