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30-May-17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30-May-17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30-May-17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30-May-17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30-May-17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30-May-17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30-May-17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30-May-17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30-May-17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30-May-17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30-May-17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51BD-456E-49B3-A3F4-62EC83CD0143}" type="datetimeFigureOut">
              <a:rPr lang="en-US" smtClean="0"/>
              <a:pPr/>
              <a:t>30-May-17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versation-starters.pn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066801"/>
            <a:ext cx="2590800" cy="1219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gency FB" pitchFamily="34" charset="0"/>
              </a:rPr>
              <a:t>DAILY</a:t>
            </a:r>
            <a:endParaRPr lang="en-US" sz="6000" dirty="0">
              <a:latin typeface="Agency FB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85800" y="1143000"/>
            <a:ext cx="259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124200" y="381000"/>
            <a:ext cx="259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j-ea"/>
                <a:cs typeface="+mj-cs"/>
              </a:rPr>
              <a:t>LIFE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248400" y="762000"/>
            <a:ext cx="2667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gency FB" pitchFamily="34" charset="0"/>
                <a:ea typeface="+mj-ea"/>
                <a:cs typeface="+mj-cs"/>
              </a:rPr>
              <a:t>QUESTIONS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speech bubble square or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8180">
            <a:off x="1871985" y="1614675"/>
            <a:ext cx="5901397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07142">
            <a:off x="2188597" y="2244651"/>
            <a:ext cx="5122480" cy="266155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itchFamily="34" charset="0"/>
              </a:rPr>
              <a:t>What’s one thing in your home you couldn’t live without? Why?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1462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934200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205715">
            <a:off x="2709270" y="2373701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itchFamily="34" charset="0"/>
              </a:rPr>
              <a:t>How do you cope with stress? (Or “How do you relax after a busy week?”)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ech-bubbles-clip-art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64734"/>
            <a:ext cx="6781800" cy="5039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85934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smtClean="0">
                <a:solidFill>
                  <a:srgbClr val="333333"/>
                </a:solidFill>
                <a:latin typeface="Century Gothic" pitchFamily="34" charset="0"/>
              </a:rPr>
              <a:t>If that you had to spend you had $5,000 today, how would you use it?</a:t>
            </a:r>
            <a:endParaRPr lang="en-US" sz="32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ech-Bub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7620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0964" y="1905000"/>
            <a:ext cx="4225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itchFamily="34" charset="0"/>
              </a:rPr>
              <a:t>If you could live anywhere in the world for one year, where would you live and why?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eech-Bubble-PNG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59436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1981200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itchFamily="34" charset="0"/>
              </a:rPr>
              <a:t>Can you think of a time when a failure actually worked out well? Tell me about it.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91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DAILY</vt:lpstr>
      <vt:lpstr>What’s one thing in your home you couldn’t live without? Why?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</dc:title>
  <dc:creator>User</dc:creator>
  <cp:lastModifiedBy>User</cp:lastModifiedBy>
  <cp:revision>3</cp:revision>
  <dcterms:created xsi:type="dcterms:W3CDTF">2017-05-30T02:12:27Z</dcterms:created>
  <dcterms:modified xsi:type="dcterms:W3CDTF">2017-05-30T02:46:30Z</dcterms:modified>
</cp:coreProperties>
</file>