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60" r:id="rId5"/>
    <p:sldId id="259"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00" autoAdjust="0"/>
    <p:restoredTop sz="94660"/>
  </p:normalViewPr>
  <p:slideViewPr>
    <p:cSldViewPr>
      <p:cViewPr varScale="1">
        <p:scale>
          <a:sx n="59" d="100"/>
          <a:sy n="59" d="100"/>
        </p:scale>
        <p:origin x="129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001"/>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6BFF6C-FD2D-4C78-B8C4-CECD3E3257F2}" type="datetimeFigureOut">
              <a:rPr lang="en-001" smtClean="0"/>
              <a:t>18/11/2024</a:t>
            </a:fld>
            <a:endParaRPr lang="en-001"/>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001"/>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001"/>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001"/>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DD1BC9-5F28-4201-B336-6968DE81E74C}" type="slidenum">
              <a:rPr lang="en-001" smtClean="0"/>
              <a:t>‹#›</a:t>
            </a:fld>
            <a:endParaRPr lang="en-001"/>
          </a:p>
        </p:txBody>
      </p:sp>
    </p:spTree>
    <p:extLst>
      <p:ext uri="{BB962C8B-B14F-4D97-AF65-F5344CB8AC3E}">
        <p14:creationId xmlns:p14="http://schemas.microsoft.com/office/powerpoint/2010/main" val="2830546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7ECB8A8-BEE9-4181-810F-BE673C25DEFA}" type="datetime1">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1D7A4-581C-4977-9B4D-31D5650D8ECE}" type="slidenum">
              <a:rPr lang="en-US" smtClean="0"/>
              <a:t>‹#›</a:t>
            </a:fld>
            <a:endParaRPr lang="en-US"/>
          </a:p>
        </p:txBody>
      </p:sp>
    </p:spTree>
    <p:extLst>
      <p:ext uri="{BB962C8B-B14F-4D97-AF65-F5344CB8AC3E}">
        <p14:creationId xmlns:p14="http://schemas.microsoft.com/office/powerpoint/2010/main" val="395875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EA9C6B-E451-4F6A-BD2E-5FFCB469B1B8}" type="datetime1">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1D7A4-581C-4977-9B4D-31D5650D8ECE}" type="slidenum">
              <a:rPr lang="en-US" smtClean="0"/>
              <a:t>‹#›</a:t>
            </a:fld>
            <a:endParaRPr lang="en-US"/>
          </a:p>
        </p:txBody>
      </p:sp>
    </p:spTree>
    <p:extLst>
      <p:ext uri="{BB962C8B-B14F-4D97-AF65-F5344CB8AC3E}">
        <p14:creationId xmlns:p14="http://schemas.microsoft.com/office/powerpoint/2010/main" val="3414413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0BC45C-7850-49D1-B58C-5FF55DBB7D3C}" type="datetime1">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1D7A4-581C-4977-9B4D-31D5650D8ECE}" type="slidenum">
              <a:rPr lang="en-US" smtClean="0"/>
              <a:t>‹#›</a:t>
            </a:fld>
            <a:endParaRPr lang="en-US"/>
          </a:p>
        </p:txBody>
      </p:sp>
    </p:spTree>
    <p:extLst>
      <p:ext uri="{BB962C8B-B14F-4D97-AF65-F5344CB8AC3E}">
        <p14:creationId xmlns:p14="http://schemas.microsoft.com/office/powerpoint/2010/main" val="116632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D49C17-E270-41F0-90D2-9A0AFBB435DE}" type="datetime1">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1D7A4-581C-4977-9B4D-31D5650D8ECE}" type="slidenum">
              <a:rPr lang="en-US" smtClean="0"/>
              <a:t>‹#›</a:t>
            </a:fld>
            <a:endParaRPr lang="en-US"/>
          </a:p>
        </p:txBody>
      </p:sp>
    </p:spTree>
    <p:extLst>
      <p:ext uri="{BB962C8B-B14F-4D97-AF65-F5344CB8AC3E}">
        <p14:creationId xmlns:p14="http://schemas.microsoft.com/office/powerpoint/2010/main" val="752379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E09CC3-2EB5-472E-809F-535E65667304}" type="datetime1">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1D7A4-581C-4977-9B4D-31D5650D8ECE}" type="slidenum">
              <a:rPr lang="en-US" smtClean="0"/>
              <a:t>‹#›</a:t>
            </a:fld>
            <a:endParaRPr lang="en-US"/>
          </a:p>
        </p:txBody>
      </p:sp>
    </p:spTree>
    <p:extLst>
      <p:ext uri="{BB962C8B-B14F-4D97-AF65-F5344CB8AC3E}">
        <p14:creationId xmlns:p14="http://schemas.microsoft.com/office/powerpoint/2010/main" val="648376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DEA8E8-4EA1-47F8-B0C6-FE34143E876F}" type="datetime1">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D1D7A4-581C-4977-9B4D-31D5650D8ECE}" type="slidenum">
              <a:rPr lang="en-US" smtClean="0"/>
              <a:t>‹#›</a:t>
            </a:fld>
            <a:endParaRPr lang="en-US"/>
          </a:p>
        </p:txBody>
      </p:sp>
    </p:spTree>
    <p:extLst>
      <p:ext uri="{BB962C8B-B14F-4D97-AF65-F5344CB8AC3E}">
        <p14:creationId xmlns:p14="http://schemas.microsoft.com/office/powerpoint/2010/main" val="1549134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3AB16B5-FEF8-4D47-93B2-8DF5B2D9251B}" type="datetime1">
              <a:rPr lang="en-US" smtClean="0"/>
              <a:t>11/18/2024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D1D7A4-581C-4977-9B4D-31D5650D8ECE}" type="slidenum">
              <a:rPr lang="en-US" smtClean="0"/>
              <a:t>‹#›</a:t>
            </a:fld>
            <a:endParaRPr lang="en-US"/>
          </a:p>
        </p:txBody>
      </p:sp>
    </p:spTree>
    <p:extLst>
      <p:ext uri="{BB962C8B-B14F-4D97-AF65-F5344CB8AC3E}">
        <p14:creationId xmlns:p14="http://schemas.microsoft.com/office/powerpoint/2010/main" val="257629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C65C6C3-C27A-4A43-879E-6F1DFF51EF8C}" type="datetime1">
              <a:rPr lang="en-US" smtClean="0"/>
              <a:t>11/18/2024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D1D7A4-581C-4977-9B4D-31D5650D8ECE}" type="slidenum">
              <a:rPr lang="en-US" smtClean="0"/>
              <a:t>‹#›</a:t>
            </a:fld>
            <a:endParaRPr lang="en-US"/>
          </a:p>
        </p:txBody>
      </p:sp>
    </p:spTree>
    <p:extLst>
      <p:ext uri="{BB962C8B-B14F-4D97-AF65-F5344CB8AC3E}">
        <p14:creationId xmlns:p14="http://schemas.microsoft.com/office/powerpoint/2010/main" val="3540669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020E68-E2CF-4913-B367-A1DA9A0E648C}" type="datetime1">
              <a:rPr lang="en-US" smtClean="0"/>
              <a:t>11/18/2024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D1D7A4-581C-4977-9B4D-31D5650D8ECE}" type="slidenum">
              <a:rPr lang="en-US" smtClean="0"/>
              <a:t>‹#›</a:t>
            </a:fld>
            <a:endParaRPr lang="en-US"/>
          </a:p>
        </p:txBody>
      </p:sp>
    </p:spTree>
    <p:extLst>
      <p:ext uri="{BB962C8B-B14F-4D97-AF65-F5344CB8AC3E}">
        <p14:creationId xmlns:p14="http://schemas.microsoft.com/office/powerpoint/2010/main" val="2025853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BD47F0-1F1D-444F-8D81-2DE0A992B1AE}" type="datetime1">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D1D7A4-581C-4977-9B4D-31D5650D8ECE}" type="slidenum">
              <a:rPr lang="en-US" smtClean="0"/>
              <a:t>‹#›</a:t>
            </a:fld>
            <a:endParaRPr lang="en-US"/>
          </a:p>
        </p:txBody>
      </p:sp>
    </p:spTree>
    <p:extLst>
      <p:ext uri="{BB962C8B-B14F-4D97-AF65-F5344CB8AC3E}">
        <p14:creationId xmlns:p14="http://schemas.microsoft.com/office/powerpoint/2010/main" val="2739024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00F525-D0C2-41E3-A556-8D4B82EFAE42}" type="datetime1">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D1D7A4-581C-4977-9B4D-31D5650D8ECE}" type="slidenum">
              <a:rPr lang="en-US" smtClean="0"/>
              <a:t>‹#›</a:t>
            </a:fld>
            <a:endParaRPr lang="en-US"/>
          </a:p>
        </p:txBody>
      </p:sp>
    </p:spTree>
    <p:extLst>
      <p:ext uri="{BB962C8B-B14F-4D97-AF65-F5344CB8AC3E}">
        <p14:creationId xmlns:p14="http://schemas.microsoft.com/office/powerpoint/2010/main" val="1858672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C8C7DB-3D21-4FC6-96BF-3A9DE495D0CB}" type="datetime1">
              <a:rPr lang="en-US" smtClean="0"/>
              <a:t>11/18/2024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D1D7A4-581C-4977-9B4D-31D5650D8ECE}" type="slidenum">
              <a:rPr lang="en-US" smtClean="0"/>
              <a:t>‹#›</a:t>
            </a:fld>
            <a:endParaRPr lang="en-US"/>
          </a:p>
        </p:txBody>
      </p:sp>
    </p:spTree>
    <p:extLst>
      <p:ext uri="{BB962C8B-B14F-4D97-AF65-F5344CB8AC3E}">
        <p14:creationId xmlns:p14="http://schemas.microsoft.com/office/powerpoint/2010/main" val="1134989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ar-IQ" sz="4800" b="1" dirty="0">
                <a:solidFill>
                  <a:srgbClr val="FF0000"/>
                </a:solidFill>
              </a:rPr>
              <a:t>یاسا و رێنماییەکانی زانکۆ</a:t>
            </a:r>
            <a:endParaRPr lang="en-US" sz="4800" b="1" dirty="0">
              <a:solidFill>
                <a:srgbClr val="FF0000"/>
              </a:solidFill>
            </a:endParaRPr>
          </a:p>
        </p:txBody>
      </p:sp>
      <p:sp>
        <p:nvSpPr>
          <p:cNvPr id="3" name="Subtitle 2"/>
          <p:cNvSpPr>
            <a:spLocks noGrp="1"/>
          </p:cNvSpPr>
          <p:nvPr>
            <p:ph type="subTitle" idx="1"/>
          </p:nvPr>
        </p:nvSpPr>
        <p:spPr>
          <a:xfrm>
            <a:off x="952500" y="3810000"/>
            <a:ext cx="7239000" cy="3048000"/>
          </a:xfrm>
        </p:spPr>
        <p:txBody>
          <a:bodyPr>
            <a:normAutofit fontScale="92500" lnSpcReduction="10000"/>
          </a:bodyPr>
          <a:lstStyle/>
          <a:p>
            <a:r>
              <a:rPr lang="ar-IQ" sz="3600" b="1" dirty="0">
                <a:solidFill>
                  <a:schemeClr val="tx2"/>
                </a:solidFill>
              </a:rPr>
              <a:t>کارامە ئەکادیمیەکان</a:t>
            </a:r>
            <a:endParaRPr lang="en-US" sz="3600" b="1" dirty="0">
              <a:solidFill>
                <a:schemeClr val="tx2"/>
              </a:solidFill>
            </a:endParaRPr>
          </a:p>
          <a:p>
            <a:endParaRPr lang="en-US" sz="3600" b="1" dirty="0">
              <a:solidFill>
                <a:schemeClr val="tx2"/>
              </a:solidFill>
            </a:endParaRPr>
          </a:p>
          <a:p>
            <a:r>
              <a:rPr lang="en-US" sz="2000" b="1" i="1" dirty="0">
                <a:solidFill>
                  <a:schemeClr val="tx1">
                    <a:lumMod val="65000"/>
                    <a:lumOff val="35000"/>
                  </a:schemeClr>
                </a:solidFill>
              </a:rPr>
              <a:t>Dr. Rawand Samad</a:t>
            </a:r>
          </a:p>
          <a:p>
            <a:r>
              <a:rPr lang="en-US" sz="2000" b="1" i="1" dirty="0">
                <a:solidFill>
                  <a:schemeClr val="tx1">
                    <a:lumMod val="65000"/>
                    <a:lumOff val="35000"/>
                  </a:schemeClr>
                </a:solidFill>
              </a:rPr>
              <a:t>Department of chemistry</a:t>
            </a:r>
          </a:p>
          <a:p>
            <a:r>
              <a:rPr lang="en-US" sz="2000" b="1" i="1" dirty="0">
                <a:solidFill>
                  <a:schemeClr val="tx1">
                    <a:lumMod val="65000"/>
                    <a:lumOff val="35000"/>
                  </a:schemeClr>
                </a:solidFill>
              </a:rPr>
              <a:t>College of Science, </a:t>
            </a:r>
            <a:r>
              <a:rPr lang="en-US" sz="2000" b="1" i="1" dirty="0" err="1">
                <a:solidFill>
                  <a:schemeClr val="tx1">
                    <a:lumMod val="65000"/>
                    <a:lumOff val="35000"/>
                  </a:schemeClr>
                </a:solidFill>
              </a:rPr>
              <a:t>Salahaddin</a:t>
            </a:r>
            <a:r>
              <a:rPr lang="en-US" sz="2000" b="1" i="1" dirty="0">
                <a:solidFill>
                  <a:schemeClr val="tx1">
                    <a:lumMod val="65000"/>
                    <a:lumOff val="35000"/>
                  </a:schemeClr>
                </a:solidFill>
              </a:rPr>
              <a:t> University-Erbil</a:t>
            </a:r>
          </a:p>
          <a:p>
            <a:endParaRPr lang="en-US" sz="1800" b="1" i="1" dirty="0">
              <a:solidFill>
                <a:schemeClr val="tx1">
                  <a:lumMod val="65000"/>
                  <a:lumOff val="35000"/>
                </a:schemeClr>
              </a:solidFill>
            </a:endParaRPr>
          </a:p>
          <a:p>
            <a:endParaRPr lang="en-US" sz="1800" b="1" i="1" dirty="0">
              <a:solidFill>
                <a:schemeClr val="tx1">
                  <a:lumMod val="65000"/>
                  <a:lumOff val="35000"/>
                </a:schemeClr>
              </a:solidFill>
            </a:endParaRPr>
          </a:p>
          <a:p>
            <a:r>
              <a:rPr lang="en-US" sz="1800" b="1" i="1" dirty="0">
                <a:solidFill>
                  <a:schemeClr val="tx1">
                    <a:lumMod val="65000"/>
                    <a:lumOff val="35000"/>
                  </a:schemeClr>
                </a:solidFill>
              </a:rPr>
              <a:t>November 18, 2024</a:t>
            </a:r>
          </a:p>
        </p:txBody>
      </p:sp>
      <p:sp>
        <p:nvSpPr>
          <p:cNvPr id="4" name="Slide Number Placeholder 3">
            <a:extLst>
              <a:ext uri="{FF2B5EF4-FFF2-40B4-BE49-F238E27FC236}">
                <a16:creationId xmlns:a16="http://schemas.microsoft.com/office/drawing/2014/main" id="{2A6C51E0-CFF2-4095-B2BD-382EA736ABEF}"/>
              </a:ext>
            </a:extLst>
          </p:cNvPr>
          <p:cNvSpPr>
            <a:spLocks noGrp="1"/>
          </p:cNvSpPr>
          <p:nvPr>
            <p:ph type="sldNum" sz="quarter" idx="12"/>
          </p:nvPr>
        </p:nvSpPr>
        <p:spPr/>
        <p:txBody>
          <a:bodyPr/>
          <a:lstStyle/>
          <a:p>
            <a:fld id="{3BD1D7A4-581C-4977-9B4D-31D5650D8ECE}" type="slidenum">
              <a:rPr lang="en-US" smtClean="0"/>
              <a:t>1</a:t>
            </a:fld>
            <a:endParaRPr lang="en-US"/>
          </a:p>
        </p:txBody>
      </p:sp>
    </p:spTree>
    <p:extLst>
      <p:ext uri="{BB962C8B-B14F-4D97-AF65-F5344CB8AC3E}">
        <p14:creationId xmlns:p14="http://schemas.microsoft.com/office/powerpoint/2010/main" val="1240461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solidFill>
                  <a:srgbClr val="7030A0"/>
                </a:solidFill>
              </a:rPr>
              <a:t>فصل کردنی کاتی</a:t>
            </a:r>
            <a:r>
              <a:rPr lang="ar-IQ" dirty="0">
                <a:solidFill>
                  <a:srgbClr val="7030A0"/>
                </a:solidFill>
              </a:rPr>
              <a:t> </a:t>
            </a:r>
            <a:endParaRPr lang="en-US" dirty="0">
              <a:solidFill>
                <a:srgbClr val="7030A0"/>
              </a:solidFill>
            </a:endParaRPr>
          </a:p>
        </p:txBody>
      </p:sp>
      <p:sp>
        <p:nvSpPr>
          <p:cNvPr id="3" name="Content Placeholder 2"/>
          <p:cNvSpPr>
            <a:spLocks noGrp="1"/>
          </p:cNvSpPr>
          <p:nvPr>
            <p:ph idx="1"/>
          </p:nvPr>
        </p:nvSpPr>
        <p:spPr/>
        <p:txBody>
          <a:bodyPr>
            <a:normAutofit/>
          </a:bodyPr>
          <a:lstStyle/>
          <a:p>
            <a:pPr algn="r" rtl="1"/>
            <a:r>
              <a:rPr lang="ar-IQ" dirty="0"/>
              <a:t>بەکارهێنانی توند و تیژی دژ بە هاوڵەکانی</a:t>
            </a:r>
            <a:endParaRPr lang="en-US" dirty="0"/>
          </a:p>
          <a:p>
            <a:pPr algn="r" rtl="1"/>
            <a:endParaRPr lang="en-US" dirty="0"/>
          </a:p>
          <a:p>
            <a:pPr lvl="0" algn="r" rtl="1"/>
            <a:r>
              <a:rPr lang="ar-IQ" dirty="0"/>
              <a:t>هەڵگرتنی چەک بەهەموو جۆرەکانیەوە (بە مۆڵەت و بەبێ مۆڵەت) لە ناو حەرەمی زانکۆ یان کۆلێژ یان پەیمانگە</a:t>
            </a:r>
            <a:endParaRPr lang="en-US" dirty="0"/>
          </a:p>
          <a:p>
            <a:pPr lvl="0" algn="r" rtl="1"/>
            <a:endParaRPr lang="en-US" dirty="0"/>
          </a:p>
          <a:p>
            <a:pPr lvl="0" algn="r" rtl="1"/>
            <a:r>
              <a:rPr lang="ar-IQ" dirty="0"/>
              <a:t>گەیاندنی زەرەر " بە مەبەست" بە هەبوەکانی (ممتلکاتی) زانکۆ یان پەیمانگە یان کۆلێژ</a:t>
            </a:r>
            <a:endParaRPr lang="en-US" dirty="0"/>
          </a:p>
          <a:p>
            <a:endParaRPr lang="en-US" dirty="0"/>
          </a:p>
        </p:txBody>
      </p:sp>
      <p:sp>
        <p:nvSpPr>
          <p:cNvPr id="4" name="Slide Number Placeholder 3">
            <a:extLst>
              <a:ext uri="{FF2B5EF4-FFF2-40B4-BE49-F238E27FC236}">
                <a16:creationId xmlns:a16="http://schemas.microsoft.com/office/drawing/2014/main" id="{FD4EF2CD-8F2B-45ED-A05E-C87A5A858DC6}"/>
              </a:ext>
            </a:extLst>
          </p:cNvPr>
          <p:cNvSpPr>
            <a:spLocks noGrp="1"/>
          </p:cNvSpPr>
          <p:nvPr>
            <p:ph type="sldNum" sz="quarter" idx="12"/>
          </p:nvPr>
        </p:nvSpPr>
        <p:spPr/>
        <p:txBody>
          <a:bodyPr/>
          <a:lstStyle/>
          <a:p>
            <a:fld id="{3BD1D7A4-581C-4977-9B4D-31D5650D8ECE}" type="slidenum">
              <a:rPr lang="en-US" smtClean="0"/>
              <a:t>10</a:t>
            </a:fld>
            <a:endParaRPr lang="en-US"/>
          </a:p>
        </p:txBody>
      </p:sp>
    </p:spTree>
    <p:extLst>
      <p:ext uri="{BB962C8B-B14F-4D97-AF65-F5344CB8AC3E}">
        <p14:creationId xmlns:p14="http://schemas.microsoft.com/office/powerpoint/2010/main" val="1209091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solidFill>
                  <a:srgbClr val="7030A0"/>
                </a:solidFill>
              </a:rPr>
              <a:t>فصل کردنی کاتی</a:t>
            </a:r>
            <a:r>
              <a:rPr lang="ar-IQ" dirty="0">
                <a:solidFill>
                  <a:srgbClr val="7030A0"/>
                </a:solidFill>
              </a:rPr>
              <a:t> </a:t>
            </a:r>
            <a:endParaRPr lang="en-US" dirty="0">
              <a:solidFill>
                <a:srgbClr val="7030A0"/>
              </a:solidFill>
            </a:endParaRPr>
          </a:p>
        </p:txBody>
      </p:sp>
      <p:sp>
        <p:nvSpPr>
          <p:cNvPr id="3" name="Content Placeholder 2"/>
          <p:cNvSpPr>
            <a:spLocks noGrp="1"/>
          </p:cNvSpPr>
          <p:nvPr>
            <p:ph idx="1"/>
          </p:nvPr>
        </p:nvSpPr>
        <p:spPr/>
        <p:txBody>
          <a:bodyPr>
            <a:normAutofit/>
          </a:bodyPr>
          <a:lstStyle/>
          <a:p>
            <a:pPr lvl="0" algn="just" rtl="1"/>
            <a:r>
              <a:rPr lang="ar-IQ" dirty="0"/>
              <a:t>لە سنور دەرچوون و بێ رێزی بەرامبەر بیروباوەڕی ئاینی و یەکریزی نیشتیمانی و هەستی نەتەوایەتی</a:t>
            </a:r>
            <a:endParaRPr lang="en-US" dirty="0"/>
          </a:p>
          <a:p>
            <a:pPr lvl="0" algn="just" rtl="1"/>
            <a:endParaRPr lang="en-US" dirty="0"/>
          </a:p>
          <a:p>
            <a:pPr lvl="0" algn="just" rtl="1"/>
            <a:r>
              <a:rPr lang="ar-IQ" dirty="0"/>
              <a:t>لەسنورلادان بە گوفتار بەرامبەر هەر یەک لە ئەندامانی دەستەی مامۆستایان وانەبێژان لە زانکۆ یان دەستەی پەیمانگەکان یان کۆلێژ یان پەیمانگە</a:t>
            </a:r>
            <a:endParaRPr lang="en-US" dirty="0"/>
          </a:p>
          <a:p>
            <a:endParaRPr lang="en-US" dirty="0"/>
          </a:p>
        </p:txBody>
      </p:sp>
      <p:sp>
        <p:nvSpPr>
          <p:cNvPr id="4" name="Slide Number Placeholder 3">
            <a:extLst>
              <a:ext uri="{FF2B5EF4-FFF2-40B4-BE49-F238E27FC236}">
                <a16:creationId xmlns:a16="http://schemas.microsoft.com/office/drawing/2014/main" id="{3F3D47DA-1F3F-45CE-A361-4E5CB6382412}"/>
              </a:ext>
            </a:extLst>
          </p:cNvPr>
          <p:cNvSpPr>
            <a:spLocks noGrp="1"/>
          </p:cNvSpPr>
          <p:nvPr>
            <p:ph type="sldNum" sz="quarter" idx="12"/>
          </p:nvPr>
        </p:nvSpPr>
        <p:spPr/>
        <p:txBody>
          <a:bodyPr/>
          <a:lstStyle/>
          <a:p>
            <a:fld id="{3BD1D7A4-581C-4977-9B4D-31D5650D8ECE}" type="slidenum">
              <a:rPr lang="en-US" smtClean="0"/>
              <a:t>11</a:t>
            </a:fld>
            <a:endParaRPr lang="en-US"/>
          </a:p>
        </p:txBody>
      </p:sp>
    </p:spTree>
    <p:extLst>
      <p:ext uri="{BB962C8B-B14F-4D97-AF65-F5344CB8AC3E}">
        <p14:creationId xmlns:p14="http://schemas.microsoft.com/office/powerpoint/2010/main" val="2738949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solidFill>
                  <a:srgbClr val="7030A0"/>
                </a:solidFill>
              </a:rPr>
              <a:t>فصل کردنی کاتی</a:t>
            </a:r>
            <a:r>
              <a:rPr lang="ar-IQ" dirty="0">
                <a:solidFill>
                  <a:srgbClr val="7030A0"/>
                </a:solidFill>
              </a:rPr>
              <a:t> </a:t>
            </a:r>
            <a:endParaRPr lang="en-US" dirty="0">
              <a:solidFill>
                <a:srgbClr val="7030A0"/>
              </a:solidFill>
            </a:endParaRPr>
          </a:p>
        </p:txBody>
      </p:sp>
      <p:sp>
        <p:nvSpPr>
          <p:cNvPr id="3" name="Content Placeholder 2"/>
          <p:cNvSpPr>
            <a:spLocks noGrp="1"/>
          </p:cNvSpPr>
          <p:nvPr>
            <p:ph idx="1"/>
          </p:nvPr>
        </p:nvSpPr>
        <p:spPr/>
        <p:txBody>
          <a:bodyPr>
            <a:normAutofit/>
          </a:bodyPr>
          <a:lstStyle/>
          <a:p>
            <a:pPr lvl="0" algn="just" rtl="1"/>
            <a:r>
              <a:rPr lang="ar-IQ" dirty="0"/>
              <a:t>ئەگەر چەسپا کە بەکارهێنانی ماددەی سەرخۆشکەری لە ناو حەرمەی زانکۆ ئەنجام داوە، یان چەسپا کە لە دۆخی مەستی (سەرخۆشی) دیاردا بووبێت لە ناو زانکۆ یان دەستەی پەیمانگەکان یان کۆلێژ یان پەیمانگە</a:t>
            </a:r>
            <a:endParaRPr lang="en-US" dirty="0"/>
          </a:p>
          <a:p>
            <a:pPr lvl="0" algn="just" rtl="1"/>
            <a:r>
              <a:rPr lang="ar-IQ" dirty="0"/>
              <a:t>گەیاندنی زەرەر و زیان بە ناو و ناوبانگی زانکۆ یان دەستەی پەیمانگەکان یان کۆلێژ یان پەیمانگە یان بەش بە گوفتار یان بە کردار لە دەرەوە و لە ناوەوەی</a:t>
            </a:r>
            <a:endParaRPr lang="en-US" dirty="0"/>
          </a:p>
          <a:p>
            <a:pPr lvl="0" algn="just" rtl="1"/>
            <a:r>
              <a:rPr lang="ar-IQ" dirty="0"/>
              <a:t>شێواندنی رەوشی بەڕێوەچوونی خوێندن</a:t>
            </a:r>
            <a:endParaRPr lang="en-US" dirty="0"/>
          </a:p>
          <a:p>
            <a:endParaRPr lang="en-US" dirty="0"/>
          </a:p>
        </p:txBody>
      </p:sp>
      <p:sp>
        <p:nvSpPr>
          <p:cNvPr id="4" name="Slide Number Placeholder 3">
            <a:extLst>
              <a:ext uri="{FF2B5EF4-FFF2-40B4-BE49-F238E27FC236}">
                <a16:creationId xmlns:a16="http://schemas.microsoft.com/office/drawing/2014/main" id="{80D1A180-8140-4773-AC88-0E0CE567783A}"/>
              </a:ext>
            </a:extLst>
          </p:cNvPr>
          <p:cNvSpPr>
            <a:spLocks noGrp="1"/>
          </p:cNvSpPr>
          <p:nvPr>
            <p:ph type="sldNum" sz="quarter" idx="12"/>
          </p:nvPr>
        </p:nvSpPr>
        <p:spPr/>
        <p:txBody>
          <a:bodyPr/>
          <a:lstStyle/>
          <a:p>
            <a:fld id="{3BD1D7A4-581C-4977-9B4D-31D5650D8ECE}" type="slidenum">
              <a:rPr lang="en-US" smtClean="0"/>
              <a:t>12</a:t>
            </a:fld>
            <a:endParaRPr lang="en-US"/>
          </a:p>
        </p:txBody>
      </p:sp>
    </p:spTree>
    <p:extLst>
      <p:ext uri="{BB962C8B-B14F-4D97-AF65-F5344CB8AC3E}">
        <p14:creationId xmlns:p14="http://schemas.microsoft.com/office/powerpoint/2010/main" val="2910279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solidFill>
                  <a:srgbClr val="7030A0"/>
                </a:solidFill>
              </a:rPr>
              <a:t>فصل کردنی کۆتایی (فصل نهائي)</a:t>
            </a:r>
            <a:endParaRPr lang="en-US" b="1" dirty="0">
              <a:solidFill>
                <a:srgbClr val="7030A0"/>
              </a:solidFill>
            </a:endParaRPr>
          </a:p>
        </p:txBody>
      </p:sp>
      <p:sp>
        <p:nvSpPr>
          <p:cNvPr id="3" name="Content Placeholder 2"/>
          <p:cNvSpPr>
            <a:spLocks noGrp="1"/>
          </p:cNvSpPr>
          <p:nvPr>
            <p:ph idx="1"/>
          </p:nvPr>
        </p:nvSpPr>
        <p:spPr>
          <a:xfrm>
            <a:off x="457200" y="1570037"/>
            <a:ext cx="8229600" cy="4525963"/>
          </a:xfrm>
        </p:spPr>
        <p:txBody>
          <a:bodyPr>
            <a:normAutofit fontScale="92500" lnSpcReduction="20000"/>
          </a:bodyPr>
          <a:lstStyle/>
          <a:p>
            <a:pPr marL="0" lvl="0" indent="0" algn="just" rtl="1">
              <a:buNone/>
            </a:pPr>
            <a:r>
              <a:rPr lang="ar-IQ" dirty="0"/>
              <a:t>بۆ هەر قوتابیێک کە ئەم سەرپێچیانە ئەنجام بدات:</a:t>
            </a:r>
            <a:endParaRPr lang="en-US" dirty="0"/>
          </a:p>
          <a:p>
            <a:pPr lvl="0" algn="just" rtl="1"/>
            <a:r>
              <a:rPr lang="ar-IQ" dirty="0"/>
              <a:t>دووبارە کردنەوەی هەر یەکێک لە کردارەکانی بڕگەی پێشوو</a:t>
            </a:r>
            <a:endParaRPr lang="en-US" dirty="0"/>
          </a:p>
          <a:p>
            <a:pPr lvl="0" algn="just" rtl="1"/>
            <a:r>
              <a:rPr lang="ar-IQ" dirty="0"/>
              <a:t>دەستدرێژی کردن بە کردار بەرامبەر هەر یەک لە ئەندامانی دەستەی مامۆستایان وانەبێژان لە زانکۆ یان دەستەی پەیمانگەکان یان کۆلێژ یان پەیمانگە</a:t>
            </a:r>
            <a:r>
              <a:rPr lang="ar-JO" dirty="0"/>
              <a:t>.</a:t>
            </a:r>
            <a:endParaRPr lang="en-US" dirty="0"/>
          </a:p>
          <a:p>
            <a:pPr lvl="0" algn="just" rtl="1"/>
            <a:r>
              <a:rPr lang="ar-IQ" dirty="0"/>
              <a:t>ئەنجامدانی کارێک کە لەگەڵ رەوشت و نەریتدا نەگونجێت لەناو دام و دەزگاکانی خوێندنی باڵا</a:t>
            </a:r>
            <a:r>
              <a:rPr lang="ar-JO" dirty="0"/>
              <a:t>.</a:t>
            </a:r>
            <a:endParaRPr lang="en-US" dirty="0"/>
          </a:p>
          <a:p>
            <a:pPr lvl="0" algn="just" rtl="1"/>
            <a:r>
              <a:rPr lang="ar-IQ" dirty="0"/>
              <a:t>مەحکوم کرابێت بە تاوانێک یان کارێکی ئابروو بەر</a:t>
            </a:r>
            <a:r>
              <a:rPr lang="ar-JO" dirty="0"/>
              <a:t>.</a:t>
            </a:r>
            <a:endParaRPr lang="en-US" dirty="0"/>
          </a:p>
          <a:p>
            <a:pPr lvl="0" algn="just" rtl="1"/>
            <a:r>
              <a:rPr lang="ar-IQ" dirty="0"/>
              <a:t>چەسپا کە ماددەی هۆشبەری بەکارهێناوە لە ناو زانکۆ یان دەستەی پەیمانگە یان کۆلێژ یان پەیمانگە</a:t>
            </a:r>
            <a:r>
              <a:rPr lang="ar-JO" dirty="0"/>
              <a:t>.</a:t>
            </a:r>
            <a:endParaRPr lang="en-US" dirty="0"/>
          </a:p>
          <a:p>
            <a:pPr algn="r"/>
            <a:endParaRPr lang="en-US" dirty="0"/>
          </a:p>
        </p:txBody>
      </p:sp>
      <p:sp>
        <p:nvSpPr>
          <p:cNvPr id="4" name="Slide Number Placeholder 3">
            <a:extLst>
              <a:ext uri="{FF2B5EF4-FFF2-40B4-BE49-F238E27FC236}">
                <a16:creationId xmlns:a16="http://schemas.microsoft.com/office/drawing/2014/main" id="{1DBDEFB0-051D-4929-938F-2D87825AAB18}"/>
              </a:ext>
            </a:extLst>
          </p:cNvPr>
          <p:cNvSpPr>
            <a:spLocks noGrp="1"/>
          </p:cNvSpPr>
          <p:nvPr>
            <p:ph type="sldNum" sz="quarter" idx="12"/>
          </p:nvPr>
        </p:nvSpPr>
        <p:spPr/>
        <p:txBody>
          <a:bodyPr/>
          <a:lstStyle/>
          <a:p>
            <a:fld id="{3BD1D7A4-581C-4977-9B4D-31D5650D8ECE}" type="slidenum">
              <a:rPr lang="en-US" smtClean="0"/>
              <a:t>13</a:t>
            </a:fld>
            <a:endParaRPr lang="en-US"/>
          </a:p>
        </p:txBody>
      </p:sp>
    </p:spTree>
    <p:extLst>
      <p:ext uri="{BB962C8B-B14F-4D97-AF65-F5344CB8AC3E}">
        <p14:creationId xmlns:p14="http://schemas.microsoft.com/office/powerpoint/2010/main" val="3885782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solidFill>
                  <a:srgbClr val="00B050"/>
                </a:solidFill>
              </a:rPr>
              <a:t>ئامادەبوونی قوتابیان</a:t>
            </a:r>
            <a:endParaRPr lang="en-US" dirty="0">
              <a:solidFill>
                <a:srgbClr val="00B050"/>
              </a:solidFill>
            </a:endParaRPr>
          </a:p>
        </p:txBody>
      </p:sp>
      <p:sp>
        <p:nvSpPr>
          <p:cNvPr id="3" name="Content Placeholder 2"/>
          <p:cNvSpPr>
            <a:spLocks noGrp="1"/>
          </p:cNvSpPr>
          <p:nvPr>
            <p:ph idx="1"/>
          </p:nvPr>
        </p:nvSpPr>
        <p:spPr/>
        <p:txBody>
          <a:bodyPr/>
          <a:lstStyle/>
          <a:p>
            <a:pPr algn="just" rtl="1"/>
            <a:r>
              <a:rPr lang="ar-IQ" dirty="0"/>
              <a:t>قوتابی بە کەوتوو دادەنرێت لە بابەتێک ئەگەر رێژیە ئامادەنەبوونی تیایدا لە ١٠% تێپەڕبێت، یان لە ١٥% تێپەڕبێت لەکاتی هەبوونی هۆکار</a:t>
            </a:r>
            <a:r>
              <a:rPr lang="ar-JO" dirty="0"/>
              <a:t>.</a:t>
            </a:r>
            <a:endParaRPr lang="en-US" dirty="0"/>
          </a:p>
          <a:p>
            <a:pPr algn="r" rtl="1"/>
            <a:endParaRPr lang="en-US" dirty="0"/>
          </a:p>
        </p:txBody>
      </p:sp>
      <p:sp>
        <p:nvSpPr>
          <p:cNvPr id="4" name="Slide Number Placeholder 3">
            <a:extLst>
              <a:ext uri="{FF2B5EF4-FFF2-40B4-BE49-F238E27FC236}">
                <a16:creationId xmlns:a16="http://schemas.microsoft.com/office/drawing/2014/main" id="{F6B994BB-1C57-4616-B531-1335830F7C09}"/>
              </a:ext>
            </a:extLst>
          </p:cNvPr>
          <p:cNvSpPr>
            <a:spLocks noGrp="1"/>
          </p:cNvSpPr>
          <p:nvPr>
            <p:ph type="sldNum" sz="quarter" idx="12"/>
          </p:nvPr>
        </p:nvSpPr>
        <p:spPr/>
        <p:txBody>
          <a:bodyPr/>
          <a:lstStyle/>
          <a:p>
            <a:fld id="{3BD1D7A4-581C-4977-9B4D-31D5650D8ECE}" type="slidenum">
              <a:rPr lang="en-US" smtClean="0"/>
              <a:t>14</a:t>
            </a:fld>
            <a:endParaRPr lang="en-US"/>
          </a:p>
        </p:txBody>
      </p:sp>
    </p:spTree>
    <p:extLst>
      <p:ext uri="{BB962C8B-B14F-4D97-AF65-F5344CB8AC3E}">
        <p14:creationId xmlns:p14="http://schemas.microsoft.com/office/powerpoint/2010/main" val="32562607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solidFill>
                  <a:srgbClr val="00B050"/>
                </a:solidFill>
              </a:rPr>
              <a:t>دابەش بوونی نمرەی چوار ساڵە</a:t>
            </a:r>
            <a:endParaRPr lang="en-US" dirty="0">
              <a:solidFill>
                <a:srgbClr val="00B050"/>
              </a:solidFill>
            </a:endParaRPr>
          </a:p>
        </p:txBody>
      </p:sp>
      <p:sp>
        <p:nvSpPr>
          <p:cNvPr id="3" name="Content Placeholder 2"/>
          <p:cNvSpPr>
            <a:spLocks noGrp="1"/>
          </p:cNvSpPr>
          <p:nvPr>
            <p:ph idx="1"/>
          </p:nvPr>
        </p:nvSpPr>
        <p:spPr/>
        <p:txBody>
          <a:bodyPr>
            <a:normAutofit lnSpcReduction="10000"/>
          </a:bodyPr>
          <a:lstStyle/>
          <a:p>
            <a:pPr marL="0" indent="0" algn="ctr" rtl="1">
              <a:buNone/>
            </a:pPr>
            <a:r>
              <a:rPr lang="ar-IQ" dirty="0"/>
              <a:t>قۆناغی یەکەم  ١٠%</a:t>
            </a:r>
            <a:endParaRPr lang="en-US" dirty="0"/>
          </a:p>
          <a:p>
            <a:pPr marL="0" indent="0" algn="ctr" rtl="1">
              <a:buNone/>
            </a:pPr>
            <a:r>
              <a:rPr lang="ar-IQ" dirty="0"/>
              <a:t>قۆناغی دووەم  ٢٠%</a:t>
            </a:r>
            <a:endParaRPr lang="en-US" dirty="0"/>
          </a:p>
          <a:p>
            <a:pPr marL="0" indent="0" algn="ctr" rtl="1">
              <a:buNone/>
            </a:pPr>
            <a:r>
              <a:rPr lang="ar-IQ" dirty="0"/>
              <a:t>قۆناغی سێیەم  ٣٠%</a:t>
            </a:r>
            <a:endParaRPr lang="en-US" dirty="0"/>
          </a:p>
          <a:p>
            <a:pPr marL="0" indent="0" algn="ctr" rtl="1">
              <a:buNone/>
            </a:pPr>
            <a:r>
              <a:rPr lang="ar-IQ" dirty="0"/>
              <a:t>قۆناغی چوارەم ٤٠% </a:t>
            </a:r>
            <a:endParaRPr lang="en-US" dirty="0"/>
          </a:p>
          <a:p>
            <a:pPr marL="0" indent="0" algn="ctr" rtl="1">
              <a:buNone/>
            </a:pPr>
            <a:r>
              <a:rPr lang="en-US" dirty="0" err="1"/>
              <a:t>Bolonga</a:t>
            </a:r>
            <a:r>
              <a:rPr lang="en-US" dirty="0"/>
              <a:t> system</a:t>
            </a:r>
          </a:p>
          <a:p>
            <a:pPr marL="0" indent="0" algn="ctr" rtl="1">
              <a:buNone/>
            </a:pPr>
            <a:r>
              <a:rPr lang="en-US" dirty="0"/>
              <a:t>Credit, ECTS</a:t>
            </a:r>
          </a:p>
          <a:p>
            <a:pPr marL="0" indent="0" algn="ctr" rtl="1">
              <a:buNone/>
            </a:pPr>
            <a:r>
              <a:rPr lang="en-US" dirty="0"/>
              <a:t>ECTS =27 </a:t>
            </a:r>
            <a:r>
              <a:rPr lang="en-US" dirty="0" err="1"/>
              <a:t>hr</a:t>
            </a:r>
            <a:endParaRPr lang="en-US" dirty="0"/>
          </a:p>
          <a:p>
            <a:pPr marL="0" indent="0" algn="ctr" rtl="1">
              <a:buNone/>
            </a:pPr>
            <a:r>
              <a:rPr lang="en-US" dirty="0"/>
              <a:t>Bachelor=240 ECTS</a:t>
            </a:r>
          </a:p>
        </p:txBody>
      </p:sp>
      <p:sp>
        <p:nvSpPr>
          <p:cNvPr id="4" name="Slide Number Placeholder 3">
            <a:extLst>
              <a:ext uri="{FF2B5EF4-FFF2-40B4-BE49-F238E27FC236}">
                <a16:creationId xmlns:a16="http://schemas.microsoft.com/office/drawing/2014/main" id="{E86C24F9-9BF8-4818-91CA-0768B5CA623A}"/>
              </a:ext>
            </a:extLst>
          </p:cNvPr>
          <p:cNvSpPr>
            <a:spLocks noGrp="1"/>
          </p:cNvSpPr>
          <p:nvPr>
            <p:ph type="sldNum" sz="quarter" idx="12"/>
          </p:nvPr>
        </p:nvSpPr>
        <p:spPr/>
        <p:txBody>
          <a:bodyPr/>
          <a:lstStyle/>
          <a:p>
            <a:fld id="{3BD1D7A4-581C-4977-9B4D-31D5650D8ECE}" type="slidenum">
              <a:rPr lang="en-US" smtClean="0"/>
              <a:t>15</a:t>
            </a:fld>
            <a:endParaRPr lang="en-US"/>
          </a:p>
        </p:txBody>
      </p:sp>
    </p:spTree>
    <p:extLst>
      <p:ext uri="{BB962C8B-B14F-4D97-AF65-F5344CB8AC3E}">
        <p14:creationId xmlns:p14="http://schemas.microsoft.com/office/powerpoint/2010/main" val="2806330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solidFill>
                  <a:srgbClr val="00B050"/>
                </a:solidFill>
              </a:rPr>
              <a:t>سڕینەوەی ناو</a:t>
            </a:r>
            <a:endParaRPr lang="en-US" dirty="0">
              <a:solidFill>
                <a:srgbClr val="00B050"/>
              </a:solidFill>
            </a:endParaRPr>
          </a:p>
        </p:txBody>
      </p:sp>
      <p:sp>
        <p:nvSpPr>
          <p:cNvPr id="3" name="Content Placeholder 2"/>
          <p:cNvSpPr>
            <a:spLocks noGrp="1"/>
          </p:cNvSpPr>
          <p:nvPr>
            <p:ph idx="1"/>
          </p:nvPr>
        </p:nvSpPr>
        <p:spPr/>
        <p:txBody>
          <a:bodyPr/>
          <a:lstStyle/>
          <a:p>
            <a:pPr marL="0" indent="0" algn="r" rtl="1">
              <a:buNone/>
            </a:pPr>
            <a:r>
              <a:rPr lang="ar-IQ" dirty="0"/>
              <a:t>قوتابی سڕینەوەی ناوی بۆ دەکرێت لەم دۆخانە:</a:t>
            </a:r>
            <a:endParaRPr lang="en-US" dirty="0"/>
          </a:p>
          <a:p>
            <a:pPr lvl="0" algn="r" rtl="1"/>
            <a:r>
              <a:rPr lang="ar-IQ" dirty="0"/>
              <a:t>دوو ساڵ کەوتن لەسەر یەک</a:t>
            </a:r>
            <a:endParaRPr lang="en-US" dirty="0"/>
          </a:p>
          <a:p>
            <a:pPr lvl="0" algn="r" rtl="1"/>
            <a:r>
              <a:rPr lang="ar-IQ" dirty="0"/>
              <a:t>ماوەی خوێندنی لە ئەوەندە و نیوی دریژی خوێندن تێپەڕێت </a:t>
            </a:r>
            <a:endParaRPr lang="en-US" dirty="0"/>
          </a:p>
          <a:p>
            <a:pPr algn="r"/>
            <a:endParaRPr lang="en-US" dirty="0"/>
          </a:p>
        </p:txBody>
      </p:sp>
      <p:sp>
        <p:nvSpPr>
          <p:cNvPr id="4" name="Slide Number Placeholder 3">
            <a:extLst>
              <a:ext uri="{FF2B5EF4-FFF2-40B4-BE49-F238E27FC236}">
                <a16:creationId xmlns:a16="http://schemas.microsoft.com/office/drawing/2014/main" id="{A1097111-5E70-472C-981C-ECC99867232D}"/>
              </a:ext>
            </a:extLst>
          </p:cNvPr>
          <p:cNvSpPr>
            <a:spLocks noGrp="1"/>
          </p:cNvSpPr>
          <p:nvPr>
            <p:ph type="sldNum" sz="quarter" idx="12"/>
          </p:nvPr>
        </p:nvSpPr>
        <p:spPr/>
        <p:txBody>
          <a:bodyPr/>
          <a:lstStyle/>
          <a:p>
            <a:fld id="{3BD1D7A4-581C-4977-9B4D-31D5650D8ECE}" type="slidenum">
              <a:rPr lang="en-US" smtClean="0"/>
              <a:t>16</a:t>
            </a:fld>
            <a:endParaRPr lang="en-US"/>
          </a:p>
        </p:txBody>
      </p:sp>
    </p:spTree>
    <p:extLst>
      <p:ext uri="{BB962C8B-B14F-4D97-AF65-F5344CB8AC3E}">
        <p14:creationId xmlns:p14="http://schemas.microsoft.com/office/powerpoint/2010/main" val="213257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solidFill>
                  <a:srgbClr val="00B050"/>
                </a:solidFill>
              </a:rPr>
              <a:t>گزی کردن (قۆپیە یان غش)</a:t>
            </a:r>
            <a:endParaRPr lang="en-US" dirty="0">
              <a:solidFill>
                <a:srgbClr val="00B050"/>
              </a:solidFill>
            </a:endParaRPr>
          </a:p>
        </p:txBody>
      </p:sp>
      <p:sp>
        <p:nvSpPr>
          <p:cNvPr id="3" name="Content Placeholder 2"/>
          <p:cNvSpPr>
            <a:spLocks noGrp="1"/>
          </p:cNvSpPr>
          <p:nvPr>
            <p:ph idx="1"/>
          </p:nvPr>
        </p:nvSpPr>
        <p:spPr/>
        <p:txBody>
          <a:bodyPr/>
          <a:lstStyle/>
          <a:p>
            <a:pPr algn="just" rtl="1"/>
            <a:r>
              <a:rPr lang="ar-IQ" dirty="0"/>
              <a:t>لە کاتی چەسپاندنی ئەنجامدانی گزی لە تاقیکردنەوەی رۆژانە، هەفتانە یان کۆتایی، قوتابی بە دەرنەچوو دادەنرێت لە هەموو بابەتەکانی ئەو ساڵە، و ئەگەر ئەو کردارە دووبار</a:t>
            </a:r>
            <a:r>
              <a:rPr lang="ar-JO" dirty="0"/>
              <a:t>ه‌</a:t>
            </a:r>
            <a:r>
              <a:rPr lang="ar-IQ" dirty="0"/>
              <a:t> کرایەوە ئەوا فصل دەکرێت لە کۆلێژ یان پەیمانگە و ناوی دەسڕدرێتەوە</a:t>
            </a:r>
            <a:r>
              <a:rPr lang="ar-JO" dirty="0"/>
              <a:t>.</a:t>
            </a:r>
            <a:endParaRPr lang="en-US" dirty="0"/>
          </a:p>
        </p:txBody>
      </p:sp>
      <p:sp>
        <p:nvSpPr>
          <p:cNvPr id="4" name="Slide Number Placeholder 3">
            <a:extLst>
              <a:ext uri="{FF2B5EF4-FFF2-40B4-BE49-F238E27FC236}">
                <a16:creationId xmlns:a16="http://schemas.microsoft.com/office/drawing/2014/main" id="{8E98F08F-2B88-47A8-9CE0-8D395688B82B}"/>
              </a:ext>
            </a:extLst>
          </p:cNvPr>
          <p:cNvSpPr>
            <a:spLocks noGrp="1"/>
          </p:cNvSpPr>
          <p:nvPr>
            <p:ph type="sldNum" sz="quarter" idx="12"/>
          </p:nvPr>
        </p:nvSpPr>
        <p:spPr/>
        <p:txBody>
          <a:bodyPr/>
          <a:lstStyle/>
          <a:p>
            <a:fld id="{3BD1D7A4-581C-4977-9B4D-31D5650D8ECE}" type="slidenum">
              <a:rPr lang="en-US" smtClean="0"/>
              <a:t>17</a:t>
            </a:fld>
            <a:endParaRPr lang="en-US"/>
          </a:p>
        </p:txBody>
      </p:sp>
    </p:spTree>
    <p:extLst>
      <p:ext uri="{BB962C8B-B14F-4D97-AF65-F5344CB8AC3E}">
        <p14:creationId xmlns:p14="http://schemas.microsoft.com/office/powerpoint/2010/main" val="2292294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ar-IQ" b="1" dirty="0">
                <a:solidFill>
                  <a:srgbClr val="00B050"/>
                </a:solidFill>
              </a:rPr>
              <a:t>دواخستنی خوێندن</a:t>
            </a:r>
            <a:endParaRPr lang="en-US" dirty="0">
              <a:solidFill>
                <a:srgbClr val="00B050"/>
              </a:solidFill>
            </a:endParaRPr>
          </a:p>
        </p:txBody>
      </p:sp>
      <p:sp>
        <p:nvSpPr>
          <p:cNvPr id="3" name="Content Placeholder 2"/>
          <p:cNvSpPr>
            <a:spLocks noGrp="1"/>
          </p:cNvSpPr>
          <p:nvPr>
            <p:ph idx="1"/>
          </p:nvPr>
        </p:nvSpPr>
        <p:spPr>
          <a:xfrm>
            <a:off x="457200" y="1447800"/>
            <a:ext cx="8229600" cy="4525963"/>
          </a:xfrm>
        </p:spPr>
        <p:txBody>
          <a:bodyPr>
            <a:normAutofit lnSpcReduction="10000"/>
          </a:bodyPr>
          <a:lstStyle/>
          <a:p>
            <a:pPr lvl="0" algn="just" rtl="1"/>
            <a:r>
              <a:rPr lang="ar-IQ" dirty="0"/>
              <a:t>قوتابی دەتوانێت دواخستنی خوێندن بکات بۆ ماوەی یەک ساڵ و بە هۆکارێکی باوەڕپێکراو و بە ڕەزاماندی ئەنجومەنی کۆلێژ یان پەیمانگە بە مەرجێک داواکاری لە کەمی پێش مانگێک لە تاقیکردنەوەی کۆتایی پێشکەش بکات</a:t>
            </a:r>
            <a:r>
              <a:rPr lang="ar-JO" dirty="0"/>
              <a:t>.</a:t>
            </a:r>
            <a:endParaRPr lang="en-US" dirty="0"/>
          </a:p>
          <a:p>
            <a:pPr lvl="0" algn="just" rtl="1"/>
            <a:r>
              <a:rPr lang="ar-IQ" dirty="0"/>
              <a:t>دواخستنی خوێندن بۆ ماوەی دوو ساڵ لە دەسەڵاتی سەرۆکی زانکۆ دەبێت</a:t>
            </a:r>
            <a:r>
              <a:rPr lang="ar-JO" dirty="0"/>
              <a:t>.</a:t>
            </a:r>
            <a:endParaRPr lang="en-US" dirty="0"/>
          </a:p>
          <a:p>
            <a:pPr lvl="0" algn="just" rtl="1"/>
            <a:r>
              <a:rPr lang="ar-IQ" dirty="0"/>
              <a:t>- دواخستنی خوێندن بۆ ساڵی سێیەم لە دەسەڵاتی وەزیری خوێندنی باڵا دەبێت</a:t>
            </a:r>
            <a:r>
              <a:rPr lang="ar-JO" dirty="0"/>
              <a:t>.</a:t>
            </a:r>
            <a:endParaRPr lang="en-US" dirty="0"/>
          </a:p>
        </p:txBody>
      </p:sp>
      <p:sp>
        <p:nvSpPr>
          <p:cNvPr id="4" name="Slide Number Placeholder 3">
            <a:extLst>
              <a:ext uri="{FF2B5EF4-FFF2-40B4-BE49-F238E27FC236}">
                <a16:creationId xmlns:a16="http://schemas.microsoft.com/office/drawing/2014/main" id="{F5225CFF-E274-4848-985F-525129E87BD6}"/>
              </a:ext>
            </a:extLst>
          </p:cNvPr>
          <p:cNvSpPr>
            <a:spLocks noGrp="1"/>
          </p:cNvSpPr>
          <p:nvPr>
            <p:ph type="sldNum" sz="quarter" idx="12"/>
          </p:nvPr>
        </p:nvSpPr>
        <p:spPr/>
        <p:txBody>
          <a:bodyPr/>
          <a:lstStyle/>
          <a:p>
            <a:fld id="{3BD1D7A4-581C-4977-9B4D-31D5650D8ECE}" type="slidenum">
              <a:rPr lang="en-US" smtClean="0"/>
              <a:t>18</a:t>
            </a:fld>
            <a:endParaRPr lang="en-US"/>
          </a:p>
        </p:txBody>
      </p:sp>
    </p:spTree>
    <p:extLst>
      <p:ext uri="{BB962C8B-B14F-4D97-AF65-F5344CB8AC3E}">
        <p14:creationId xmlns:p14="http://schemas.microsoft.com/office/powerpoint/2010/main" val="2251307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ar-IQ" b="1" dirty="0">
                <a:solidFill>
                  <a:srgbClr val="FF0000"/>
                </a:solidFill>
              </a:rPr>
              <a:t>یاسا و رێنماییە زانکۆییەکان</a:t>
            </a:r>
            <a:endParaRPr lang="en-US" dirty="0">
              <a:solidFill>
                <a:srgbClr val="FF0000"/>
              </a:solidFill>
            </a:endParaRPr>
          </a:p>
        </p:txBody>
      </p:sp>
      <p:sp>
        <p:nvSpPr>
          <p:cNvPr id="3" name="Content Placeholder 2"/>
          <p:cNvSpPr>
            <a:spLocks noGrp="1"/>
          </p:cNvSpPr>
          <p:nvPr>
            <p:ph idx="1"/>
          </p:nvPr>
        </p:nvSpPr>
        <p:spPr>
          <a:xfrm>
            <a:off x="457200" y="1219200"/>
            <a:ext cx="8229600" cy="2362200"/>
          </a:xfrm>
        </p:spPr>
        <p:txBody>
          <a:bodyPr>
            <a:normAutofit/>
          </a:bodyPr>
          <a:lstStyle/>
          <a:p>
            <a:pPr lvl="0" algn="r" rtl="1"/>
            <a:r>
              <a:rPr lang="ar-IQ" dirty="0"/>
              <a:t>دەبێت قوتابی پابەن</a:t>
            </a:r>
            <a:r>
              <a:rPr lang="ar-JO" dirty="0"/>
              <a:t>د</a:t>
            </a:r>
            <a:r>
              <a:rPr lang="ar-IQ" dirty="0"/>
              <a:t> بێت بە هەموو یاسا و </a:t>
            </a:r>
            <a:r>
              <a:rPr lang="ar-JO" dirty="0"/>
              <a:t>ڕ</a:t>
            </a:r>
            <a:r>
              <a:rPr lang="ar-IQ" dirty="0"/>
              <a:t>ێساکان کە زانکۆ یان کۆلێژ یان پەیمانگە دەریان دەکات</a:t>
            </a:r>
            <a:r>
              <a:rPr lang="ar-JO" dirty="0"/>
              <a:t>.</a:t>
            </a:r>
            <a:endParaRPr lang="en-US" dirty="0"/>
          </a:p>
          <a:p>
            <a:pPr lvl="0" algn="r" rtl="1"/>
            <a:r>
              <a:rPr lang="ar-IQ" dirty="0"/>
              <a:t>نابێت بە هیچ شێوازێک زەرە</a:t>
            </a:r>
            <a:r>
              <a:rPr lang="ar-JO" dirty="0"/>
              <a:t>ر</a:t>
            </a:r>
            <a:r>
              <a:rPr lang="ar-IQ" dirty="0"/>
              <a:t> بگەی</a:t>
            </a:r>
            <a:r>
              <a:rPr lang="ar-JO" dirty="0"/>
              <a:t>ه‌</a:t>
            </a:r>
            <a:r>
              <a:rPr lang="ar-IQ" dirty="0"/>
              <a:t>نێت بە ناو و ناوبانگی زانکۆ بە گوفتار یان بە کردار لە ناوەوە و دەرەوە</a:t>
            </a:r>
            <a:r>
              <a:rPr lang="ar-JO" dirty="0"/>
              <a:t>.</a:t>
            </a:r>
            <a:endParaRPr lang="en-US" dirty="0"/>
          </a:p>
        </p:txBody>
      </p:sp>
      <p:pic>
        <p:nvPicPr>
          <p:cNvPr id="1026" name="Picture 2" descr="Image result for salahaddin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3611819"/>
            <a:ext cx="5734050" cy="3228975"/>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A35833E6-0857-4031-AE39-486B19D98481}"/>
              </a:ext>
            </a:extLst>
          </p:cNvPr>
          <p:cNvSpPr>
            <a:spLocks noGrp="1"/>
          </p:cNvSpPr>
          <p:nvPr>
            <p:ph type="sldNum" sz="quarter" idx="12"/>
          </p:nvPr>
        </p:nvSpPr>
        <p:spPr/>
        <p:txBody>
          <a:bodyPr/>
          <a:lstStyle/>
          <a:p>
            <a:fld id="{3BD1D7A4-581C-4977-9B4D-31D5650D8ECE}" type="slidenum">
              <a:rPr lang="en-US" smtClean="0"/>
              <a:t>2</a:t>
            </a:fld>
            <a:endParaRPr lang="en-US"/>
          </a:p>
        </p:txBody>
      </p:sp>
    </p:spTree>
    <p:extLst>
      <p:ext uri="{BB962C8B-B14F-4D97-AF65-F5344CB8AC3E}">
        <p14:creationId xmlns:p14="http://schemas.microsoft.com/office/powerpoint/2010/main" val="3832113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solidFill>
                  <a:srgbClr val="FF0000"/>
                </a:solidFill>
              </a:rPr>
              <a:t>یاسا و </a:t>
            </a:r>
            <a:r>
              <a:rPr lang="ar-JO" b="1" dirty="0">
                <a:solidFill>
                  <a:srgbClr val="FF0000"/>
                </a:solidFill>
              </a:rPr>
              <a:t>ڕ</a:t>
            </a:r>
            <a:r>
              <a:rPr lang="ar-IQ" b="1" dirty="0">
                <a:solidFill>
                  <a:srgbClr val="FF0000"/>
                </a:solidFill>
              </a:rPr>
              <a:t>ێنماییە زانکۆییەکان</a:t>
            </a:r>
            <a:endParaRPr lang="en-US" dirty="0">
              <a:solidFill>
                <a:srgbClr val="FF0000"/>
              </a:solidFill>
            </a:endParaRPr>
          </a:p>
        </p:txBody>
      </p:sp>
      <p:sp>
        <p:nvSpPr>
          <p:cNvPr id="3" name="Content Placeholder 2"/>
          <p:cNvSpPr>
            <a:spLocks noGrp="1"/>
          </p:cNvSpPr>
          <p:nvPr>
            <p:ph idx="1"/>
          </p:nvPr>
        </p:nvSpPr>
        <p:spPr/>
        <p:txBody>
          <a:bodyPr>
            <a:normAutofit/>
          </a:bodyPr>
          <a:lstStyle/>
          <a:p>
            <a:pPr algn="r" rtl="1"/>
            <a:r>
              <a:rPr lang="ar-IQ" dirty="0"/>
              <a:t>خۆی بە دوور بگرێت لەو </a:t>
            </a:r>
            <a:r>
              <a:rPr lang="ar-JO" dirty="0"/>
              <a:t>ڕ</a:t>
            </a:r>
            <a:r>
              <a:rPr lang="ar-IQ" dirty="0"/>
              <a:t>ەفتارانەی کە ناگونجێن لەگەڵ بنەمەکانی هەڵس و کەوتی زانکۆیی.</a:t>
            </a:r>
            <a:endParaRPr lang="en-US" dirty="0"/>
          </a:p>
          <a:p>
            <a:pPr lvl="0" algn="r" rtl="1"/>
            <a:r>
              <a:rPr lang="ar-IQ" dirty="0"/>
              <a:t>پابەند بوون و رێزگرتنی بەڕێوەبەر</a:t>
            </a:r>
            <a:r>
              <a:rPr lang="ar-JO" dirty="0"/>
              <a:t>ایه‌</a:t>
            </a:r>
            <a:r>
              <a:rPr lang="ar-IQ" dirty="0"/>
              <a:t>تی کۆلێژ و</a:t>
            </a:r>
            <a:r>
              <a:rPr lang="ar-JO" dirty="0"/>
              <a:t>به‌ش و</a:t>
            </a:r>
            <a:r>
              <a:rPr lang="ar-IQ" dirty="0"/>
              <a:t> مامۆستایان و وانەبێژان و فەرمانبەران.</a:t>
            </a:r>
            <a:endParaRPr lang="en-US" dirty="0"/>
          </a:p>
          <a:p>
            <a:pPr lvl="0" algn="r" rtl="1"/>
            <a:r>
              <a:rPr lang="ar-JO" dirty="0"/>
              <a:t>ڕ</a:t>
            </a:r>
            <a:r>
              <a:rPr lang="ar-IQ" dirty="0"/>
              <a:t>ێزی پەیوەندی هاوڕێیەتی بگرێت لەگەڵ هاوەڵەکانی</a:t>
            </a:r>
            <a:r>
              <a:rPr lang="ar-JO" dirty="0"/>
              <a:t>.</a:t>
            </a:r>
            <a:endParaRPr lang="en-US" dirty="0"/>
          </a:p>
        </p:txBody>
      </p:sp>
      <p:sp>
        <p:nvSpPr>
          <p:cNvPr id="4" name="AutoShape 2" descr="Image result for college of science salahaddin"/>
          <p:cNvSpPr>
            <a:spLocks noChangeAspect="1" noChangeArrowheads="1"/>
          </p:cNvSpPr>
          <p:nvPr/>
        </p:nvSpPr>
        <p:spPr bwMode="auto">
          <a:xfrm>
            <a:off x="155575" y="-1028700"/>
            <a:ext cx="2143125" cy="21431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Image result for college of science salahaddin"/>
          <p:cNvSpPr>
            <a:spLocks noChangeAspect="1" noChangeArrowheads="1"/>
          </p:cNvSpPr>
          <p:nvPr/>
        </p:nvSpPr>
        <p:spPr bwMode="auto">
          <a:xfrm>
            <a:off x="307975" y="-876300"/>
            <a:ext cx="2143125" cy="21431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Image result for college of science salahaddin"/>
          <p:cNvSpPr>
            <a:spLocks noChangeAspect="1" noChangeArrowheads="1"/>
          </p:cNvSpPr>
          <p:nvPr/>
        </p:nvSpPr>
        <p:spPr bwMode="auto">
          <a:xfrm>
            <a:off x="460375" y="-723900"/>
            <a:ext cx="2143125" cy="21431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Slide Number Placeholder 6">
            <a:extLst>
              <a:ext uri="{FF2B5EF4-FFF2-40B4-BE49-F238E27FC236}">
                <a16:creationId xmlns:a16="http://schemas.microsoft.com/office/drawing/2014/main" id="{A4F07310-75A8-4C59-9EE7-1C27D7C9B932}"/>
              </a:ext>
            </a:extLst>
          </p:cNvPr>
          <p:cNvSpPr>
            <a:spLocks noGrp="1"/>
          </p:cNvSpPr>
          <p:nvPr>
            <p:ph type="sldNum" sz="quarter" idx="12"/>
          </p:nvPr>
        </p:nvSpPr>
        <p:spPr/>
        <p:txBody>
          <a:bodyPr/>
          <a:lstStyle/>
          <a:p>
            <a:fld id="{3BD1D7A4-581C-4977-9B4D-31D5650D8ECE}" type="slidenum">
              <a:rPr lang="en-US" smtClean="0"/>
              <a:t>3</a:t>
            </a:fld>
            <a:endParaRPr lang="en-US"/>
          </a:p>
        </p:txBody>
      </p:sp>
    </p:spTree>
    <p:extLst>
      <p:ext uri="{BB962C8B-B14F-4D97-AF65-F5344CB8AC3E}">
        <p14:creationId xmlns:p14="http://schemas.microsoft.com/office/powerpoint/2010/main" val="2352474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solidFill>
                  <a:srgbClr val="FF0000"/>
                </a:solidFill>
              </a:rPr>
              <a:t>یاسا و رێنماییە زانکۆییەکان</a:t>
            </a:r>
            <a:endParaRPr lang="en-US" dirty="0">
              <a:solidFill>
                <a:srgbClr val="FF0000"/>
              </a:solidFill>
            </a:endParaRPr>
          </a:p>
        </p:txBody>
      </p:sp>
      <p:sp>
        <p:nvSpPr>
          <p:cNvPr id="3" name="Content Placeholder 2"/>
          <p:cNvSpPr>
            <a:spLocks noGrp="1"/>
          </p:cNvSpPr>
          <p:nvPr>
            <p:ph idx="1"/>
          </p:nvPr>
        </p:nvSpPr>
        <p:spPr/>
        <p:txBody>
          <a:bodyPr>
            <a:normAutofit/>
          </a:bodyPr>
          <a:lstStyle/>
          <a:p>
            <a:pPr lvl="0" algn="r" rtl="1"/>
            <a:r>
              <a:rPr lang="ar-IQ" dirty="0"/>
              <a:t>پاراستنی کەل و پەل و ئامرازەکانی خوێندن لە زانکۆو پەیمانگەو کۆلێژ و بەش</a:t>
            </a:r>
            <a:r>
              <a:rPr lang="ar-JO" dirty="0"/>
              <a:t>.</a:t>
            </a:r>
            <a:endParaRPr lang="en-US" dirty="0"/>
          </a:p>
          <a:p>
            <a:pPr lvl="0" algn="r" rtl="1"/>
            <a:r>
              <a:rPr lang="ar-IQ" dirty="0"/>
              <a:t>خۆی بە دوور بگرێت لە تێک دانی </a:t>
            </a:r>
            <a:r>
              <a:rPr lang="ar-JO" dirty="0"/>
              <a:t>ڕ</a:t>
            </a:r>
            <a:r>
              <a:rPr lang="ar-IQ" dirty="0"/>
              <a:t>ەوشی خوێندن </a:t>
            </a:r>
            <a:endParaRPr lang="en-US" dirty="0"/>
          </a:p>
          <a:p>
            <a:pPr algn="r" rtl="1"/>
            <a:r>
              <a:rPr lang="ar-JO" dirty="0"/>
              <a:t>ڕ</a:t>
            </a:r>
            <a:r>
              <a:rPr lang="ar-IQ" dirty="0"/>
              <a:t>ێزگرتنی بیر و باوەڕی ئاینی</a:t>
            </a:r>
            <a:r>
              <a:rPr lang="ar-JO" dirty="0"/>
              <a:t>.</a:t>
            </a:r>
            <a:endParaRPr lang="en-US" dirty="0"/>
          </a:p>
        </p:txBody>
      </p:sp>
      <p:sp>
        <p:nvSpPr>
          <p:cNvPr id="4" name="AutoShape 2" descr="Image result for college of science salahaddin"/>
          <p:cNvSpPr>
            <a:spLocks noChangeAspect="1" noChangeArrowheads="1"/>
          </p:cNvSpPr>
          <p:nvPr/>
        </p:nvSpPr>
        <p:spPr bwMode="auto">
          <a:xfrm>
            <a:off x="155575" y="-1028700"/>
            <a:ext cx="2143125" cy="21431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Slide Number Placeholder 4">
            <a:extLst>
              <a:ext uri="{FF2B5EF4-FFF2-40B4-BE49-F238E27FC236}">
                <a16:creationId xmlns:a16="http://schemas.microsoft.com/office/drawing/2014/main" id="{55F0CA84-E834-4525-965C-1394525CE089}"/>
              </a:ext>
            </a:extLst>
          </p:cNvPr>
          <p:cNvSpPr>
            <a:spLocks noGrp="1"/>
          </p:cNvSpPr>
          <p:nvPr>
            <p:ph type="sldNum" sz="quarter" idx="12"/>
          </p:nvPr>
        </p:nvSpPr>
        <p:spPr/>
        <p:txBody>
          <a:bodyPr/>
          <a:lstStyle/>
          <a:p>
            <a:fld id="{3BD1D7A4-581C-4977-9B4D-31D5650D8ECE}" type="slidenum">
              <a:rPr lang="en-US" smtClean="0"/>
              <a:t>4</a:t>
            </a:fld>
            <a:endParaRPr lang="en-US"/>
          </a:p>
        </p:txBody>
      </p:sp>
    </p:spTree>
    <p:extLst>
      <p:ext uri="{BB962C8B-B14F-4D97-AF65-F5344CB8AC3E}">
        <p14:creationId xmlns:p14="http://schemas.microsoft.com/office/powerpoint/2010/main" val="4043680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solidFill>
                  <a:srgbClr val="FF0000"/>
                </a:solidFill>
              </a:rPr>
              <a:t>جۆرەکانی سزا </a:t>
            </a:r>
            <a:endParaRPr lang="en-US" dirty="0">
              <a:solidFill>
                <a:srgbClr val="FF0000"/>
              </a:solidFill>
            </a:endParaRPr>
          </a:p>
        </p:txBody>
      </p:sp>
      <p:sp>
        <p:nvSpPr>
          <p:cNvPr id="3" name="Content Placeholder 2"/>
          <p:cNvSpPr>
            <a:spLocks noGrp="1"/>
          </p:cNvSpPr>
          <p:nvPr>
            <p:ph idx="1"/>
          </p:nvPr>
        </p:nvSpPr>
        <p:spPr/>
        <p:txBody>
          <a:bodyPr/>
          <a:lstStyle/>
          <a:p>
            <a:pPr lvl="0" algn="r" rtl="1"/>
            <a:r>
              <a:rPr lang="ar-IQ" dirty="0">
                <a:solidFill>
                  <a:srgbClr val="0070C0"/>
                </a:solidFill>
              </a:rPr>
              <a:t>وشیارکردنەوە (تنبیە)</a:t>
            </a:r>
            <a:endParaRPr lang="en-US" dirty="0">
              <a:solidFill>
                <a:srgbClr val="0070C0"/>
              </a:solidFill>
            </a:endParaRPr>
          </a:p>
          <a:p>
            <a:pPr lvl="0" algn="r" rtl="1"/>
            <a:r>
              <a:rPr lang="ar-IQ" dirty="0">
                <a:solidFill>
                  <a:schemeClr val="accent6">
                    <a:lumMod val="75000"/>
                  </a:schemeClr>
                </a:solidFill>
              </a:rPr>
              <a:t>ئاگادارکردنەوە (انذار)</a:t>
            </a:r>
            <a:endParaRPr lang="en-US" dirty="0">
              <a:solidFill>
                <a:schemeClr val="accent6">
                  <a:lumMod val="75000"/>
                </a:schemeClr>
              </a:solidFill>
            </a:endParaRPr>
          </a:p>
          <a:p>
            <a:pPr lvl="0" algn="r" rtl="1"/>
            <a:r>
              <a:rPr lang="ar-IQ" dirty="0">
                <a:solidFill>
                  <a:schemeClr val="accent3">
                    <a:lumMod val="75000"/>
                  </a:schemeClr>
                </a:solidFill>
              </a:rPr>
              <a:t>سەرزەنشت کردن (توبیخ)</a:t>
            </a:r>
            <a:endParaRPr lang="en-US" dirty="0">
              <a:solidFill>
                <a:schemeClr val="accent3">
                  <a:lumMod val="75000"/>
                </a:schemeClr>
              </a:solidFill>
            </a:endParaRPr>
          </a:p>
          <a:p>
            <a:pPr lvl="0" algn="r" rtl="1"/>
            <a:r>
              <a:rPr lang="ar-IQ" dirty="0">
                <a:solidFill>
                  <a:srgbClr val="7030A0"/>
                </a:solidFill>
              </a:rPr>
              <a:t>فصل کردنی کاتی (فصل مٶقت)</a:t>
            </a:r>
            <a:endParaRPr lang="en-US" dirty="0">
              <a:solidFill>
                <a:srgbClr val="7030A0"/>
              </a:solidFill>
            </a:endParaRPr>
          </a:p>
          <a:p>
            <a:pPr algn="r" rtl="1"/>
            <a:r>
              <a:rPr lang="ar-IQ" dirty="0"/>
              <a:t>فصل کردنی کۆتایی (فصل نهائي)</a:t>
            </a:r>
            <a:endParaRPr lang="en-US" dirty="0"/>
          </a:p>
        </p:txBody>
      </p:sp>
      <p:sp>
        <p:nvSpPr>
          <p:cNvPr id="4" name="Slide Number Placeholder 3">
            <a:extLst>
              <a:ext uri="{FF2B5EF4-FFF2-40B4-BE49-F238E27FC236}">
                <a16:creationId xmlns:a16="http://schemas.microsoft.com/office/drawing/2014/main" id="{D0C21BED-EA2E-4457-AD88-873E20631BEB}"/>
              </a:ext>
            </a:extLst>
          </p:cNvPr>
          <p:cNvSpPr>
            <a:spLocks noGrp="1"/>
          </p:cNvSpPr>
          <p:nvPr>
            <p:ph type="sldNum" sz="quarter" idx="12"/>
          </p:nvPr>
        </p:nvSpPr>
        <p:spPr/>
        <p:txBody>
          <a:bodyPr/>
          <a:lstStyle/>
          <a:p>
            <a:fld id="{3BD1D7A4-581C-4977-9B4D-31D5650D8ECE}" type="slidenum">
              <a:rPr lang="en-US" smtClean="0"/>
              <a:t>5</a:t>
            </a:fld>
            <a:endParaRPr lang="en-US"/>
          </a:p>
        </p:txBody>
      </p:sp>
    </p:spTree>
    <p:extLst>
      <p:ext uri="{BB962C8B-B14F-4D97-AF65-F5344CB8AC3E}">
        <p14:creationId xmlns:p14="http://schemas.microsoft.com/office/powerpoint/2010/main" val="1250867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solidFill>
                  <a:srgbClr val="7030A0"/>
                </a:solidFill>
              </a:rPr>
              <a:t>وشیارکردنەوە (تنبیە)</a:t>
            </a:r>
            <a:endParaRPr lang="en-US" dirty="0">
              <a:solidFill>
                <a:srgbClr val="7030A0"/>
              </a:solidFill>
            </a:endParaRPr>
          </a:p>
        </p:txBody>
      </p:sp>
      <p:sp>
        <p:nvSpPr>
          <p:cNvPr id="3" name="Content Placeholder 2"/>
          <p:cNvSpPr>
            <a:spLocks noGrp="1"/>
          </p:cNvSpPr>
          <p:nvPr>
            <p:ph idx="1"/>
          </p:nvPr>
        </p:nvSpPr>
        <p:spPr/>
        <p:txBody>
          <a:bodyPr/>
          <a:lstStyle/>
          <a:p>
            <a:pPr algn="r" rtl="1"/>
            <a:r>
              <a:rPr lang="ar-IQ" dirty="0"/>
              <a:t>خراپە کردن بەرامبەر پەیوەندی هاوڕێیەتی نێوان قوتابیان</a:t>
            </a:r>
            <a:r>
              <a:rPr lang="ar-JO" dirty="0"/>
              <a:t>.</a:t>
            </a:r>
            <a:endParaRPr lang="en-US" dirty="0"/>
          </a:p>
        </p:txBody>
      </p:sp>
      <p:sp>
        <p:nvSpPr>
          <p:cNvPr id="4" name="Slide Number Placeholder 3">
            <a:extLst>
              <a:ext uri="{FF2B5EF4-FFF2-40B4-BE49-F238E27FC236}">
                <a16:creationId xmlns:a16="http://schemas.microsoft.com/office/drawing/2014/main" id="{DA992CB0-F5CB-4F38-8F4F-3C4EB6C2B603}"/>
              </a:ext>
            </a:extLst>
          </p:cNvPr>
          <p:cNvSpPr>
            <a:spLocks noGrp="1"/>
          </p:cNvSpPr>
          <p:nvPr>
            <p:ph type="sldNum" sz="quarter" idx="12"/>
          </p:nvPr>
        </p:nvSpPr>
        <p:spPr/>
        <p:txBody>
          <a:bodyPr/>
          <a:lstStyle/>
          <a:p>
            <a:fld id="{3BD1D7A4-581C-4977-9B4D-31D5650D8ECE}" type="slidenum">
              <a:rPr lang="en-US" smtClean="0"/>
              <a:t>6</a:t>
            </a:fld>
            <a:endParaRPr lang="en-US"/>
          </a:p>
        </p:txBody>
      </p:sp>
    </p:spTree>
    <p:extLst>
      <p:ext uri="{BB962C8B-B14F-4D97-AF65-F5344CB8AC3E}">
        <p14:creationId xmlns:p14="http://schemas.microsoft.com/office/powerpoint/2010/main" val="3189977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solidFill>
                  <a:srgbClr val="7030A0"/>
                </a:solidFill>
              </a:rPr>
              <a:t>ئاگادارکردنەوە (انذار)</a:t>
            </a:r>
            <a:endParaRPr lang="en-US" dirty="0">
              <a:solidFill>
                <a:srgbClr val="7030A0"/>
              </a:solidFill>
            </a:endParaRPr>
          </a:p>
        </p:txBody>
      </p:sp>
      <p:sp>
        <p:nvSpPr>
          <p:cNvPr id="3" name="Content Placeholder 2"/>
          <p:cNvSpPr>
            <a:spLocks noGrp="1"/>
          </p:cNvSpPr>
          <p:nvPr>
            <p:ph idx="1"/>
          </p:nvPr>
        </p:nvSpPr>
        <p:spPr/>
        <p:txBody>
          <a:bodyPr/>
          <a:lstStyle/>
          <a:p>
            <a:pPr lvl="0" algn="r" rtl="1"/>
            <a:r>
              <a:rPr lang="ar-IQ" dirty="0"/>
              <a:t>وەرگرتنی ٢ وشیارکردنەوە</a:t>
            </a:r>
            <a:endParaRPr lang="en-US" dirty="0"/>
          </a:p>
          <a:p>
            <a:pPr lvl="0" algn="r" rtl="1"/>
            <a:r>
              <a:rPr lang="ar-IQ" dirty="0"/>
              <a:t>تێکدانی یاسا و ئاسایش و ئارامی زانکۆ، پەیمانگە یان کۆلێژ و بەش</a:t>
            </a:r>
            <a:r>
              <a:rPr lang="ar-JO" dirty="0"/>
              <a:t>.</a:t>
            </a:r>
            <a:endParaRPr lang="en-US" dirty="0"/>
          </a:p>
          <a:p>
            <a:pPr algn="r" rtl="1"/>
            <a:r>
              <a:rPr lang="ar-IQ" dirty="0"/>
              <a:t>لەسن</a:t>
            </a:r>
            <a:r>
              <a:rPr lang="ar-JO" dirty="0"/>
              <a:t>و</a:t>
            </a:r>
            <a:r>
              <a:rPr lang="ar-IQ" dirty="0"/>
              <a:t>ورلادان (بە گوفتار) بەرامبەر بە قوتابیێکی تر</a:t>
            </a:r>
            <a:r>
              <a:rPr lang="ar-JO" dirty="0"/>
              <a:t>.</a:t>
            </a:r>
            <a:endParaRPr lang="en-US" dirty="0"/>
          </a:p>
        </p:txBody>
      </p:sp>
      <p:sp>
        <p:nvSpPr>
          <p:cNvPr id="4" name="Slide Number Placeholder 3">
            <a:extLst>
              <a:ext uri="{FF2B5EF4-FFF2-40B4-BE49-F238E27FC236}">
                <a16:creationId xmlns:a16="http://schemas.microsoft.com/office/drawing/2014/main" id="{4E651B96-003D-41EA-9819-055BCDB6437B}"/>
              </a:ext>
            </a:extLst>
          </p:cNvPr>
          <p:cNvSpPr>
            <a:spLocks noGrp="1"/>
          </p:cNvSpPr>
          <p:nvPr>
            <p:ph type="sldNum" sz="quarter" idx="12"/>
          </p:nvPr>
        </p:nvSpPr>
        <p:spPr/>
        <p:txBody>
          <a:bodyPr/>
          <a:lstStyle/>
          <a:p>
            <a:fld id="{3BD1D7A4-581C-4977-9B4D-31D5650D8ECE}" type="slidenum">
              <a:rPr lang="en-US" smtClean="0"/>
              <a:t>7</a:t>
            </a:fld>
            <a:endParaRPr lang="en-US"/>
          </a:p>
        </p:txBody>
      </p:sp>
    </p:spTree>
    <p:extLst>
      <p:ext uri="{BB962C8B-B14F-4D97-AF65-F5344CB8AC3E}">
        <p14:creationId xmlns:p14="http://schemas.microsoft.com/office/powerpoint/2010/main" val="1770119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rPr>
              <a:t> </a:t>
            </a:r>
            <a:r>
              <a:rPr lang="ar-IQ" b="1" dirty="0">
                <a:solidFill>
                  <a:srgbClr val="7030A0"/>
                </a:solidFill>
              </a:rPr>
              <a:t>سەرزەنشت کردن (توبیخ)</a:t>
            </a:r>
            <a:endParaRPr lang="en-US" dirty="0">
              <a:solidFill>
                <a:srgbClr val="7030A0"/>
              </a:solidFill>
            </a:endParaRPr>
          </a:p>
        </p:txBody>
      </p:sp>
      <p:sp>
        <p:nvSpPr>
          <p:cNvPr id="3" name="Content Placeholder 2"/>
          <p:cNvSpPr>
            <a:spLocks noGrp="1"/>
          </p:cNvSpPr>
          <p:nvPr>
            <p:ph idx="1"/>
          </p:nvPr>
        </p:nvSpPr>
        <p:spPr>
          <a:xfrm>
            <a:off x="304800" y="1600200"/>
            <a:ext cx="8382000" cy="4525963"/>
          </a:xfrm>
        </p:spPr>
        <p:txBody>
          <a:bodyPr/>
          <a:lstStyle/>
          <a:p>
            <a:pPr lvl="0" algn="just" rtl="1"/>
            <a:r>
              <a:rPr lang="ar-IQ" dirty="0"/>
              <a:t>وەرگرتنی ٢ ئەگادارکردنەوە لەماوی ساڵانی خوێندندا</a:t>
            </a:r>
            <a:r>
              <a:rPr lang="ar-JO" dirty="0"/>
              <a:t>.</a:t>
            </a:r>
            <a:endParaRPr lang="en-US" dirty="0"/>
          </a:p>
          <a:p>
            <a:pPr lvl="0" algn="just" rtl="1"/>
            <a:r>
              <a:rPr lang="ar-IQ" dirty="0"/>
              <a:t>لەسنو</a:t>
            </a:r>
            <a:r>
              <a:rPr lang="ar-JO" dirty="0"/>
              <a:t>و</a:t>
            </a:r>
            <a:r>
              <a:rPr lang="ar-IQ" dirty="0"/>
              <a:t>رلادان بە گوفتار بەرامبەر هەر کەسێک لە فەرمانبەرانی زانکۆ یان پەیمانگە یان بەش (جگە لە دەستەی وانبێژان و مامۆستایان) و قوتابیان</a:t>
            </a:r>
            <a:r>
              <a:rPr lang="ar-JO" dirty="0"/>
              <a:t>.</a:t>
            </a:r>
            <a:endParaRPr lang="en-US" dirty="0"/>
          </a:p>
          <a:p>
            <a:pPr algn="just" rtl="1"/>
            <a:r>
              <a:rPr lang="ar-IQ" dirty="0"/>
              <a:t>گەیاندنی زەرەر، بەهۆی کەمتەرخەمی یان بە هەڵە و بێ مەبەست، بە هەبوەکانی (ممتلکاتی) زانکۆ یان پەیمانگە</a:t>
            </a:r>
            <a:r>
              <a:rPr lang="ar-JO" dirty="0"/>
              <a:t>.</a:t>
            </a:r>
            <a:endParaRPr lang="en-US" dirty="0"/>
          </a:p>
        </p:txBody>
      </p:sp>
      <p:sp>
        <p:nvSpPr>
          <p:cNvPr id="4" name="Slide Number Placeholder 3">
            <a:extLst>
              <a:ext uri="{FF2B5EF4-FFF2-40B4-BE49-F238E27FC236}">
                <a16:creationId xmlns:a16="http://schemas.microsoft.com/office/drawing/2014/main" id="{42852B42-7902-4702-B3C2-AF705A75DEA5}"/>
              </a:ext>
            </a:extLst>
          </p:cNvPr>
          <p:cNvSpPr>
            <a:spLocks noGrp="1"/>
          </p:cNvSpPr>
          <p:nvPr>
            <p:ph type="sldNum" sz="quarter" idx="12"/>
          </p:nvPr>
        </p:nvSpPr>
        <p:spPr/>
        <p:txBody>
          <a:bodyPr/>
          <a:lstStyle/>
          <a:p>
            <a:fld id="{3BD1D7A4-581C-4977-9B4D-31D5650D8ECE}" type="slidenum">
              <a:rPr lang="en-US" smtClean="0"/>
              <a:t>8</a:t>
            </a:fld>
            <a:endParaRPr lang="en-US"/>
          </a:p>
        </p:txBody>
      </p:sp>
    </p:spTree>
    <p:extLst>
      <p:ext uri="{BB962C8B-B14F-4D97-AF65-F5344CB8AC3E}">
        <p14:creationId xmlns:p14="http://schemas.microsoft.com/office/powerpoint/2010/main" val="2423407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solidFill>
                  <a:srgbClr val="7030A0"/>
                </a:solidFill>
              </a:rPr>
              <a:t>فصل کردنی کاتی</a:t>
            </a:r>
            <a:r>
              <a:rPr lang="ar-IQ" dirty="0">
                <a:solidFill>
                  <a:srgbClr val="7030A0"/>
                </a:solidFill>
              </a:rPr>
              <a:t> </a:t>
            </a:r>
            <a:endParaRPr lang="en-US" dirty="0">
              <a:solidFill>
                <a:srgbClr val="7030A0"/>
              </a:solidFill>
            </a:endParaRPr>
          </a:p>
        </p:txBody>
      </p:sp>
      <p:sp>
        <p:nvSpPr>
          <p:cNvPr id="3" name="Content Placeholder 2"/>
          <p:cNvSpPr>
            <a:spLocks noGrp="1"/>
          </p:cNvSpPr>
          <p:nvPr>
            <p:ph idx="1"/>
          </p:nvPr>
        </p:nvSpPr>
        <p:spPr/>
        <p:txBody>
          <a:bodyPr>
            <a:normAutofit/>
          </a:bodyPr>
          <a:lstStyle/>
          <a:p>
            <a:pPr marL="0" lvl="0" indent="0" algn="just" rtl="1">
              <a:buNone/>
            </a:pPr>
            <a:r>
              <a:rPr lang="ar-IQ" dirty="0"/>
              <a:t>بۆ ماوەیێک کە لە ١ ساڵ تێپەڕنەدات بۆ هەر قوتابیێک کە ئەم سەرپێچیانە ئەنجام بدات:</a:t>
            </a:r>
            <a:endParaRPr lang="en-US" dirty="0"/>
          </a:p>
          <a:p>
            <a:pPr lvl="0" algn="just" rtl="1"/>
            <a:r>
              <a:rPr lang="ar-IQ" dirty="0"/>
              <a:t>وەرگرتنی (٢) دوو سەرزەنشت لە ماوەی ساڵانی خوێندنی</a:t>
            </a:r>
            <a:endParaRPr lang="en-US" dirty="0"/>
          </a:p>
          <a:p>
            <a:pPr lvl="0" algn="just" rtl="1"/>
            <a:r>
              <a:rPr lang="ar-IQ" dirty="0"/>
              <a:t>لەسنو</a:t>
            </a:r>
            <a:r>
              <a:rPr lang="ar-JO" dirty="0"/>
              <a:t>و</a:t>
            </a:r>
            <a:r>
              <a:rPr lang="ar-IQ" dirty="0"/>
              <a:t>رلادان بە کردار بەرامبەر هەر کەسێک لە فەرمانبەرانی زانکۆ یان پەیمانگە یان بەش (جگە لە دەستەی وانبێژان و مامۆستا</a:t>
            </a:r>
            <a:r>
              <a:rPr lang="ar-JO" dirty="0"/>
              <a:t>كان</a:t>
            </a:r>
            <a:r>
              <a:rPr lang="ar-IQ" dirty="0"/>
              <a:t>)</a:t>
            </a:r>
            <a:r>
              <a:rPr lang="ar-JO" dirty="0"/>
              <a:t>.</a:t>
            </a:r>
            <a:r>
              <a:rPr lang="ar-IQ" dirty="0"/>
              <a:t> </a:t>
            </a:r>
            <a:endParaRPr lang="en-US" dirty="0"/>
          </a:p>
          <a:p>
            <a:pPr algn="r"/>
            <a:endParaRPr lang="en-US" dirty="0"/>
          </a:p>
        </p:txBody>
      </p:sp>
      <p:sp>
        <p:nvSpPr>
          <p:cNvPr id="4" name="Slide Number Placeholder 3">
            <a:extLst>
              <a:ext uri="{FF2B5EF4-FFF2-40B4-BE49-F238E27FC236}">
                <a16:creationId xmlns:a16="http://schemas.microsoft.com/office/drawing/2014/main" id="{75EE5859-E02D-4DFF-910E-CB4590C211EB}"/>
              </a:ext>
            </a:extLst>
          </p:cNvPr>
          <p:cNvSpPr>
            <a:spLocks noGrp="1"/>
          </p:cNvSpPr>
          <p:nvPr>
            <p:ph type="sldNum" sz="quarter" idx="12"/>
          </p:nvPr>
        </p:nvSpPr>
        <p:spPr/>
        <p:txBody>
          <a:bodyPr/>
          <a:lstStyle/>
          <a:p>
            <a:fld id="{3BD1D7A4-581C-4977-9B4D-31D5650D8ECE}" type="slidenum">
              <a:rPr lang="en-US" smtClean="0"/>
              <a:t>9</a:t>
            </a:fld>
            <a:endParaRPr lang="en-US"/>
          </a:p>
        </p:txBody>
      </p:sp>
    </p:spTree>
    <p:extLst>
      <p:ext uri="{BB962C8B-B14F-4D97-AF65-F5344CB8AC3E}">
        <p14:creationId xmlns:p14="http://schemas.microsoft.com/office/powerpoint/2010/main" val="23014265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3609</TotalTime>
  <Words>788</Words>
  <Application>Microsoft Office PowerPoint</Application>
  <PresentationFormat>On-screen Show (4:3)</PresentationFormat>
  <Paragraphs>100</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یاسا و رێنماییەکانی زانکۆ</vt:lpstr>
      <vt:lpstr>یاسا و رێنماییە زانکۆییەکان</vt:lpstr>
      <vt:lpstr>یاسا و ڕێنماییە زانکۆییەکان</vt:lpstr>
      <vt:lpstr>یاسا و رێنماییە زانکۆییەکان</vt:lpstr>
      <vt:lpstr>جۆرەکانی سزا </vt:lpstr>
      <vt:lpstr>وشیارکردنەوە (تنبیە)</vt:lpstr>
      <vt:lpstr>ئاگادارکردنەوە (انذار)</vt:lpstr>
      <vt:lpstr> سەرزەنشت کردن (توبیخ)</vt:lpstr>
      <vt:lpstr>فصل کردنی کاتی </vt:lpstr>
      <vt:lpstr>فصل کردنی کاتی </vt:lpstr>
      <vt:lpstr>فصل کردنی کاتی </vt:lpstr>
      <vt:lpstr>فصل کردنی کاتی </vt:lpstr>
      <vt:lpstr>فصل کردنی کۆتایی (فصل نهائي)</vt:lpstr>
      <vt:lpstr>ئامادەبوونی قوتابیان</vt:lpstr>
      <vt:lpstr>دابەش بوونی نمرەی چوار ساڵە</vt:lpstr>
      <vt:lpstr>سڕینەوەی ناو</vt:lpstr>
      <vt:lpstr>گزی کردن (قۆپیە یان غش)</vt:lpstr>
      <vt:lpstr>دواخستنی خوێندن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Dotsha J. Raheem</dc:creator>
  <cp:lastModifiedBy>RAWAND</cp:lastModifiedBy>
  <cp:revision>28</cp:revision>
  <dcterms:created xsi:type="dcterms:W3CDTF">2019-10-27T07:39:26Z</dcterms:created>
  <dcterms:modified xsi:type="dcterms:W3CDTF">2024-11-18T18:55:42Z</dcterms:modified>
</cp:coreProperties>
</file>