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3"/>
  </p:notesMasterIdLst>
  <p:sldIdLst>
    <p:sldId id="651" r:id="rId2"/>
    <p:sldId id="334" r:id="rId3"/>
    <p:sldId id="335" r:id="rId4"/>
    <p:sldId id="339" r:id="rId5"/>
    <p:sldId id="341" r:id="rId6"/>
    <p:sldId id="343" r:id="rId7"/>
    <p:sldId id="344" r:id="rId8"/>
    <p:sldId id="350" r:id="rId9"/>
    <p:sldId id="351" r:id="rId10"/>
    <p:sldId id="352" r:id="rId11"/>
    <p:sldId id="353" r:id="rId12"/>
    <p:sldId id="354" r:id="rId13"/>
    <p:sldId id="355" r:id="rId14"/>
    <p:sldId id="357" r:id="rId15"/>
    <p:sldId id="358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9" r:id="rId24"/>
    <p:sldId id="370" r:id="rId25"/>
    <p:sldId id="380" r:id="rId26"/>
    <p:sldId id="596" r:id="rId27"/>
    <p:sldId id="598" r:id="rId28"/>
    <p:sldId id="599" r:id="rId29"/>
    <p:sldId id="636" r:id="rId30"/>
    <p:sldId id="603" r:id="rId31"/>
    <p:sldId id="6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14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8510FB-8A82-49E2-86E5-3FA1763DB5FD}" type="datetimeFigureOut">
              <a:rPr lang="ar-IQ" smtClean="0"/>
              <a:t>23/11/1445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6B5BE1-5A1A-42FB-AD2C-EB4D9CD124A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561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5BE1-5A1A-42FB-AD2C-EB4D9CD124AF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534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3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1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3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7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77FE-934E-4F75-A9F5-6840C023F08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6ACB-1235-4866-9E4C-DD6DBE471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7772400" cy="5562600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tx1"/>
                </a:solidFill>
              </a:rPr>
              <a:t>قسم إدارة الأعمال- الصف الرابع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المادة: ال</a:t>
            </a:r>
            <a:r>
              <a:rPr lang="ar-OM" sz="2800" dirty="0" smtClean="0">
                <a:solidFill>
                  <a:schemeClr val="tx1"/>
                </a:solidFill>
              </a:rPr>
              <a:t>عملیات</a:t>
            </a:r>
            <a:r>
              <a:rPr lang="ar-IQ" sz="2800" dirty="0" smtClean="0">
                <a:solidFill>
                  <a:schemeClr val="tx1"/>
                </a:solidFill>
              </a:rPr>
              <a:t> الإستراتيجية</a:t>
            </a:r>
          </a:p>
          <a:p>
            <a:r>
              <a:rPr lang="ar-OM" sz="2800" dirty="0" smtClean="0">
                <a:solidFill>
                  <a:schemeClr val="tx1"/>
                </a:solidFill>
              </a:rPr>
              <a:t>تكمل</a:t>
            </a:r>
            <a:r>
              <a:rPr lang="ar-IQ" sz="2800" dirty="0" smtClean="0">
                <a:solidFill>
                  <a:schemeClr val="tx1"/>
                </a:solidFill>
              </a:rPr>
              <a:t>ة </a:t>
            </a:r>
            <a:r>
              <a:rPr lang="ar-IQ" sz="2800" dirty="0" smtClean="0">
                <a:solidFill>
                  <a:schemeClr val="tx1"/>
                </a:solidFill>
              </a:rPr>
              <a:t>الكورس </a:t>
            </a:r>
            <a:r>
              <a:rPr lang="ar-IQ" sz="2800" dirty="0" smtClean="0">
                <a:solidFill>
                  <a:schemeClr val="tx1"/>
                </a:solidFill>
              </a:rPr>
              <a:t>الث</a:t>
            </a:r>
            <a:r>
              <a:rPr lang="ar-OM" sz="2800" dirty="0" smtClean="0">
                <a:solidFill>
                  <a:schemeClr val="tx1"/>
                </a:solidFill>
              </a:rPr>
              <a:t>ان</a:t>
            </a:r>
            <a:r>
              <a:rPr lang="ar-IQ" sz="2800" dirty="0" smtClean="0">
                <a:solidFill>
                  <a:schemeClr val="tx1"/>
                </a:solidFill>
              </a:rPr>
              <a:t>ي 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 العام الدراسي/ 2024-2025</a:t>
            </a:r>
          </a:p>
          <a:p>
            <a:r>
              <a:rPr lang="ar-IQ" sz="2800" dirty="0" smtClean="0">
                <a:solidFill>
                  <a:schemeClr val="tx1"/>
                </a:solidFill>
              </a:rPr>
              <a:t>مدرسة المادة: أ.م </a:t>
            </a:r>
            <a:r>
              <a:rPr lang="ar-OM" sz="2800" dirty="0" smtClean="0">
                <a:solidFill>
                  <a:schemeClr val="tx1"/>
                </a:solidFill>
              </a:rPr>
              <a:t>رازاو عبدالخالق حسین</a:t>
            </a:r>
            <a:endParaRPr lang="ar-IQ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3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" y="1509444"/>
            <a:ext cx="9059540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652"/>
            <a:ext cx="9144000" cy="51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4" y="985496"/>
            <a:ext cx="8716592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7" y="937864"/>
            <a:ext cx="8888066" cy="49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444"/>
            <a:ext cx="9144000" cy="51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787"/>
            <a:ext cx="9144000" cy="26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1499918"/>
            <a:ext cx="9002382" cy="38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5" y="1804760"/>
            <a:ext cx="8802329" cy="32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6" y="223390"/>
            <a:ext cx="8830908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" y="1380839"/>
            <a:ext cx="8973803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35"/>
            <a:ext cx="9144000" cy="58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" y="861654"/>
            <a:ext cx="9078593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" y="1185549"/>
            <a:ext cx="9059540" cy="4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937"/>
            <a:ext cx="9144000" cy="4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408"/>
            <a:ext cx="9144000" cy="42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" y="1533260"/>
            <a:ext cx="8907119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" y="408728"/>
            <a:ext cx="9059540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641"/>
            <a:ext cx="9144000" cy="37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" y="2147708"/>
            <a:ext cx="8697539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328444"/>
            <a:ext cx="8773750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828800"/>
            <a:ext cx="8992856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" y="1337970"/>
            <a:ext cx="8945224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138"/>
            <a:ext cx="9144000" cy="47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081"/>
            <a:ext cx="9144000" cy="53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" y="1385602"/>
            <a:ext cx="8954750" cy="408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8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2" y="1166496"/>
            <a:ext cx="8811855" cy="45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037"/>
            <a:ext cx="9144000" cy="3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" y="2624025"/>
            <a:ext cx="8611802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" y="1513931"/>
            <a:ext cx="9126224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7" y="1280812"/>
            <a:ext cx="8888066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2327</TotalTime>
  <Words>29</Words>
  <Application>Microsoft Office PowerPoint</Application>
  <PresentationFormat>On-screen Show (4:3)</PresentationFormat>
  <Paragraphs>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DELL</cp:lastModifiedBy>
  <cp:revision>526</cp:revision>
  <dcterms:created xsi:type="dcterms:W3CDTF">2015-10-29T07:43:23Z</dcterms:created>
  <dcterms:modified xsi:type="dcterms:W3CDTF">2024-05-30T09:42:50Z</dcterms:modified>
</cp:coreProperties>
</file>