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4"/>
  </p:notesMasterIdLst>
  <p:sldIdLst>
    <p:sldId id="651" r:id="rId2"/>
    <p:sldId id="297" r:id="rId3"/>
    <p:sldId id="298" r:id="rId4"/>
    <p:sldId id="301" r:id="rId5"/>
    <p:sldId id="305" r:id="rId6"/>
    <p:sldId id="306" r:id="rId7"/>
    <p:sldId id="307" r:id="rId8"/>
    <p:sldId id="308" r:id="rId9"/>
    <p:sldId id="310" r:id="rId10"/>
    <p:sldId id="311" r:id="rId11"/>
    <p:sldId id="316" r:id="rId12"/>
    <p:sldId id="318" r:id="rId13"/>
    <p:sldId id="319" r:id="rId14"/>
    <p:sldId id="320" r:id="rId15"/>
    <p:sldId id="322" r:id="rId16"/>
    <p:sldId id="526" r:id="rId17"/>
    <p:sldId id="528" r:id="rId18"/>
    <p:sldId id="527" r:id="rId19"/>
    <p:sldId id="525" r:id="rId20"/>
    <p:sldId id="529" r:id="rId21"/>
    <p:sldId id="530" r:id="rId22"/>
    <p:sldId id="531" r:id="rId23"/>
    <p:sldId id="538" r:id="rId24"/>
    <p:sldId id="539" r:id="rId25"/>
    <p:sldId id="540" r:id="rId26"/>
    <p:sldId id="541" r:id="rId27"/>
    <p:sldId id="542" r:id="rId28"/>
    <p:sldId id="543" r:id="rId29"/>
    <p:sldId id="544" r:id="rId30"/>
    <p:sldId id="545" r:id="rId31"/>
    <p:sldId id="546" r:id="rId32"/>
    <p:sldId id="54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8510FB-8A82-49E2-86E5-3FA1763DB5FD}" type="datetimeFigureOut">
              <a:rPr lang="ar-IQ" smtClean="0"/>
              <a:t>23/11/1445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6B5BE1-5A1A-42FB-AD2C-EB4D9CD124A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561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3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2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1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0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3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3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8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7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6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4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400"/>
            <a:ext cx="7772400" cy="5562600"/>
          </a:xfrm>
        </p:spPr>
        <p:txBody>
          <a:bodyPr>
            <a:normAutofit/>
          </a:bodyPr>
          <a:lstStyle/>
          <a:p>
            <a:r>
              <a:rPr lang="ar-IQ" sz="2800" dirty="0" smtClean="0">
                <a:solidFill>
                  <a:schemeClr val="tx1"/>
                </a:solidFill>
              </a:rPr>
              <a:t>قسم إدارة الأعمال- الصف الرابع</a:t>
            </a:r>
          </a:p>
          <a:p>
            <a:r>
              <a:rPr lang="ar-IQ" sz="2800" dirty="0" smtClean="0">
                <a:solidFill>
                  <a:schemeClr val="tx1"/>
                </a:solidFill>
              </a:rPr>
              <a:t>المادة: الإدارة الإستراتيجية</a:t>
            </a:r>
          </a:p>
          <a:p>
            <a:r>
              <a:rPr lang="ar-IQ" sz="2800" dirty="0" smtClean="0">
                <a:solidFill>
                  <a:schemeClr val="tx1"/>
                </a:solidFill>
              </a:rPr>
              <a:t>الكورس الأول </a:t>
            </a:r>
          </a:p>
          <a:p>
            <a:r>
              <a:rPr lang="ar-IQ" sz="2800" dirty="0" smtClean="0">
                <a:solidFill>
                  <a:schemeClr val="tx1"/>
                </a:solidFill>
              </a:rPr>
              <a:t> العام الدراسي/ 2022-2023</a:t>
            </a:r>
          </a:p>
          <a:p>
            <a:r>
              <a:rPr lang="ar-IQ" sz="2800" dirty="0" smtClean="0">
                <a:solidFill>
                  <a:schemeClr val="tx1"/>
                </a:solidFill>
              </a:rPr>
              <a:t>مدرسة المادة: الأستاذ المساعد </a:t>
            </a:r>
            <a:r>
              <a:rPr lang="ar-OM" sz="2800" smtClean="0">
                <a:solidFill>
                  <a:schemeClr val="tx1"/>
                </a:solidFill>
              </a:rPr>
              <a:t>رازاو عبدالخالق حسین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3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1" y="1652339"/>
            <a:ext cx="8754697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178"/>
            <a:ext cx="9144000" cy="49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" y="1318918"/>
            <a:ext cx="9078593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259"/>
            <a:ext cx="9144000" cy="365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9965"/>
            <a:ext cx="8229600" cy="4286433"/>
          </a:xfrm>
        </p:spPr>
      </p:pic>
    </p:spTree>
    <p:extLst>
      <p:ext uri="{BB962C8B-B14F-4D97-AF65-F5344CB8AC3E}">
        <p14:creationId xmlns:p14="http://schemas.microsoft.com/office/powerpoint/2010/main" val="42073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2800" b="1" dirty="0" smtClean="0"/>
              <a:t> </a:t>
            </a:r>
            <a:endParaRPr lang="ar-IQ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4" y="1128391"/>
            <a:ext cx="8926171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" y="2428735"/>
            <a:ext cx="9059540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33551"/>
            <a:ext cx="8763000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" y="1118865"/>
            <a:ext cx="9135751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" y="1528497"/>
            <a:ext cx="9011908" cy="380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319"/>
            <a:ext cx="9144000" cy="50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8" y="1633287"/>
            <a:ext cx="8945224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" y="1185549"/>
            <a:ext cx="8992856" cy="44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" y="1790471"/>
            <a:ext cx="8983329" cy="32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4" y="1923840"/>
            <a:ext cx="8897592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392"/>
            <a:ext cx="9144000" cy="28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7" y="652074"/>
            <a:ext cx="8735645" cy="555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" y="1709497"/>
            <a:ext cx="9135751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" y="1600201"/>
            <a:ext cx="8983329" cy="27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633022"/>
            <a:ext cx="8773750" cy="55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4" y="2428735"/>
            <a:ext cx="8745171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0" y="1357023"/>
            <a:ext cx="7916380" cy="41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647"/>
            <a:ext cx="9144000" cy="55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9" y="518706"/>
            <a:ext cx="8849961" cy="58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0" y="880706"/>
            <a:ext cx="8907119" cy="509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9" y="1905000"/>
            <a:ext cx="882138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561"/>
            <a:ext cx="9144000" cy="36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935"/>
            <a:ext cx="9144000" cy="42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652"/>
            <a:ext cx="9144000" cy="51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702"/>
            <a:ext cx="9144000" cy="27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1480865"/>
            <a:ext cx="9002382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2083</TotalTime>
  <Words>25</Words>
  <Application>Microsoft Office PowerPoint</Application>
  <PresentationFormat>On-screen Show (4:3)</PresentationFormat>
  <Paragraphs>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DELL</cp:lastModifiedBy>
  <cp:revision>499</cp:revision>
  <dcterms:created xsi:type="dcterms:W3CDTF">2015-10-29T07:43:23Z</dcterms:created>
  <dcterms:modified xsi:type="dcterms:W3CDTF">2024-05-30T12:37:01Z</dcterms:modified>
</cp:coreProperties>
</file>