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8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6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9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F12A-60A3-4D66-990E-7BD08600C67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70CD-4ED2-4F5E-B505-B8F7AC52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Prophet’s life Muhammad (Pease be upon him)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9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Muhammad (peace be upon him) was born year of the (Al </a:t>
            </a:r>
            <a:r>
              <a:rPr lang="en-US" dirty="0" err="1" smtClean="0"/>
              <a:t>fil</a:t>
            </a:r>
            <a:r>
              <a:rPr lang="en-US" dirty="0" smtClean="0"/>
              <a:t>), in Mecca (now in Saudi Arabia).</a:t>
            </a:r>
          </a:p>
          <a:p>
            <a:r>
              <a:rPr lang="ar-IQ" dirty="0" smtClean="0"/>
              <a:t>ولد محمد (صلى الله عليه وسلم) في عام (الفيل) بمكة (الآن في المملكة العربية السعودية(.</a:t>
            </a:r>
          </a:p>
          <a:p>
            <a:r>
              <a:rPr lang="en-US" dirty="0" smtClean="0"/>
              <a:t>His father died before he was born and he was raised first by his grandfather and then his uncle.</a:t>
            </a:r>
          </a:p>
          <a:p>
            <a:r>
              <a:rPr lang="ar-IQ" dirty="0" smtClean="0"/>
              <a:t>توفي والده قبل ولادته وتربى على يد جده أولاً ثم عمه.</a:t>
            </a:r>
          </a:p>
          <a:p>
            <a:r>
              <a:rPr lang="en-US" dirty="0" smtClean="0"/>
              <a:t>He belonged to respectable family of the </a:t>
            </a:r>
            <a:r>
              <a:rPr lang="en-US" dirty="0" err="1" smtClean="0"/>
              <a:t>Quraysh</a:t>
            </a:r>
            <a:r>
              <a:rPr lang="en-US" dirty="0" smtClean="0"/>
              <a:t> , The family was active in Mecca politics and trade.</a:t>
            </a:r>
          </a:p>
          <a:p>
            <a:r>
              <a:rPr lang="ar-IQ" dirty="0" smtClean="0"/>
              <a:t>كان ينتمي إلى عائلة قريش المحترمة كانت الأسرة نشطة في السياسة والتجارة في مكة.</a:t>
            </a:r>
          </a:p>
          <a:p>
            <a:r>
              <a:rPr lang="en-US" dirty="0" smtClean="0"/>
              <a:t>Most tribes were polytheistic, worshipping their own set of gods.</a:t>
            </a:r>
          </a:p>
          <a:p>
            <a:r>
              <a:rPr lang="ar-IQ" dirty="0" smtClean="0"/>
              <a:t>كانت معظم القبائل متعددة الآلهة ، يعبدون مجموعة الآلهة الخاصة بهم.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5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town of Mecca was an important trading and religious center, home to many temples and worship sites where the devoted prayed to the idols of these gods.</a:t>
            </a:r>
          </a:p>
          <a:p>
            <a:r>
              <a:rPr lang="ar-IQ" dirty="0" smtClean="0"/>
              <a:t>كانت مدينة مكة مدينة تجارية ودينية مهمة، موطنًا للعديد من المعابد وأماكن العبادة حيث صلى المخلصون لهذه الأصنام باعتبار إله لهم.</a:t>
            </a:r>
          </a:p>
          <a:p>
            <a:r>
              <a:rPr lang="en-US" dirty="0" smtClean="0"/>
              <a:t>The most famous site was the </a:t>
            </a:r>
            <a:r>
              <a:rPr lang="en-US" dirty="0" err="1" smtClean="0"/>
              <a:t>Kaaba</a:t>
            </a:r>
            <a:r>
              <a:rPr lang="en-US" dirty="0" smtClean="0"/>
              <a:t> . The Muslims believe that mecca built by Abraham and his son Ismail.</a:t>
            </a:r>
          </a:p>
          <a:p>
            <a:r>
              <a:rPr lang="ar-IQ" dirty="0" smtClean="0"/>
              <a:t>وكان موقع مكة موقعا مشهورا. يؤمن المسلمون أن مكة بناه إبراهيم وابنه إسماعيل.</a:t>
            </a:r>
          </a:p>
          <a:p>
            <a:r>
              <a:rPr lang="en-US" dirty="0" smtClean="0"/>
              <a:t>In his early teens, Muhammad worked in a camel caravan, following in the footsteps of many people his age.</a:t>
            </a:r>
          </a:p>
          <a:p>
            <a:r>
              <a:rPr lang="ar-IQ" dirty="0" smtClean="0"/>
              <a:t>أن النبي صلى الله عليه وسلم في أوائل سنة المراهقة عمل مع القافلة، مثل كثير من الناس في مثل عمره</a:t>
            </a:r>
          </a:p>
          <a:p>
            <a:r>
              <a:rPr lang="en-US" dirty="0" smtClean="0"/>
              <a:t>Muhammad earned a reputation as honest, acquiring the nickname “al-Amin” meaning faithful or trustworthy.</a:t>
            </a:r>
          </a:p>
          <a:p>
            <a:r>
              <a:rPr lang="ar-IQ" dirty="0" smtClean="0"/>
              <a:t>اكتسب محمد صلى الله عليه وسلم سمعة بأنه صادق ، واكتسب لقب "الأمين" بمعنى أمين أو جدير بالثقة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3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Prophet’s life Muhammad (Pease be upon him)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Prophet’s life Muhammad (Pease be upon him)</dc:title>
  <dc:creator>DIDAR</dc:creator>
  <cp:lastModifiedBy>DIDAR</cp:lastModifiedBy>
  <cp:revision>1</cp:revision>
  <dcterms:created xsi:type="dcterms:W3CDTF">2023-06-24T12:48:33Z</dcterms:created>
  <dcterms:modified xsi:type="dcterms:W3CDTF">2023-06-24T12:50:28Z</dcterms:modified>
</cp:coreProperties>
</file>