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63" r:id="rId3"/>
    <p:sldId id="333" r:id="rId4"/>
    <p:sldId id="334" r:id="rId5"/>
    <p:sldId id="265" r:id="rId6"/>
    <p:sldId id="372" r:id="rId7"/>
    <p:sldId id="266" r:id="rId8"/>
    <p:sldId id="373" r:id="rId9"/>
    <p:sldId id="267" r:id="rId10"/>
    <p:sldId id="374" r:id="rId11"/>
    <p:sldId id="268" r:id="rId12"/>
    <p:sldId id="377" r:id="rId13"/>
    <p:sldId id="3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d bun" userId="373320f684d4a58f" providerId="LiveId" clId="{10BFB206-0161-485E-8CFC-266876FAC0EF}"/>
    <pc:docChg chg="delSld">
      <pc:chgData name="kurd bun" userId="373320f684d4a58f" providerId="LiveId" clId="{10BFB206-0161-485E-8CFC-266876FAC0EF}" dt="2023-05-14T19:34:21.616" v="3" actId="47"/>
      <pc:docMkLst>
        <pc:docMk/>
      </pc:docMkLst>
      <pc:sldChg chg="del">
        <pc:chgData name="kurd bun" userId="373320f684d4a58f" providerId="LiveId" clId="{10BFB206-0161-485E-8CFC-266876FAC0EF}" dt="2023-05-14T19:34:19.741" v="2" actId="47"/>
        <pc:sldMkLst>
          <pc:docMk/>
          <pc:sldMk cId="2562437963" sldId="256"/>
        </pc:sldMkLst>
      </pc:sldChg>
      <pc:sldChg chg="del">
        <pc:chgData name="kurd bun" userId="373320f684d4a58f" providerId="LiveId" clId="{10BFB206-0161-485E-8CFC-266876FAC0EF}" dt="2023-05-14T19:34:21.616" v="3" actId="47"/>
        <pc:sldMkLst>
          <pc:docMk/>
          <pc:sldMk cId="3341060692" sldId="258"/>
        </pc:sldMkLst>
      </pc:sldChg>
      <pc:sldChg chg="del">
        <pc:chgData name="kurd bun" userId="373320f684d4a58f" providerId="LiveId" clId="{10BFB206-0161-485E-8CFC-266876FAC0EF}" dt="2023-05-14T19:34:18.134" v="1" actId="47"/>
        <pc:sldMkLst>
          <pc:docMk/>
          <pc:sldMk cId="789748726" sldId="259"/>
        </pc:sldMkLst>
      </pc:sldChg>
      <pc:sldChg chg="del">
        <pc:chgData name="kurd bun" userId="373320f684d4a58f" providerId="LiveId" clId="{10BFB206-0161-485E-8CFC-266876FAC0EF}" dt="2023-05-14T19:34:16.232" v="0" actId="47"/>
        <pc:sldMkLst>
          <pc:docMk/>
          <pc:sldMk cId="3798769013" sldId="379"/>
        </pc:sldMkLst>
      </pc:sldChg>
    </pc:docChg>
  </pc:docChgLst>
  <pc:docChgLst>
    <pc:chgData name="kurd bun" userId="373320f684d4a58f" providerId="LiveId" clId="{1FEB57B9-AEE3-41F6-B579-2E76CCA4989D}"/>
    <pc:docChg chg="delSld">
      <pc:chgData name="kurd bun" userId="373320f684d4a58f" providerId="LiveId" clId="{1FEB57B9-AEE3-41F6-B579-2E76CCA4989D}" dt="2023-05-20T09:45:06.019" v="69" actId="47"/>
      <pc:docMkLst>
        <pc:docMk/>
      </pc:docMkLst>
      <pc:sldChg chg="del">
        <pc:chgData name="kurd bun" userId="373320f684d4a58f" providerId="LiveId" clId="{1FEB57B9-AEE3-41F6-B579-2E76CCA4989D}" dt="2023-05-20T09:44:32.976" v="28" actId="47"/>
        <pc:sldMkLst>
          <pc:docMk/>
          <pc:sldMk cId="1740852335" sldId="302"/>
        </pc:sldMkLst>
      </pc:sldChg>
      <pc:sldChg chg="del">
        <pc:chgData name="kurd bun" userId="373320f684d4a58f" providerId="LiveId" clId="{1FEB57B9-AEE3-41F6-B579-2E76CCA4989D}" dt="2023-05-20T09:44:33.534" v="29" actId="47"/>
        <pc:sldMkLst>
          <pc:docMk/>
          <pc:sldMk cId="2513022327" sldId="303"/>
        </pc:sldMkLst>
      </pc:sldChg>
      <pc:sldChg chg="del">
        <pc:chgData name="kurd bun" userId="373320f684d4a58f" providerId="LiveId" clId="{1FEB57B9-AEE3-41F6-B579-2E76CCA4989D}" dt="2023-05-20T09:44:33.683" v="30" actId="47"/>
        <pc:sldMkLst>
          <pc:docMk/>
          <pc:sldMk cId="3507495995" sldId="304"/>
        </pc:sldMkLst>
      </pc:sldChg>
      <pc:sldChg chg="del">
        <pc:chgData name="kurd bun" userId="373320f684d4a58f" providerId="LiveId" clId="{1FEB57B9-AEE3-41F6-B579-2E76CCA4989D}" dt="2023-05-20T09:44:33.856" v="31" actId="47"/>
        <pc:sldMkLst>
          <pc:docMk/>
          <pc:sldMk cId="4063396826" sldId="305"/>
        </pc:sldMkLst>
      </pc:sldChg>
      <pc:sldChg chg="del">
        <pc:chgData name="kurd bun" userId="373320f684d4a58f" providerId="LiveId" clId="{1FEB57B9-AEE3-41F6-B579-2E76CCA4989D}" dt="2023-05-20T09:44:34.236" v="32" actId="47"/>
        <pc:sldMkLst>
          <pc:docMk/>
          <pc:sldMk cId="993591673" sldId="306"/>
        </pc:sldMkLst>
      </pc:sldChg>
      <pc:sldChg chg="del">
        <pc:chgData name="kurd bun" userId="373320f684d4a58f" providerId="LiveId" clId="{1FEB57B9-AEE3-41F6-B579-2E76CCA4989D}" dt="2023-05-20T09:44:34.333" v="33" actId="47"/>
        <pc:sldMkLst>
          <pc:docMk/>
          <pc:sldMk cId="2605980470" sldId="307"/>
        </pc:sldMkLst>
      </pc:sldChg>
      <pc:sldChg chg="del">
        <pc:chgData name="kurd bun" userId="373320f684d4a58f" providerId="LiveId" clId="{1FEB57B9-AEE3-41F6-B579-2E76CCA4989D}" dt="2023-05-20T09:44:34.445" v="34" actId="47"/>
        <pc:sldMkLst>
          <pc:docMk/>
          <pc:sldMk cId="327200317" sldId="308"/>
        </pc:sldMkLst>
      </pc:sldChg>
      <pc:sldChg chg="del">
        <pc:chgData name="kurd bun" userId="373320f684d4a58f" providerId="LiveId" clId="{1FEB57B9-AEE3-41F6-B579-2E76CCA4989D}" dt="2023-05-20T09:44:34.652" v="35" actId="47"/>
        <pc:sldMkLst>
          <pc:docMk/>
          <pc:sldMk cId="2944376685" sldId="309"/>
        </pc:sldMkLst>
      </pc:sldChg>
      <pc:sldChg chg="del">
        <pc:chgData name="kurd bun" userId="373320f684d4a58f" providerId="LiveId" clId="{1FEB57B9-AEE3-41F6-B579-2E76CCA4989D}" dt="2023-05-20T09:44:34.784" v="36" actId="47"/>
        <pc:sldMkLst>
          <pc:docMk/>
          <pc:sldMk cId="1407251914" sldId="310"/>
        </pc:sldMkLst>
      </pc:sldChg>
      <pc:sldChg chg="del">
        <pc:chgData name="kurd bun" userId="373320f684d4a58f" providerId="LiveId" clId="{1FEB57B9-AEE3-41F6-B579-2E76CCA4989D}" dt="2023-05-20T09:44:35.046" v="37" actId="47"/>
        <pc:sldMkLst>
          <pc:docMk/>
          <pc:sldMk cId="1700448329" sldId="311"/>
        </pc:sldMkLst>
      </pc:sldChg>
      <pc:sldChg chg="del">
        <pc:chgData name="kurd bun" userId="373320f684d4a58f" providerId="LiveId" clId="{1FEB57B9-AEE3-41F6-B579-2E76CCA4989D}" dt="2023-05-20T09:44:35.535" v="40" actId="47"/>
        <pc:sldMkLst>
          <pc:docMk/>
          <pc:sldMk cId="2356732988" sldId="312"/>
        </pc:sldMkLst>
      </pc:sldChg>
      <pc:sldChg chg="del">
        <pc:chgData name="kurd bun" userId="373320f684d4a58f" providerId="LiveId" clId="{1FEB57B9-AEE3-41F6-B579-2E76CCA4989D}" dt="2023-05-20T09:44:35.217" v="38" actId="47"/>
        <pc:sldMkLst>
          <pc:docMk/>
          <pc:sldMk cId="2575047483" sldId="335"/>
        </pc:sldMkLst>
      </pc:sldChg>
      <pc:sldChg chg="del">
        <pc:chgData name="kurd bun" userId="373320f684d4a58f" providerId="LiveId" clId="{1FEB57B9-AEE3-41F6-B579-2E76CCA4989D}" dt="2023-05-20T09:44:35.390" v="39" actId="47"/>
        <pc:sldMkLst>
          <pc:docMk/>
          <pc:sldMk cId="3212125264" sldId="336"/>
        </pc:sldMkLst>
      </pc:sldChg>
      <pc:sldChg chg="del">
        <pc:chgData name="kurd bun" userId="373320f684d4a58f" providerId="LiveId" clId="{1FEB57B9-AEE3-41F6-B579-2E76CCA4989D}" dt="2023-05-20T09:44:35.665" v="41" actId="47"/>
        <pc:sldMkLst>
          <pc:docMk/>
          <pc:sldMk cId="114548216" sldId="337"/>
        </pc:sldMkLst>
      </pc:sldChg>
      <pc:sldChg chg="del">
        <pc:chgData name="kurd bun" userId="373320f684d4a58f" providerId="LiveId" clId="{1FEB57B9-AEE3-41F6-B579-2E76CCA4989D}" dt="2023-05-20T09:44:35.845" v="42" actId="47"/>
        <pc:sldMkLst>
          <pc:docMk/>
          <pc:sldMk cId="2783862279" sldId="338"/>
        </pc:sldMkLst>
      </pc:sldChg>
      <pc:sldChg chg="del">
        <pc:chgData name="kurd bun" userId="373320f684d4a58f" providerId="LiveId" clId="{1FEB57B9-AEE3-41F6-B579-2E76CCA4989D}" dt="2023-05-20T09:44:36.438" v="43" actId="47"/>
        <pc:sldMkLst>
          <pc:docMk/>
          <pc:sldMk cId="3863190063" sldId="339"/>
        </pc:sldMkLst>
      </pc:sldChg>
      <pc:sldChg chg="del">
        <pc:chgData name="kurd bun" userId="373320f684d4a58f" providerId="LiveId" clId="{1FEB57B9-AEE3-41F6-B579-2E76CCA4989D}" dt="2023-05-20T09:44:36.622" v="44" actId="47"/>
        <pc:sldMkLst>
          <pc:docMk/>
          <pc:sldMk cId="1321037278" sldId="340"/>
        </pc:sldMkLst>
      </pc:sldChg>
      <pc:sldChg chg="del">
        <pc:chgData name="kurd bun" userId="373320f684d4a58f" providerId="LiveId" clId="{1FEB57B9-AEE3-41F6-B579-2E76CCA4989D}" dt="2023-05-20T09:44:37.045" v="45" actId="47"/>
        <pc:sldMkLst>
          <pc:docMk/>
          <pc:sldMk cId="244886797" sldId="341"/>
        </pc:sldMkLst>
      </pc:sldChg>
      <pc:sldChg chg="del">
        <pc:chgData name="kurd bun" userId="373320f684d4a58f" providerId="LiveId" clId="{1FEB57B9-AEE3-41F6-B579-2E76CCA4989D}" dt="2023-05-20T09:44:37.175" v="46" actId="47"/>
        <pc:sldMkLst>
          <pc:docMk/>
          <pc:sldMk cId="998020327" sldId="342"/>
        </pc:sldMkLst>
      </pc:sldChg>
      <pc:sldChg chg="del">
        <pc:chgData name="kurd bun" userId="373320f684d4a58f" providerId="LiveId" clId="{1FEB57B9-AEE3-41F6-B579-2E76CCA4989D}" dt="2023-05-20T09:44:37.327" v="47" actId="47"/>
        <pc:sldMkLst>
          <pc:docMk/>
          <pc:sldMk cId="2382058478" sldId="343"/>
        </pc:sldMkLst>
      </pc:sldChg>
      <pc:sldChg chg="del">
        <pc:chgData name="kurd bun" userId="373320f684d4a58f" providerId="LiveId" clId="{1FEB57B9-AEE3-41F6-B579-2E76CCA4989D}" dt="2023-05-20T09:44:37.475" v="48" actId="47"/>
        <pc:sldMkLst>
          <pc:docMk/>
          <pc:sldMk cId="4259190649" sldId="344"/>
        </pc:sldMkLst>
      </pc:sldChg>
      <pc:sldChg chg="del">
        <pc:chgData name="kurd bun" userId="373320f684d4a58f" providerId="LiveId" clId="{1FEB57B9-AEE3-41F6-B579-2E76CCA4989D}" dt="2023-05-20T09:44:37.621" v="49" actId="47"/>
        <pc:sldMkLst>
          <pc:docMk/>
          <pc:sldMk cId="2455942005" sldId="345"/>
        </pc:sldMkLst>
      </pc:sldChg>
      <pc:sldChg chg="del">
        <pc:chgData name="kurd bun" userId="373320f684d4a58f" providerId="LiveId" clId="{1FEB57B9-AEE3-41F6-B579-2E76CCA4989D}" dt="2023-05-20T09:44:37.923" v="50" actId="47"/>
        <pc:sldMkLst>
          <pc:docMk/>
          <pc:sldMk cId="895596360" sldId="346"/>
        </pc:sldMkLst>
      </pc:sldChg>
      <pc:sldChg chg="del">
        <pc:chgData name="kurd bun" userId="373320f684d4a58f" providerId="LiveId" clId="{1FEB57B9-AEE3-41F6-B579-2E76CCA4989D}" dt="2023-05-20T09:44:38.118" v="51" actId="47"/>
        <pc:sldMkLst>
          <pc:docMk/>
          <pc:sldMk cId="1651962016" sldId="347"/>
        </pc:sldMkLst>
      </pc:sldChg>
      <pc:sldChg chg="del">
        <pc:chgData name="kurd bun" userId="373320f684d4a58f" providerId="LiveId" clId="{1FEB57B9-AEE3-41F6-B579-2E76CCA4989D}" dt="2023-05-20T09:44:38.232" v="52" actId="47"/>
        <pc:sldMkLst>
          <pc:docMk/>
          <pc:sldMk cId="1546720199" sldId="348"/>
        </pc:sldMkLst>
      </pc:sldChg>
      <pc:sldChg chg="del">
        <pc:chgData name="kurd bun" userId="373320f684d4a58f" providerId="LiveId" clId="{1FEB57B9-AEE3-41F6-B579-2E76CCA4989D}" dt="2023-05-20T09:44:38.586" v="53" actId="47"/>
        <pc:sldMkLst>
          <pc:docMk/>
          <pc:sldMk cId="1296088045" sldId="359"/>
        </pc:sldMkLst>
      </pc:sldChg>
      <pc:sldChg chg="del">
        <pc:chgData name="kurd bun" userId="373320f684d4a58f" providerId="LiveId" clId="{1FEB57B9-AEE3-41F6-B579-2E76CCA4989D}" dt="2023-05-20T09:44:38.713" v="54" actId="47"/>
        <pc:sldMkLst>
          <pc:docMk/>
          <pc:sldMk cId="3905348791" sldId="360"/>
        </pc:sldMkLst>
      </pc:sldChg>
      <pc:sldChg chg="del">
        <pc:chgData name="kurd bun" userId="373320f684d4a58f" providerId="LiveId" clId="{1FEB57B9-AEE3-41F6-B579-2E76CCA4989D}" dt="2023-05-20T09:44:38.940" v="55" actId="47"/>
        <pc:sldMkLst>
          <pc:docMk/>
          <pc:sldMk cId="967798957" sldId="361"/>
        </pc:sldMkLst>
      </pc:sldChg>
      <pc:sldChg chg="del">
        <pc:chgData name="kurd bun" userId="373320f684d4a58f" providerId="LiveId" clId="{1FEB57B9-AEE3-41F6-B579-2E76CCA4989D}" dt="2023-05-20T09:44:39.377" v="56" actId="47"/>
        <pc:sldMkLst>
          <pc:docMk/>
          <pc:sldMk cId="2896415672" sldId="362"/>
        </pc:sldMkLst>
      </pc:sldChg>
      <pc:sldChg chg="del">
        <pc:chgData name="kurd bun" userId="373320f684d4a58f" providerId="LiveId" clId="{1FEB57B9-AEE3-41F6-B579-2E76CCA4989D}" dt="2023-05-20T09:44:39.496" v="57" actId="47"/>
        <pc:sldMkLst>
          <pc:docMk/>
          <pc:sldMk cId="345977791" sldId="363"/>
        </pc:sldMkLst>
      </pc:sldChg>
      <pc:sldChg chg="del">
        <pc:chgData name="kurd bun" userId="373320f684d4a58f" providerId="LiveId" clId="{1FEB57B9-AEE3-41F6-B579-2E76CCA4989D}" dt="2023-05-20T09:44:39.682" v="58" actId="47"/>
        <pc:sldMkLst>
          <pc:docMk/>
          <pc:sldMk cId="2916572386" sldId="364"/>
        </pc:sldMkLst>
      </pc:sldChg>
      <pc:sldChg chg="del">
        <pc:chgData name="kurd bun" userId="373320f684d4a58f" providerId="LiveId" clId="{1FEB57B9-AEE3-41F6-B579-2E76CCA4989D}" dt="2023-05-20T09:44:39.986" v="59" actId="47"/>
        <pc:sldMkLst>
          <pc:docMk/>
          <pc:sldMk cId="592609644" sldId="365"/>
        </pc:sldMkLst>
      </pc:sldChg>
      <pc:sldChg chg="del">
        <pc:chgData name="kurd bun" userId="373320f684d4a58f" providerId="LiveId" clId="{1FEB57B9-AEE3-41F6-B579-2E76CCA4989D}" dt="2023-05-20T09:44:40.516" v="60" actId="47"/>
        <pc:sldMkLst>
          <pc:docMk/>
          <pc:sldMk cId="1765762669" sldId="366"/>
        </pc:sldMkLst>
      </pc:sldChg>
      <pc:sldChg chg="del">
        <pc:chgData name="kurd bun" userId="373320f684d4a58f" providerId="LiveId" clId="{1FEB57B9-AEE3-41F6-B579-2E76CCA4989D}" dt="2023-05-20T09:44:40.638" v="61" actId="47"/>
        <pc:sldMkLst>
          <pc:docMk/>
          <pc:sldMk cId="3688346868" sldId="367"/>
        </pc:sldMkLst>
      </pc:sldChg>
      <pc:sldChg chg="del">
        <pc:chgData name="kurd bun" userId="373320f684d4a58f" providerId="LiveId" clId="{1FEB57B9-AEE3-41F6-B579-2E76CCA4989D}" dt="2023-05-20T09:44:41.344" v="62" actId="47"/>
        <pc:sldMkLst>
          <pc:docMk/>
          <pc:sldMk cId="2231784214" sldId="368"/>
        </pc:sldMkLst>
      </pc:sldChg>
      <pc:sldChg chg="del">
        <pc:chgData name="kurd bun" userId="373320f684d4a58f" providerId="LiveId" clId="{1FEB57B9-AEE3-41F6-B579-2E76CCA4989D}" dt="2023-05-20T09:44:41.452" v="63" actId="47"/>
        <pc:sldMkLst>
          <pc:docMk/>
          <pc:sldMk cId="3823121221" sldId="369"/>
        </pc:sldMkLst>
      </pc:sldChg>
      <pc:sldChg chg="del">
        <pc:chgData name="kurd bun" userId="373320f684d4a58f" providerId="LiveId" clId="{1FEB57B9-AEE3-41F6-B579-2E76CCA4989D}" dt="2023-05-20T09:44:41.752" v="64" actId="47"/>
        <pc:sldMkLst>
          <pc:docMk/>
          <pc:sldMk cId="2366106054" sldId="371"/>
        </pc:sldMkLst>
      </pc:sldChg>
      <pc:sldChg chg="del">
        <pc:chgData name="kurd bun" userId="373320f684d4a58f" providerId="LiveId" clId="{1FEB57B9-AEE3-41F6-B579-2E76CCA4989D}" dt="2023-05-20T09:45:06.019" v="69" actId="47"/>
        <pc:sldMkLst>
          <pc:docMk/>
          <pc:sldMk cId="4250989566" sldId="380"/>
        </pc:sldMkLst>
      </pc:sldChg>
      <pc:sldChg chg="del">
        <pc:chgData name="kurd bun" userId="373320f684d4a58f" providerId="LiveId" clId="{1FEB57B9-AEE3-41F6-B579-2E76CCA4989D}" dt="2023-05-20T09:45:04.760" v="68" actId="47"/>
        <pc:sldMkLst>
          <pc:docMk/>
          <pc:sldMk cId="867326359" sldId="381"/>
        </pc:sldMkLst>
      </pc:sldChg>
      <pc:sldChg chg="del">
        <pc:chgData name="kurd bun" userId="373320f684d4a58f" providerId="LiveId" clId="{1FEB57B9-AEE3-41F6-B579-2E76CCA4989D}" dt="2023-05-20T09:45:04.294" v="67" actId="47"/>
        <pc:sldMkLst>
          <pc:docMk/>
          <pc:sldMk cId="3064727662" sldId="382"/>
        </pc:sldMkLst>
      </pc:sldChg>
      <pc:sldChg chg="del">
        <pc:chgData name="kurd bun" userId="373320f684d4a58f" providerId="LiveId" clId="{1FEB57B9-AEE3-41F6-B579-2E76CCA4989D}" dt="2023-05-20T09:45:03.395" v="66" actId="47"/>
        <pc:sldMkLst>
          <pc:docMk/>
          <pc:sldMk cId="2451429708" sldId="383"/>
        </pc:sldMkLst>
      </pc:sldChg>
      <pc:sldChg chg="del">
        <pc:chgData name="kurd bun" userId="373320f684d4a58f" providerId="LiveId" clId="{1FEB57B9-AEE3-41F6-B579-2E76CCA4989D}" dt="2023-05-20T09:45:03.115" v="65" actId="47"/>
        <pc:sldMkLst>
          <pc:docMk/>
          <pc:sldMk cId="2694021153" sldId="384"/>
        </pc:sldMkLst>
      </pc:sldChg>
      <pc:sldChg chg="del">
        <pc:chgData name="kurd bun" userId="373320f684d4a58f" providerId="LiveId" clId="{1FEB57B9-AEE3-41F6-B579-2E76CCA4989D}" dt="2023-05-20T09:44:24.167" v="0" actId="47"/>
        <pc:sldMkLst>
          <pc:docMk/>
          <pc:sldMk cId="3075387170" sldId="385"/>
        </pc:sldMkLst>
      </pc:sldChg>
      <pc:sldChg chg="del">
        <pc:chgData name="kurd bun" userId="373320f684d4a58f" providerId="LiveId" clId="{1FEB57B9-AEE3-41F6-B579-2E76CCA4989D}" dt="2023-05-20T09:44:25.057" v="1" actId="47"/>
        <pc:sldMkLst>
          <pc:docMk/>
          <pc:sldMk cId="2402784285" sldId="386"/>
        </pc:sldMkLst>
      </pc:sldChg>
      <pc:sldChg chg="del">
        <pc:chgData name="kurd bun" userId="373320f684d4a58f" providerId="LiveId" clId="{1FEB57B9-AEE3-41F6-B579-2E76CCA4989D}" dt="2023-05-20T09:44:25.686" v="2" actId="47"/>
        <pc:sldMkLst>
          <pc:docMk/>
          <pc:sldMk cId="787172034" sldId="387"/>
        </pc:sldMkLst>
      </pc:sldChg>
      <pc:sldChg chg="del">
        <pc:chgData name="kurd bun" userId="373320f684d4a58f" providerId="LiveId" clId="{1FEB57B9-AEE3-41F6-B579-2E76CCA4989D}" dt="2023-05-20T09:44:26.137" v="3" actId="47"/>
        <pc:sldMkLst>
          <pc:docMk/>
          <pc:sldMk cId="3723579238" sldId="388"/>
        </pc:sldMkLst>
      </pc:sldChg>
      <pc:sldChg chg="del">
        <pc:chgData name="kurd bun" userId="373320f684d4a58f" providerId="LiveId" clId="{1FEB57B9-AEE3-41F6-B579-2E76CCA4989D}" dt="2023-05-20T09:44:26.504" v="4" actId="47"/>
        <pc:sldMkLst>
          <pc:docMk/>
          <pc:sldMk cId="2331741201" sldId="389"/>
        </pc:sldMkLst>
      </pc:sldChg>
      <pc:sldChg chg="del">
        <pc:chgData name="kurd bun" userId="373320f684d4a58f" providerId="LiveId" clId="{1FEB57B9-AEE3-41F6-B579-2E76CCA4989D}" dt="2023-05-20T09:44:26.856" v="5" actId="47"/>
        <pc:sldMkLst>
          <pc:docMk/>
          <pc:sldMk cId="3123704532" sldId="390"/>
        </pc:sldMkLst>
      </pc:sldChg>
      <pc:sldChg chg="del">
        <pc:chgData name="kurd bun" userId="373320f684d4a58f" providerId="LiveId" clId="{1FEB57B9-AEE3-41F6-B579-2E76CCA4989D}" dt="2023-05-20T09:44:27.139" v="6" actId="47"/>
        <pc:sldMkLst>
          <pc:docMk/>
          <pc:sldMk cId="3873174590" sldId="391"/>
        </pc:sldMkLst>
      </pc:sldChg>
      <pc:sldChg chg="del">
        <pc:chgData name="kurd bun" userId="373320f684d4a58f" providerId="LiveId" clId="{1FEB57B9-AEE3-41F6-B579-2E76CCA4989D}" dt="2023-05-20T09:44:27.435" v="7" actId="47"/>
        <pc:sldMkLst>
          <pc:docMk/>
          <pc:sldMk cId="3905687731" sldId="392"/>
        </pc:sldMkLst>
      </pc:sldChg>
      <pc:sldChg chg="del">
        <pc:chgData name="kurd bun" userId="373320f684d4a58f" providerId="LiveId" clId="{1FEB57B9-AEE3-41F6-B579-2E76CCA4989D}" dt="2023-05-20T09:44:27.715" v="8" actId="47"/>
        <pc:sldMkLst>
          <pc:docMk/>
          <pc:sldMk cId="3153554294" sldId="393"/>
        </pc:sldMkLst>
      </pc:sldChg>
      <pc:sldChg chg="del">
        <pc:chgData name="kurd bun" userId="373320f684d4a58f" providerId="LiveId" clId="{1FEB57B9-AEE3-41F6-B579-2E76CCA4989D}" dt="2023-05-20T09:44:27.982" v="9" actId="47"/>
        <pc:sldMkLst>
          <pc:docMk/>
          <pc:sldMk cId="695564845" sldId="394"/>
        </pc:sldMkLst>
      </pc:sldChg>
      <pc:sldChg chg="del">
        <pc:chgData name="kurd bun" userId="373320f684d4a58f" providerId="LiveId" clId="{1FEB57B9-AEE3-41F6-B579-2E76CCA4989D}" dt="2023-05-20T09:44:28.416" v="10" actId="47"/>
        <pc:sldMkLst>
          <pc:docMk/>
          <pc:sldMk cId="1671934221" sldId="395"/>
        </pc:sldMkLst>
      </pc:sldChg>
      <pc:sldChg chg="del">
        <pc:chgData name="kurd bun" userId="373320f684d4a58f" providerId="LiveId" clId="{1FEB57B9-AEE3-41F6-B579-2E76CCA4989D}" dt="2023-05-20T09:44:28.648" v="11" actId="47"/>
        <pc:sldMkLst>
          <pc:docMk/>
          <pc:sldMk cId="4191125111" sldId="396"/>
        </pc:sldMkLst>
      </pc:sldChg>
      <pc:sldChg chg="del">
        <pc:chgData name="kurd bun" userId="373320f684d4a58f" providerId="LiveId" clId="{1FEB57B9-AEE3-41F6-B579-2E76CCA4989D}" dt="2023-05-20T09:44:28.796" v="12" actId="47"/>
        <pc:sldMkLst>
          <pc:docMk/>
          <pc:sldMk cId="753983566" sldId="397"/>
        </pc:sldMkLst>
      </pc:sldChg>
      <pc:sldChg chg="del">
        <pc:chgData name="kurd bun" userId="373320f684d4a58f" providerId="LiveId" clId="{1FEB57B9-AEE3-41F6-B579-2E76CCA4989D}" dt="2023-05-20T09:44:28.909" v="13" actId="47"/>
        <pc:sldMkLst>
          <pc:docMk/>
          <pc:sldMk cId="3644273241" sldId="398"/>
        </pc:sldMkLst>
      </pc:sldChg>
      <pc:sldChg chg="del">
        <pc:chgData name="kurd bun" userId="373320f684d4a58f" providerId="LiveId" clId="{1FEB57B9-AEE3-41F6-B579-2E76CCA4989D}" dt="2023-05-20T09:44:29.451" v="14" actId="47"/>
        <pc:sldMkLst>
          <pc:docMk/>
          <pc:sldMk cId="1432587904" sldId="399"/>
        </pc:sldMkLst>
      </pc:sldChg>
      <pc:sldChg chg="del">
        <pc:chgData name="kurd bun" userId="373320f684d4a58f" providerId="LiveId" clId="{1FEB57B9-AEE3-41F6-B579-2E76CCA4989D}" dt="2023-05-20T09:44:29.606" v="15" actId="47"/>
        <pc:sldMkLst>
          <pc:docMk/>
          <pc:sldMk cId="331292083" sldId="400"/>
        </pc:sldMkLst>
      </pc:sldChg>
      <pc:sldChg chg="del">
        <pc:chgData name="kurd bun" userId="373320f684d4a58f" providerId="LiveId" clId="{1FEB57B9-AEE3-41F6-B579-2E76CCA4989D}" dt="2023-05-20T09:44:30.466" v="16" actId="47"/>
        <pc:sldMkLst>
          <pc:docMk/>
          <pc:sldMk cId="3448698136" sldId="402"/>
        </pc:sldMkLst>
      </pc:sldChg>
      <pc:sldChg chg="del">
        <pc:chgData name="kurd bun" userId="373320f684d4a58f" providerId="LiveId" clId="{1FEB57B9-AEE3-41F6-B579-2E76CCA4989D}" dt="2023-05-20T09:44:30.613" v="17" actId="47"/>
        <pc:sldMkLst>
          <pc:docMk/>
          <pc:sldMk cId="4174576898" sldId="403"/>
        </pc:sldMkLst>
      </pc:sldChg>
      <pc:sldChg chg="del">
        <pc:chgData name="kurd bun" userId="373320f684d4a58f" providerId="LiveId" clId="{1FEB57B9-AEE3-41F6-B579-2E76CCA4989D}" dt="2023-05-20T09:44:30.771" v="18" actId="47"/>
        <pc:sldMkLst>
          <pc:docMk/>
          <pc:sldMk cId="2708102052" sldId="404"/>
        </pc:sldMkLst>
      </pc:sldChg>
      <pc:sldChg chg="del">
        <pc:chgData name="kurd bun" userId="373320f684d4a58f" providerId="LiveId" clId="{1FEB57B9-AEE3-41F6-B579-2E76CCA4989D}" dt="2023-05-20T09:44:31.032" v="19" actId="47"/>
        <pc:sldMkLst>
          <pc:docMk/>
          <pc:sldMk cId="982429073" sldId="405"/>
        </pc:sldMkLst>
      </pc:sldChg>
      <pc:sldChg chg="del">
        <pc:chgData name="kurd bun" userId="373320f684d4a58f" providerId="LiveId" clId="{1FEB57B9-AEE3-41F6-B579-2E76CCA4989D}" dt="2023-05-20T09:44:31.330" v="20" actId="47"/>
        <pc:sldMkLst>
          <pc:docMk/>
          <pc:sldMk cId="1834632163" sldId="406"/>
        </pc:sldMkLst>
      </pc:sldChg>
      <pc:sldChg chg="del">
        <pc:chgData name="kurd bun" userId="373320f684d4a58f" providerId="LiveId" clId="{1FEB57B9-AEE3-41F6-B579-2E76CCA4989D}" dt="2023-05-20T09:44:31.520" v="21" actId="47"/>
        <pc:sldMkLst>
          <pc:docMk/>
          <pc:sldMk cId="1297315900" sldId="407"/>
        </pc:sldMkLst>
      </pc:sldChg>
      <pc:sldChg chg="del">
        <pc:chgData name="kurd bun" userId="373320f684d4a58f" providerId="LiveId" clId="{1FEB57B9-AEE3-41F6-B579-2E76CCA4989D}" dt="2023-05-20T09:44:31.714" v="22" actId="47"/>
        <pc:sldMkLst>
          <pc:docMk/>
          <pc:sldMk cId="3914317748" sldId="408"/>
        </pc:sldMkLst>
      </pc:sldChg>
      <pc:sldChg chg="del">
        <pc:chgData name="kurd bun" userId="373320f684d4a58f" providerId="LiveId" clId="{1FEB57B9-AEE3-41F6-B579-2E76CCA4989D}" dt="2023-05-20T09:44:31.820" v="23" actId="47"/>
        <pc:sldMkLst>
          <pc:docMk/>
          <pc:sldMk cId="3015804728" sldId="409"/>
        </pc:sldMkLst>
      </pc:sldChg>
      <pc:sldChg chg="del">
        <pc:chgData name="kurd bun" userId="373320f684d4a58f" providerId="LiveId" clId="{1FEB57B9-AEE3-41F6-B579-2E76CCA4989D}" dt="2023-05-20T09:44:32.282" v="24" actId="47"/>
        <pc:sldMkLst>
          <pc:docMk/>
          <pc:sldMk cId="954415794" sldId="410"/>
        </pc:sldMkLst>
      </pc:sldChg>
      <pc:sldChg chg="del">
        <pc:chgData name="kurd bun" userId="373320f684d4a58f" providerId="LiveId" clId="{1FEB57B9-AEE3-41F6-B579-2E76CCA4989D}" dt="2023-05-20T09:44:32.435" v="25" actId="47"/>
        <pc:sldMkLst>
          <pc:docMk/>
          <pc:sldMk cId="1686808061" sldId="411"/>
        </pc:sldMkLst>
      </pc:sldChg>
      <pc:sldChg chg="del">
        <pc:chgData name="kurd bun" userId="373320f684d4a58f" providerId="LiveId" clId="{1FEB57B9-AEE3-41F6-B579-2E76CCA4989D}" dt="2023-05-20T09:44:32.591" v="26" actId="47"/>
        <pc:sldMkLst>
          <pc:docMk/>
          <pc:sldMk cId="3247479653" sldId="412"/>
        </pc:sldMkLst>
      </pc:sldChg>
      <pc:sldChg chg="del">
        <pc:chgData name="kurd bun" userId="373320f684d4a58f" providerId="LiveId" clId="{1FEB57B9-AEE3-41F6-B579-2E76CCA4989D}" dt="2023-05-20T09:44:32.651" v="27" actId="47"/>
        <pc:sldMkLst>
          <pc:docMk/>
          <pc:sldMk cId="622226929" sldId="4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E6EEA-DC5C-42A1-912D-8AA813A3B2FB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A84B0-B0C0-4162-8E3E-1F409F11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84B0-B0C0-4162-8E3E-1F409F1168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84B0-B0C0-4162-8E3E-1F409F1168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0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1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1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0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9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5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6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2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4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B08A2-44F5-4DB5-B197-68FF334E824E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3229-ABC6-4B22-9340-871BF342F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9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6765" y="600501"/>
            <a:ext cx="70695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وەزارەتی خوێندنی باڵا و توێژینەوەی زانستی</a:t>
            </a:r>
          </a:p>
          <a:p>
            <a:pPr algn="ctr" rtl="1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زانکۆی سەلاحەددین - هەولێر.</a:t>
            </a:r>
          </a:p>
          <a:p>
            <a:pPr algn="ctr" rtl="1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کۆلێژی ئاداب.</a:t>
            </a:r>
          </a:p>
          <a:p>
            <a:pPr algn="ctr" rtl="1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کۆمەڵناسی.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91884"/>
            <a:ext cx="121920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7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دەروازەی دەروونناسی</a:t>
            </a:r>
            <a:endParaRPr lang="en-US" sz="7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461" y="4753887"/>
            <a:ext cx="5049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مامۆستای بابەت؛</a:t>
            </a:r>
          </a:p>
          <a:p>
            <a:pPr algn="ctr" rtl="1"/>
            <a:r>
              <a:rPr lang="ku-Arab-IQ" sz="32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م. ی. ڕێباز عزیز</a:t>
            </a:r>
            <a:r>
              <a:rPr lang="en-US" sz="32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ku-Arab-IQ" sz="32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محمدامین</a:t>
            </a:r>
            <a:endParaRPr lang="en-US" sz="32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4E7CF-F6E8-D45C-2121-F3A5271ACA8B}"/>
              </a:ext>
            </a:extLst>
          </p:cNvPr>
          <p:cNvSpPr txBox="1"/>
          <p:nvPr/>
        </p:nvSpPr>
        <p:spPr>
          <a:xfrm>
            <a:off x="5061787" y="6092781"/>
            <a:ext cx="225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2022-2023</a:t>
            </a:r>
            <a:endParaRPr lang="en-US" sz="24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4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1" y="1836291"/>
            <a:ext cx="106210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بۆیە ئەرکی دەروونناسەکان توێژینەوەی رەفتاری دیار و ئاشکرای مرۆڤە.</a:t>
            </a: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بەبڕوای واتسن بیرکردنەوە بریتییە لە جۆرێک قسەکردنی بێدەنگ لەنێوان مرۆڤ و خودی خۆیدا..</a:t>
            </a:r>
            <a:endParaRPr lang="ku-Arab-IQ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چوارچێوەی قوتابخانەکەی (واتسن) دا سایکۆلۆژیای (وروژێنەر و وەڵامدانەوە) سەریهەڵدا. </a:t>
            </a: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لەگەڵیشدا زانایانی قوتابخانەکە جەخت لەسەر هەردوو پڕۆسەی (پاداشت و سزا) دەکەن، چونکە دەبنە هۆی پاراستن و بەردەوامبوونی وەڵامدانەوە لە بەرامبەر ورووژێنەردا، هەروەها بەهێزبوون و گۆڕانی جۆری وەڵامدانەوەکان.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1BFDC-E21A-0C45-76A4-A827C071C8AF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CD03421-BF46-B644-AEEF-AF796FCB3329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254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543" y="2181301"/>
            <a:ext cx="106373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لەکاتێکدا قوتابخانەی ڕەفتاری لە ئەمەریکا لەو پەری گەشەکردنیدا دەبێ، قوتابخانەیەکی دیکە لە ئەوروپادا بەناوی قوتابخانەی جەشتاڵت (</a:t>
            </a:r>
            <a:r>
              <a:rPr lang="en-US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Gestalt</a:t>
            </a: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) سەرهەڵدەدات، ئەو قوتابخانەیە لە ئەڵمانیادا لە کاتێکدا سەرهەڵدەدات کە قوتابخانەی رەفتاری سەرنجی زۆری زانایانی بۆ خۆی ڕاکێشابوو.</a:t>
            </a:r>
          </a:p>
          <a:p>
            <a:pPr algn="just" rtl="1"/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ئەم قوتابخانەیە دژی ڕاوبۆچوونەکانی (قۆنت) و (واتسن) و هاوڕێکانی بوو..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8127F-BF37-5997-529D-BDA908FBC919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D8A38987-102F-87AE-C996-D1EF89111C9D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78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557" y="2021431"/>
            <a:ext cx="10727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چونکە لەڕێگەی بەشەکانی وەک (هەستەکان، سۆز، ویژدان) توێژینەوەی پڕۆسە عەقلییەکانی دەکرد کە ئەمەش پێچەوانەی قوتابخانەی (جەشتاڵت)ــە کە بەشێوەیەکی گشتی (کل)ی سەیری پرۆسە عەقلییەکانی دەکرد.</a:t>
            </a: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هەروەها قوتابخانەکە پێیوابوو (گشت) گرنگتر و زۆرترە لە (بەش)، بەش (جزء) بەتەنیا هیچ نرخ و بەهایەکی نییە، ئەگەر لەناو (گشت)دا نەبێت، بۆیە دەیانگووت؛ توێژینەوەی بەشەکان گرنگییەکی ئەوتۆی نییە دەبنە هۆی چەواشەکردنی توێژەر و لەدەستدانی مانا گشتییەکەی.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C90A7-A589-E46D-564B-18088AC771B2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0E7FE406-A1C9-514D-8404-C03DD58DC9E0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988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66755" y="1997382"/>
            <a:ext cx="73951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لەکۆتایدا نابێت ڕۆڵی (فرۆید)مان لەبیربچێت، کە بەیەکێک لە گرنگترین و بەناوبانگترین دەروونناسەکان دادەنرێت، تەنانەت هەندێک لەو بڕوایەدان کە دەروونناسی بە فرۆید دەست پێدەکات و هەر بە ئەویش کۆتایی دێت...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288" y="2181302"/>
            <a:ext cx="2331458" cy="32071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3666755" y="4525476"/>
            <a:ext cx="73951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چونکە کاریگەرییەکی زۆری لەسەر دەروونناسیدا هەبووە، هەرچەندە فرۆید لەسەرەتادا دەروونناس نەبوو، بەڵکو پزیشک بووە..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42" y="5648861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فرۆید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92B3F-04E5-1A89-6D91-BDA40A5B2AB2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D393B436-061D-F960-F83B-EB7063D6C1C1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465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1859" y="1796794"/>
            <a:ext cx="10314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دەروونناسی مێژووییەکی دوور و درێژی هەیە</a:t>
            </a:r>
            <a:r>
              <a:rPr lang="ku-Arab-IQ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..</a:t>
            </a:r>
          </a:p>
          <a:p>
            <a:pPr algn="just" rtl="1"/>
            <a:r>
              <a:rPr lang="ar-SA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ئەگەر بگەرێینەوە بۆ سەردەمی کۆنی یۆنانی و ڕۆمانییەکان دەبینین؛ زۆر شت لەبارەی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(گیان و هۆش و عەقل و هەست و ڕەفتارەکانی مرۆڤ)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 </a:t>
            </a:r>
            <a:r>
              <a:rPr lang="ar-SA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باسکراوە</a:t>
            </a:r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60268" y="3752401"/>
            <a:ext cx="1856095" cy="206441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260267" y="5920375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سوکرات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1858" y="4092110"/>
            <a:ext cx="79658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بۆ نمو</a:t>
            </a:r>
            <a:r>
              <a:rPr lang="ku-Arab-IQ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و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نە؛ فەیلەسوفی یۆنانی </a:t>
            </a:r>
            <a:r>
              <a:rPr lang="ar-SA" sz="2800" spc="-10" dirty="0">
                <a:latin typeface="K24 Kurdish Bold Bold" panose="00000800000000000000" pitchFamily="2" charset="-78"/>
                <a:ea typeface="Calibri" panose="020F0502020204030204" pitchFamily="34" charset="0"/>
                <a:cs typeface="K24 Kurdish Bold Bold" panose="00000800000000000000" pitchFamily="2" charset="-78"/>
              </a:rPr>
              <a:t>(سوکرات) 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لەڕێگەی وتە بەناوبانگەکەیەوە </a:t>
            </a:r>
            <a:r>
              <a:rPr lang="ar-SA" sz="2800" spc="-10" dirty="0">
                <a:latin typeface="K24 Kurdish Bold Bold" panose="00000800000000000000" pitchFamily="2" charset="-78"/>
                <a:ea typeface="Calibri" panose="020F0502020204030204" pitchFamily="34" charset="0"/>
                <a:cs typeface="K24 Kurdish Bold Bold" panose="00000800000000000000" pitchFamily="2" charset="-78"/>
              </a:rPr>
              <a:t>(خۆت بناسە!) 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گرنگی بە پڕۆس</a:t>
            </a:r>
            <a:r>
              <a:rPr lang="ku-Arab-IQ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ەی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 بیرکردنەوەی مرۆڤ بۆ تێگەیشتن لەخودی خۆی داوە</a:t>
            </a:r>
            <a:r>
              <a:rPr lang="ku-Arab-IQ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ADE5A2-5DF5-1E7E-AAC4-4D30B7871E94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0F9DC52F-4592-2568-87B8-ADD3BBCEE159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770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9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44" y="2338386"/>
            <a:ext cx="2039960" cy="2181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9332576" y="4676698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ئەفلاتۆن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1693" y="1937047"/>
            <a:ext cx="8468717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(ئەفلاتۆن)یش پێیوابوو؛ دەروون و جەستە لێک</a:t>
            </a:r>
            <a:r>
              <a:rPr lang="en-US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 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جیاوازن و شێوازی بیرکردنەوەی مرۆڤەکانیش کاریگەریی گەورە دەخەنە سەر شێوازە جیاوازەکانی ڕەفتاریان، هەروەها بە بڕوای (ئەفڵاتۆن) سێ جۆر دەروون هەیە </a:t>
            </a:r>
            <a:r>
              <a:rPr lang="ar-SA" sz="2800" spc="-10" dirty="0">
                <a:solidFill>
                  <a:schemeClr val="accent1">
                    <a:lumMod val="75000"/>
                  </a:schemeClr>
                </a:solidFill>
                <a:latin typeface="K24 Kurdish Bold Bold" panose="00000800000000000000" pitchFamily="2" charset="-78"/>
                <a:ea typeface="Calibri" panose="020F0502020204030204" pitchFamily="34" charset="0"/>
                <a:cs typeface="K24 Kurdish Bold Bold" panose="00000800000000000000" pitchFamily="2" charset="-78"/>
              </a:rPr>
              <a:t>(دەروونی تووڕە، دەروونی شەهوانی، دەروونی عاقل)، </a:t>
            </a:r>
            <a:r>
              <a:rPr lang="ar-SA" sz="2800" spc="-1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ئەم سێ دەروونەی بە عەرەبانەیەک چوواندووە کە دوو ئەسپ ڕایدەکێشن، تیایدا؛ شۆفێری عەرەبانەکەی بە دەروونی عاقل ناوبردووە و ئەسپەکانیشی بە دەروونی تووڕە و دەروونی شەهوانی ناساندووە. </a:t>
            </a:r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20E437-CBD9-E14B-C63C-7938C29150A4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1DB8A4DE-97D7-425A-5C02-D9C8B124A7A8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490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043" y="2409269"/>
            <a:ext cx="2289373" cy="25393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9205801" y="5072645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ئەرستۆ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8446" y="1560915"/>
            <a:ext cx="8051397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بەڵام (ئەرستۆ) ئەمیش کە فەیلەسوفێکی یۆنانییە، بەپێچەوانەی (ئەفڵاتۆن) بیریکردۆتەوە و پێیوا</a:t>
            </a:r>
            <a:r>
              <a:rPr lang="en-US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 </a:t>
            </a:r>
            <a:r>
              <a:rPr lang="ar-SA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بووە؛ دەروون و جەستە جیاوازنین، بەڵکو هاوشێوەی پەیکەرێکن، خۆڵی پەیکەرەکەی بە جەستە ناوبردووە و وێنەی پەیکەرەکەشی بە دەروون چواندووە</a:t>
            </a: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..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هەروەها بەبڕوای (ئەرستۆ) دەروون سێ ئەرکی لەئەستۆ دایە کە بریتین لە ئەرکەکانی (خواردن، جوولە و هەستپێکردن، بیرکردنەوە)، ئەم شێوازەی لێکۆلێنەوەی فەیلەسوفان بۆ بابەت و دیاردە دەروونییەکان، سەرەتا لەچوارچێوەی زانستی فەلسەفەدا بووە.</a:t>
            </a:r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6A09DF-A855-F5AB-AF87-B8F3B74D4794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93263525-5A14-934D-7A93-C5C62628DB6F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985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076" y="2481745"/>
            <a:ext cx="1871820" cy="25211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190076" y="5151796"/>
            <a:ext cx="187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ڤۆنت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1005" y="2342427"/>
            <a:ext cx="81320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سەرەتاکانی بوونی دەروونناسی بە زانستێکی سەربەخۆ و جیابوونەوەی لە فەلسەفە، دەگەڕێتەوە بۆ ساڵی (١٨٧٩) ئەو کاتەی کە (ڤۆنت) لە</a:t>
            </a:r>
            <a:r>
              <a:rPr lang="en-US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 </a:t>
            </a: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شاری (لایبزیگ)ی ئەڵمانیا بۆ یەکەمجار تاقیگەیەک دادەمەزرێنێت و دەستدەکات بە توێژینەوەی دیاردە دەروونییەکان، ئیدی لەو ساڵەوە دەروونناسی بوو بە زانستێکی سەربەخۆ وەک هەموو زانستەکانی تر...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621B79CD-B441-9374-6A16-DFB1BD75EDDA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331F-1BF5-3331-FA53-A2FB1774A401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     </a:t>
            </a:r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63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2064999"/>
            <a:ext cx="106820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سەرەتا (ڤۆنت) و هاوڕێکانی گرنگییان بە هۆش (وعی) دەدا، هەرچەندە ئەو شێواز و ڕێگایانەی (ڤۆنت) لەکاتی توێژینەوەکانیدا گرنگیپێداون، ئێستا ئەو ڕۆڵەی جارانیان نەماوە و سەرنجی دەروونناسان بۆلای خۆیان ڕاناکێشن...</a:t>
            </a:r>
          </a:p>
          <a:p>
            <a:pPr algn="just" rtl="1"/>
            <a:endParaRPr lang="ku-Arab-IQ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هەر لەژێر کاریگەرییەکانی (ڤۆنت) دەروونناسی زیاتر گەشەیکرد و گواسترایەوە بۆ ئەمەریکا و لە ئەمەریکاش لەسەر دەستی بیرمەندی گەورەی ئەمەریکی (ولیەم جێمس) گرنگی زیاتری پێدرا.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D48EC5-A6D9-7945-093C-3C40FCE4C0F5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5D3129DF-EAB9-4942-85C6-AAB6120616B8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60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86100" y="2181301"/>
            <a:ext cx="80459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(ولیەم جێمس) پێیوابوو کە دەروونناسی زانستێکە گرنگی بە توێژینەوەی جیهانی عەقلی مرۆڤ دەدات، بۆ ئەم مەبەستەش داوای لە خەڵک دەکرد کە پڕۆسە عەقلییەکانی خۆیان ڕاڤە بکەن..</a:t>
            </a:r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هەروەها لەو بڕوایەدا بوو کە بابەت و دیاردە سەرەکییەکانی دەروونناسی بریتین لە (هەست، سۆز، حەز، ئارەزوو، بیرکردنەوە، بیروباوەڕ)</a:t>
            </a:r>
            <a:r>
              <a:rPr lang="en-US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..</a:t>
            </a: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 </a:t>
            </a:r>
            <a:endParaRPr lang="en-US" sz="2800" dirty="0">
              <a:latin typeface="K24 Kurdish Light Light" panose="00000400000000000000" pitchFamily="2" charset="-78"/>
              <a:cs typeface="K24 Kurdish Light Light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08" y="2259535"/>
            <a:ext cx="2212853" cy="29960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4786" y="5289844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جێمس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B2246B-AD97-A56B-7B71-0942DE2CAA07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68782E23-134F-860D-8D02-E15CD87768CF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106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654" y="1804996"/>
            <a:ext cx="10588367" cy="376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ئەم شێوازەی (جێمس) کە لەڕێگەیەوە تاک خۆی باسی جیهانی ناوەوە و پڕۆسە عەقلییەکانی دەکات، پێی دەڵێن (دەربڕینی ناخ و دڵ و دەروون)..</a:t>
            </a:r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بەڵام زۆرێک لە دەروونناسان ئەم شێوازەی (ولیەم جێمس) یان بە دڵ نەبوو..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بە بڕوای ئەوان ئەم شێوازە جۆرێکە لەشێوازی فەلسەفە خودییەکان کە مرۆڤ لە ڕێگەیەوە گوزارشت لە ناخ و دڵ و دەروونی خۆی دەکات و لە یەکێک بۆ یەکێکی تر دەگۆڕێت و ناتوانرێت لەبواری زانستیدا وەک پێویست سودی لێوەربگیردرێت، چونکە بابەتی نییە و کەموکوری زۆری تێدایە...</a:t>
            </a:r>
            <a:endParaRPr lang="en-US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3D6C91-E5E9-C7EA-9531-85B5874B97D1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FE58AB48-44CD-4CA9-F6F0-44A9796D2B0B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964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9386" y="1873369"/>
            <a:ext cx="78125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ku-Arab-IQ" sz="2800" dirty="0">
                <a:latin typeface="K24 Kurdish Light Light" panose="00000400000000000000" pitchFamily="2" charset="-78"/>
                <a:ea typeface="Calibri" panose="020F0502020204030204" pitchFamily="34" charset="0"/>
                <a:cs typeface="K24 Kurdish Light Light" panose="00000400000000000000" pitchFamily="2" charset="-78"/>
              </a:rPr>
              <a:t>لەساڵی (١٨٩١) جۆن واتسن لەئەمەریکا دەستیکرد بە بەرپاکردنی شۆرشێکی نوێ لە دەروونناسیدا؛ ئەویش لەڕێگەی دامەزراندنی قوتابخانەیەکی نوێ بە ناوی قوتابخانەی ڕەفتاری (المدرسة السلوکیة).</a:t>
            </a:r>
          </a:p>
          <a:p>
            <a:pPr algn="just" rtl="1"/>
            <a:r>
              <a:rPr lang="ku-Arab-IQ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بە بۆچوونی (جۆن واتسن) و قوتابخانەکەی؛ جیهانی عەقل و پڕۆسە عەقلییەکان دیاردەی نادیارن و لەتواناماندا نییە بیانبینین و پێوانەیان بکەین، لەبەرئەوە ناتوانین بەشێوەیەکی زانستی و بابەتیانە لێیان بکۆڵینەوە</a:t>
            </a:r>
            <a:r>
              <a:rPr lang="en-US" sz="2800" dirty="0">
                <a:latin typeface="K24 Kurdish Light Light" panose="00000400000000000000" pitchFamily="2" charset="-78"/>
                <a:cs typeface="K24 Kurdish Light Light" panose="00000400000000000000" pitchFamily="2" charset="-78"/>
              </a:rPr>
              <a:t>.</a:t>
            </a:r>
            <a:endParaRPr lang="ku-Arab-IQ" sz="2800" dirty="0">
              <a:latin typeface="K24 Kurdish Light Light" panose="00000400000000000000" pitchFamily="2" charset="-78"/>
              <a:ea typeface="Calibri" panose="020F0502020204030204" pitchFamily="34" charset="0"/>
              <a:cs typeface="K24 Kurdish Light Light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57200" y="2181301"/>
            <a:ext cx="2346574" cy="27913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4438" y="5078659"/>
            <a:ext cx="185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جۆن واتسن</a:t>
            </a:r>
            <a:endParaRPr lang="en-US" sz="28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3DCFED-D279-0B35-8034-141949C08A2A}"/>
              </a:ext>
            </a:extLst>
          </p:cNvPr>
          <p:cNvSpPr txBox="1"/>
          <p:nvPr/>
        </p:nvSpPr>
        <p:spPr>
          <a:xfrm>
            <a:off x="-1" y="427638"/>
            <a:ext cx="1219200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ku-Arab-IQ" sz="4000" dirty="0">
                <a:solidFill>
                  <a:schemeClr val="bg1"/>
                </a:solidFill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یەکەم: مێژوویی سەرهەڵدانی دەروونناسی.</a:t>
            </a:r>
            <a:endParaRPr lang="en-US" sz="4000" dirty="0">
              <a:solidFill>
                <a:schemeClr val="bg1"/>
              </a:solidFill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93912F62-733A-4C34-E809-9CBFE4FB7165}"/>
              </a:ext>
            </a:extLst>
          </p:cNvPr>
          <p:cNvSpPr/>
          <p:nvPr/>
        </p:nvSpPr>
        <p:spPr>
          <a:xfrm rot="16200000">
            <a:off x="10652755" y="3137452"/>
            <a:ext cx="2495396" cy="583095"/>
          </a:xfrm>
          <a:prstGeom prst="round2Same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u-Arab-IQ" sz="3200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بەشی یەکەم</a:t>
            </a:r>
            <a:endParaRPr lang="en-US" sz="3200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39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993</TotalTime>
  <Words>936</Words>
  <Application>Microsoft Office PowerPoint</Application>
  <PresentationFormat>Widescreen</PresentationFormat>
  <Paragraphs>69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K24 Kurdish Bold Bold</vt:lpstr>
      <vt:lpstr>K24 Kurdish Light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 STORE</dc:creator>
  <cp:lastModifiedBy>kurd bun</cp:lastModifiedBy>
  <cp:revision>625</cp:revision>
  <dcterms:created xsi:type="dcterms:W3CDTF">2021-09-08T20:52:06Z</dcterms:created>
  <dcterms:modified xsi:type="dcterms:W3CDTF">2023-05-20T09:45:08Z</dcterms:modified>
</cp:coreProperties>
</file>