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7"/>
  </p:notesMasterIdLst>
  <p:sldIdLst>
    <p:sldId id="257" r:id="rId2"/>
    <p:sldId id="411" r:id="rId3"/>
    <p:sldId id="391" r:id="rId4"/>
    <p:sldId id="392" r:id="rId5"/>
    <p:sldId id="393" r:id="rId6"/>
    <p:sldId id="394" r:id="rId7"/>
    <p:sldId id="395" r:id="rId8"/>
    <p:sldId id="396" r:id="rId9"/>
    <p:sldId id="397" r:id="rId10"/>
    <p:sldId id="409" r:id="rId11"/>
    <p:sldId id="413" r:id="rId12"/>
    <p:sldId id="398" r:id="rId13"/>
    <p:sldId id="399" r:id="rId14"/>
    <p:sldId id="400" r:id="rId15"/>
    <p:sldId id="401"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343" autoAdjust="0"/>
  </p:normalViewPr>
  <p:slideViewPr>
    <p:cSldViewPr snapToGrid="0">
      <p:cViewPr varScale="1">
        <p:scale>
          <a:sx n="68" d="100"/>
          <a:sy n="68" d="100"/>
        </p:scale>
        <p:origin x="792"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urd bun" userId="373320f684d4a58f" providerId="LiveId" clId="{FC29F836-A6E7-4EF8-A26B-AD07FE779455}"/>
    <pc:docChg chg="delSld">
      <pc:chgData name="kurd bun" userId="373320f684d4a58f" providerId="LiveId" clId="{FC29F836-A6E7-4EF8-A26B-AD07FE779455}" dt="2023-05-20T09:47:15.058" v="7" actId="47"/>
      <pc:docMkLst>
        <pc:docMk/>
      </pc:docMkLst>
      <pc:sldChg chg="del">
        <pc:chgData name="kurd bun" userId="373320f684d4a58f" providerId="LiveId" clId="{FC29F836-A6E7-4EF8-A26B-AD07FE779455}" dt="2023-05-20T09:47:15.058" v="7" actId="47"/>
        <pc:sldMkLst>
          <pc:docMk/>
          <pc:sldMk cId="500106589" sldId="402"/>
        </pc:sldMkLst>
      </pc:sldChg>
      <pc:sldChg chg="del">
        <pc:chgData name="kurd bun" userId="373320f684d4a58f" providerId="LiveId" clId="{FC29F836-A6E7-4EF8-A26B-AD07FE779455}" dt="2023-05-20T09:47:13.089" v="5" actId="47"/>
        <pc:sldMkLst>
          <pc:docMk/>
          <pc:sldMk cId="750816247" sldId="403"/>
        </pc:sldMkLst>
      </pc:sldChg>
      <pc:sldChg chg="del">
        <pc:chgData name="kurd bun" userId="373320f684d4a58f" providerId="LiveId" clId="{FC29F836-A6E7-4EF8-A26B-AD07FE779455}" dt="2023-05-20T09:47:12.605" v="4" actId="47"/>
        <pc:sldMkLst>
          <pc:docMk/>
          <pc:sldMk cId="1699846513" sldId="404"/>
        </pc:sldMkLst>
      </pc:sldChg>
      <pc:sldChg chg="del">
        <pc:chgData name="kurd bun" userId="373320f684d4a58f" providerId="LiveId" clId="{FC29F836-A6E7-4EF8-A26B-AD07FE779455}" dt="2023-05-20T09:47:12.209" v="3" actId="47"/>
        <pc:sldMkLst>
          <pc:docMk/>
          <pc:sldMk cId="1383991365" sldId="405"/>
        </pc:sldMkLst>
      </pc:sldChg>
      <pc:sldChg chg="del">
        <pc:chgData name="kurd bun" userId="373320f684d4a58f" providerId="LiveId" clId="{FC29F836-A6E7-4EF8-A26B-AD07FE779455}" dt="2023-05-20T09:47:11.858" v="2" actId="47"/>
        <pc:sldMkLst>
          <pc:docMk/>
          <pc:sldMk cId="575677487" sldId="406"/>
        </pc:sldMkLst>
      </pc:sldChg>
      <pc:sldChg chg="del">
        <pc:chgData name="kurd bun" userId="373320f684d4a58f" providerId="LiveId" clId="{FC29F836-A6E7-4EF8-A26B-AD07FE779455}" dt="2023-05-20T09:47:11.574" v="1" actId="47"/>
        <pc:sldMkLst>
          <pc:docMk/>
          <pc:sldMk cId="2382576884" sldId="407"/>
        </pc:sldMkLst>
      </pc:sldChg>
      <pc:sldChg chg="del">
        <pc:chgData name="kurd bun" userId="373320f684d4a58f" providerId="LiveId" clId="{FC29F836-A6E7-4EF8-A26B-AD07FE779455}" dt="2023-05-20T09:47:11.054" v="0" actId="47"/>
        <pc:sldMkLst>
          <pc:docMk/>
          <pc:sldMk cId="2693122556" sldId="410"/>
        </pc:sldMkLst>
      </pc:sldChg>
      <pc:sldChg chg="del">
        <pc:chgData name="kurd bun" userId="373320f684d4a58f" providerId="LiveId" clId="{FC29F836-A6E7-4EF8-A26B-AD07FE779455}" dt="2023-05-20T09:47:13.528" v="6" actId="47"/>
        <pc:sldMkLst>
          <pc:docMk/>
          <pc:sldMk cId="278130330" sldId="412"/>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BEE6EEA-DC5C-42A1-912D-8AA813A3B2FB}" type="datetimeFigureOut">
              <a:rPr lang="en-US" smtClean="0"/>
              <a:t>5/20/2023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60A84B0-B0C0-4162-8E3E-1F409F116867}" type="slidenum">
              <a:rPr lang="en-US" smtClean="0"/>
              <a:t>‹#›</a:t>
            </a:fld>
            <a:endParaRPr lang="en-US"/>
          </a:p>
        </p:txBody>
      </p:sp>
    </p:spTree>
    <p:extLst>
      <p:ext uri="{BB962C8B-B14F-4D97-AF65-F5344CB8AC3E}">
        <p14:creationId xmlns:p14="http://schemas.microsoft.com/office/powerpoint/2010/main" val="28390957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3FB08A2-44F5-4DB5-B197-68FF334E824E}" type="datetimeFigureOut">
              <a:rPr lang="en-US" smtClean="0"/>
              <a:t>5/20/2023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CA3229-ABC6-4B22-9340-871BF342F706}" type="slidenum">
              <a:rPr lang="en-US" smtClean="0"/>
              <a:t>‹#›</a:t>
            </a:fld>
            <a:endParaRPr lang="en-US"/>
          </a:p>
        </p:txBody>
      </p:sp>
    </p:spTree>
    <p:extLst>
      <p:ext uri="{BB962C8B-B14F-4D97-AF65-F5344CB8AC3E}">
        <p14:creationId xmlns:p14="http://schemas.microsoft.com/office/powerpoint/2010/main" val="22854241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3FB08A2-44F5-4DB5-B197-68FF334E824E}" type="datetimeFigureOut">
              <a:rPr lang="en-US" smtClean="0"/>
              <a:t>5/20/2023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CA3229-ABC6-4B22-9340-871BF342F706}" type="slidenum">
              <a:rPr lang="en-US" smtClean="0"/>
              <a:t>‹#›</a:t>
            </a:fld>
            <a:endParaRPr lang="en-US"/>
          </a:p>
        </p:txBody>
      </p:sp>
    </p:spTree>
    <p:extLst>
      <p:ext uri="{BB962C8B-B14F-4D97-AF65-F5344CB8AC3E}">
        <p14:creationId xmlns:p14="http://schemas.microsoft.com/office/powerpoint/2010/main" val="29716067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3FB08A2-44F5-4DB5-B197-68FF334E824E}" type="datetimeFigureOut">
              <a:rPr lang="en-US" smtClean="0"/>
              <a:t>5/20/2023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CA3229-ABC6-4B22-9340-871BF342F706}" type="slidenum">
              <a:rPr lang="en-US" smtClean="0"/>
              <a:t>‹#›</a:t>
            </a:fld>
            <a:endParaRPr lang="en-US"/>
          </a:p>
        </p:txBody>
      </p:sp>
    </p:spTree>
    <p:extLst>
      <p:ext uri="{BB962C8B-B14F-4D97-AF65-F5344CB8AC3E}">
        <p14:creationId xmlns:p14="http://schemas.microsoft.com/office/powerpoint/2010/main" val="34439331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3FB08A2-44F5-4DB5-B197-68FF334E824E}" type="datetimeFigureOut">
              <a:rPr lang="en-US" smtClean="0"/>
              <a:t>5/20/2023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CA3229-ABC6-4B22-9340-871BF342F706}" type="slidenum">
              <a:rPr lang="en-US" smtClean="0"/>
              <a:t>‹#›</a:t>
            </a:fld>
            <a:endParaRPr lang="en-US"/>
          </a:p>
        </p:txBody>
      </p:sp>
    </p:spTree>
    <p:extLst>
      <p:ext uri="{BB962C8B-B14F-4D97-AF65-F5344CB8AC3E}">
        <p14:creationId xmlns:p14="http://schemas.microsoft.com/office/powerpoint/2010/main" val="35085011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FB08A2-44F5-4DB5-B197-68FF334E824E}" type="datetimeFigureOut">
              <a:rPr lang="en-US" smtClean="0"/>
              <a:t>5/20/2023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CA3229-ABC6-4B22-9340-871BF342F706}" type="slidenum">
              <a:rPr lang="en-US" smtClean="0"/>
              <a:t>‹#›</a:t>
            </a:fld>
            <a:endParaRPr lang="en-US"/>
          </a:p>
        </p:txBody>
      </p:sp>
    </p:spTree>
    <p:extLst>
      <p:ext uri="{BB962C8B-B14F-4D97-AF65-F5344CB8AC3E}">
        <p14:creationId xmlns:p14="http://schemas.microsoft.com/office/powerpoint/2010/main" val="28929074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3FB08A2-44F5-4DB5-B197-68FF334E824E}" type="datetimeFigureOut">
              <a:rPr lang="en-US" smtClean="0"/>
              <a:t>5/20/2023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CA3229-ABC6-4B22-9340-871BF342F706}" type="slidenum">
              <a:rPr lang="en-US" smtClean="0"/>
              <a:t>‹#›</a:t>
            </a:fld>
            <a:endParaRPr lang="en-US"/>
          </a:p>
        </p:txBody>
      </p:sp>
    </p:spTree>
    <p:extLst>
      <p:ext uri="{BB962C8B-B14F-4D97-AF65-F5344CB8AC3E}">
        <p14:creationId xmlns:p14="http://schemas.microsoft.com/office/powerpoint/2010/main" val="35313673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3FB08A2-44F5-4DB5-B197-68FF334E824E}" type="datetimeFigureOut">
              <a:rPr lang="en-US" smtClean="0"/>
              <a:t>5/20/2023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0CA3229-ABC6-4B22-9340-871BF342F706}" type="slidenum">
              <a:rPr lang="en-US" smtClean="0"/>
              <a:t>‹#›</a:t>
            </a:fld>
            <a:endParaRPr lang="en-US"/>
          </a:p>
        </p:txBody>
      </p:sp>
    </p:spTree>
    <p:extLst>
      <p:ext uri="{BB962C8B-B14F-4D97-AF65-F5344CB8AC3E}">
        <p14:creationId xmlns:p14="http://schemas.microsoft.com/office/powerpoint/2010/main" val="17903129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3FB08A2-44F5-4DB5-B197-68FF334E824E}" type="datetimeFigureOut">
              <a:rPr lang="en-US" smtClean="0"/>
              <a:t>5/20/2023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0CA3229-ABC6-4B22-9340-871BF342F706}" type="slidenum">
              <a:rPr lang="en-US" smtClean="0"/>
              <a:t>‹#›</a:t>
            </a:fld>
            <a:endParaRPr lang="en-US"/>
          </a:p>
        </p:txBody>
      </p:sp>
    </p:spTree>
    <p:extLst>
      <p:ext uri="{BB962C8B-B14F-4D97-AF65-F5344CB8AC3E}">
        <p14:creationId xmlns:p14="http://schemas.microsoft.com/office/powerpoint/2010/main" val="34775229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FB08A2-44F5-4DB5-B197-68FF334E824E}" type="datetimeFigureOut">
              <a:rPr lang="en-US" smtClean="0"/>
              <a:t>5/20/2023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0CA3229-ABC6-4B22-9340-871BF342F706}" type="slidenum">
              <a:rPr lang="en-US" smtClean="0"/>
              <a:t>‹#›</a:t>
            </a:fld>
            <a:endParaRPr lang="en-US"/>
          </a:p>
        </p:txBody>
      </p:sp>
    </p:spTree>
    <p:extLst>
      <p:ext uri="{BB962C8B-B14F-4D97-AF65-F5344CB8AC3E}">
        <p14:creationId xmlns:p14="http://schemas.microsoft.com/office/powerpoint/2010/main" val="5064463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3FB08A2-44F5-4DB5-B197-68FF334E824E}" type="datetimeFigureOut">
              <a:rPr lang="en-US" smtClean="0"/>
              <a:t>5/20/2023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CA3229-ABC6-4B22-9340-871BF342F706}" type="slidenum">
              <a:rPr lang="en-US" smtClean="0"/>
              <a:t>‹#›</a:t>
            </a:fld>
            <a:endParaRPr lang="en-US"/>
          </a:p>
        </p:txBody>
      </p:sp>
    </p:spTree>
    <p:extLst>
      <p:ext uri="{BB962C8B-B14F-4D97-AF65-F5344CB8AC3E}">
        <p14:creationId xmlns:p14="http://schemas.microsoft.com/office/powerpoint/2010/main" val="28545883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3FB08A2-44F5-4DB5-B197-68FF334E824E}" type="datetimeFigureOut">
              <a:rPr lang="en-US" smtClean="0"/>
              <a:t>5/20/2023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CA3229-ABC6-4B22-9340-871BF342F706}" type="slidenum">
              <a:rPr lang="en-US" smtClean="0"/>
              <a:t>‹#›</a:t>
            </a:fld>
            <a:endParaRPr lang="en-US"/>
          </a:p>
        </p:txBody>
      </p:sp>
    </p:spTree>
    <p:extLst>
      <p:ext uri="{BB962C8B-B14F-4D97-AF65-F5344CB8AC3E}">
        <p14:creationId xmlns:p14="http://schemas.microsoft.com/office/powerpoint/2010/main" val="7712596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FB08A2-44F5-4DB5-B197-68FF334E824E}" type="datetimeFigureOut">
              <a:rPr lang="en-US" smtClean="0"/>
              <a:t>5/20/2023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CA3229-ABC6-4B22-9340-871BF342F706}" type="slidenum">
              <a:rPr lang="en-US" smtClean="0"/>
              <a:t>‹#›</a:t>
            </a:fld>
            <a:endParaRPr lang="en-US"/>
          </a:p>
        </p:txBody>
      </p:sp>
    </p:spTree>
    <p:extLst>
      <p:ext uri="{BB962C8B-B14F-4D97-AF65-F5344CB8AC3E}">
        <p14:creationId xmlns:p14="http://schemas.microsoft.com/office/powerpoint/2010/main" val="1045457575"/>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656765" y="600500"/>
            <a:ext cx="7069540" cy="1815882"/>
          </a:xfrm>
          <a:prstGeom prst="rect">
            <a:avLst/>
          </a:prstGeom>
          <a:noFill/>
        </p:spPr>
        <p:txBody>
          <a:bodyPr wrap="square" rtlCol="0">
            <a:spAutoFit/>
          </a:bodyPr>
          <a:lstStyle/>
          <a:p>
            <a:pPr algn="ctr" rtl="1"/>
            <a:r>
              <a:rPr lang="ku-Arab-IQ" sz="2800" dirty="0">
                <a:latin typeface="Unikurd Jino" panose="020B0604030504040204" pitchFamily="34" charset="-78"/>
                <a:cs typeface="Unikurd Jino" panose="020B0604030504040204" pitchFamily="34" charset="-78"/>
              </a:rPr>
              <a:t>وەزارەتی خوێندنی باڵا و توێژینەوەی زانستی</a:t>
            </a:r>
          </a:p>
          <a:p>
            <a:pPr algn="ctr" rtl="1"/>
            <a:r>
              <a:rPr lang="ku-Arab-IQ" sz="2800" dirty="0">
                <a:latin typeface="Unikurd Jino" panose="020B0604030504040204" pitchFamily="34" charset="-78"/>
                <a:cs typeface="Unikurd Jino" panose="020B0604030504040204" pitchFamily="34" charset="-78"/>
              </a:rPr>
              <a:t>زانکۆی سەلاحەددین - هەولێر.</a:t>
            </a:r>
          </a:p>
          <a:p>
            <a:pPr algn="ctr" rtl="1"/>
            <a:r>
              <a:rPr lang="ku-Arab-IQ" sz="2800" dirty="0">
                <a:latin typeface="Unikurd Jino" panose="020B0604030504040204" pitchFamily="34" charset="-78"/>
                <a:cs typeface="Unikurd Jino" panose="020B0604030504040204" pitchFamily="34" charset="-78"/>
              </a:rPr>
              <a:t>کۆلێژی ئاداب.</a:t>
            </a:r>
          </a:p>
          <a:p>
            <a:pPr algn="ctr" rtl="1"/>
            <a:r>
              <a:rPr lang="ku-Arab-IQ" sz="2800" dirty="0">
                <a:latin typeface="Unikurd Jino" panose="020B0604030504040204" pitchFamily="34" charset="-78"/>
                <a:cs typeface="Unikurd Jino" panose="020B0604030504040204" pitchFamily="34" charset="-78"/>
              </a:rPr>
              <a:t>بەشی کۆمەڵناسی.</a:t>
            </a:r>
            <a:endParaRPr lang="en-US" sz="2800" dirty="0">
              <a:latin typeface="Unikurd Jino" panose="020B0604030504040204" pitchFamily="34" charset="-78"/>
              <a:cs typeface="Unikurd Jino" panose="020B0604030504040204" pitchFamily="34" charset="-78"/>
            </a:endParaRPr>
          </a:p>
        </p:txBody>
      </p:sp>
      <p:sp>
        <p:nvSpPr>
          <p:cNvPr id="3" name="TextBox 2"/>
          <p:cNvSpPr txBox="1"/>
          <p:nvPr/>
        </p:nvSpPr>
        <p:spPr>
          <a:xfrm>
            <a:off x="0" y="3425483"/>
            <a:ext cx="12192000" cy="1323439"/>
          </a:xfrm>
          <a:prstGeom prst="rect">
            <a:avLst/>
          </a:prstGeom>
        </p:spPr>
        <p:style>
          <a:lnRef idx="0">
            <a:schemeClr val="accent5"/>
          </a:lnRef>
          <a:fillRef idx="3">
            <a:schemeClr val="accent5"/>
          </a:fillRef>
          <a:effectRef idx="3">
            <a:schemeClr val="accent5"/>
          </a:effectRef>
          <a:fontRef idx="minor">
            <a:schemeClr val="lt1"/>
          </a:fontRef>
        </p:style>
        <p:txBody>
          <a:bodyPr wrap="square" rtlCol="0">
            <a:spAutoFit/>
          </a:bodyPr>
          <a:lstStyle/>
          <a:p>
            <a:pPr algn="ctr" rtl="1"/>
            <a:r>
              <a:rPr lang="ku-Arab-IQ" sz="8000" dirty="0">
                <a:solidFill>
                  <a:schemeClr val="bg1"/>
                </a:solidFill>
                <a:latin typeface="Unikurd Jino" panose="020B0604030504040204" pitchFamily="34" charset="-78"/>
                <a:cs typeface="Unikurd Jino" panose="020B0604030504040204" pitchFamily="34" charset="-78"/>
              </a:rPr>
              <a:t>دەروونناسیی کۆمەڵایەتی</a:t>
            </a:r>
            <a:endParaRPr lang="en-US" sz="8000" dirty="0">
              <a:solidFill>
                <a:schemeClr val="bg1"/>
              </a:solidFill>
              <a:latin typeface="Unikurd Jino" panose="020B0604030504040204" pitchFamily="34" charset="-78"/>
              <a:cs typeface="Unikurd Jino" panose="020B0604030504040204" pitchFamily="34" charset="-78"/>
            </a:endParaRPr>
          </a:p>
        </p:txBody>
      </p:sp>
      <p:sp>
        <p:nvSpPr>
          <p:cNvPr id="4" name="TextBox 3"/>
          <p:cNvSpPr txBox="1"/>
          <p:nvPr/>
        </p:nvSpPr>
        <p:spPr>
          <a:xfrm>
            <a:off x="2561229" y="5523124"/>
            <a:ext cx="7069540" cy="954107"/>
          </a:xfrm>
          <a:prstGeom prst="rect">
            <a:avLst/>
          </a:prstGeom>
          <a:noFill/>
        </p:spPr>
        <p:txBody>
          <a:bodyPr wrap="square" rtlCol="0">
            <a:spAutoFit/>
          </a:bodyPr>
          <a:lstStyle/>
          <a:p>
            <a:pPr algn="ctr" rtl="1"/>
            <a:r>
              <a:rPr lang="ku-Arab-IQ" sz="2800" dirty="0">
                <a:latin typeface="Unikurd Jino" panose="020B0604030504040204" pitchFamily="34" charset="-78"/>
                <a:cs typeface="Unikurd Jino" panose="020B0604030504040204" pitchFamily="34" charset="-78"/>
              </a:rPr>
              <a:t>مامۆستای بابەت؛</a:t>
            </a:r>
          </a:p>
          <a:p>
            <a:pPr algn="ctr" rtl="1"/>
            <a:r>
              <a:rPr lang="ku-Arab-IQ" sz="2800" dirty="0">
                <a:latin typeface="Unikurd Jino" panose="020B0604030504040204" pitchFamily="34" charset="-78"/>
                <a:cs typeface="Unikurd Jino" panose="020B0604030504040204" pitchFamily="34" charset="-78"/>
              </a:rPr>
              <a:t>م. ی. ڕێباز عزیز محمدامین</a:t>
            </a:r>
            <a:endParaRPr lang="en-US" sz="2800" dirty="0">
              <a:latin typeface="Unikurd Jino" panose="020B0604030504040204" pitchFamily="34" charset="-78"/>
              <a:cs typeface="Unikurd Jino" panose="020B0604030504040204" pitchFamily="34" charset="-78"/>
            </a:endParaRPr>
          </a:p>
        </p:txBody>
      </p:sp>
    </p:spTree>
    <p:extLst>
      <p:ext uri="{BB962C8B-B14F-4D97-AF65-F5344CB8AC3E}">
        <p14:creationId xmlns:p14="http://schemas.microsoft.com/office/powerpoint/2010/main" val="10954375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41" presetClass="entr" presetSubtype="0" fill="hold" grpId="0" nodeType="clickEffect">
                                  <p:stCondLst>
                                    <p:cond delay="0"/>
                                  </p:stCondLst>
                                  <p:iterate type="lt">
                                    <p:tmPct val="10000"/>
                                  </p:iterate>
                                  <p:childTnLst>
                                    <p:set>
                                      <p:cBhvr>
                                        <p:cTn id="14" dur="1" fill="hold">
                                          <p:stCondLst>
                                            <p:cond delay="0"/>
                                          </p:stCondLst>
                                        </p:cTn>
                                        <p:tgtEl>
                                          <p:spTgt spid="3"/>
                                        </p:tgtEl>
                                        <p:attrNameLst>
                                          <p:attrName>style.visibility</p:attrName>
                                        </p:attrNameLst>
                                      </p:cBhvr>
                                      <p:to>
                                        <p:strVal val="visible"/>
                                      </p:to>
                                    </p:set>
                                    <p:anim calcmode="lin" valueType="num">
                                      <p:cBhvr>
                                        <p:cTn id="15" dur="250" fill="hold"/>
                                        <p:tgtEl>
                                          <p:spTgt spid="3"/>
                                        </p:tgtEl>
                                        <p:attrNameLst>
                                          <p:attrName>ppt_x</p:attrName>
                                        </p:attrNameLst>
                                      </p:cBhvr>
                                      <p:tavLst>
                                        <p:tav tm="0">
                                          <p:val>
                                            <p:strVal val="#ppt_x"/>
                                          </p:val>
                                        </p:tav>
                                        <p:tav tm="50000">
                                          <p:val>
                                            <p:strVal val="#ppt_x+.1"/>
                                          </p:val>
                                        </p:tav>
                                        <p:tav tm="100000">
                                          <p:val>
                                            <p:strVal val="#ppt_x"/>
                                          </p:val>
                                        </p:tav>
                                      </p:tavLst>
                                    </p:anim>
                                    <p:anim calcmode="lin" valueType="num">
                                      <p:cBhvr>
                                        <p:cTn id="16" dur="250" fill="hold"/>
                                        <p:tgtEl>
                                          <p:spTgt spid="3"/>
                                        </p:tgtEl>
                                        <p:attrNameLst>
                                          <p:attrName>ppt_y</p:attrName>
                                        </p:attrNameLst>
                                      </p:cBhvr>
                                      <p:tavLst>
                                        <p:tav tm="0">
                                          <p:val>
                                            <p:strVal val="#ppt_y"/>
                                          </p:val>
                                        </p:tav>
                                        <p:tav tm="100000">
                                          <p:val>
                                            <p:strVal val="#ppt_y"/>
                                          </p:val>
                                        </p:tav>
                                      </p:tavLst>
                                    </p:anim>
                                    <p:anim calcmode="lin" valueType="num">
                                      <p:cBhvr>
                                        <p:cTn id="17" dur="250" fill="hold"/>
                                        <p:tgtEl>
                                          <p:spTgt spid="3"/>
                                        </p:tgtEl>
                                        <p:attrNameLst>
                                          <p:attrName>ppt_h</p:attrName>
                                        </p:attrNameLst>
                                      </p:cBhvr>
                                      <p:tavLst>
                                        <p:tav tm="0">
                                          <p:val>
                                            <p:strVal val="#ppt_h/10"/>
                                          </p:val>
                                        </p:tav>
                                        <p:tav tm="50000">
                                          <p:val>
                                            <p:strVal val="#ppt_h+.01"/>
                                          </p:val>
                                        </p:tav>
                                        <p:tav tm="100000">
                                          <p:val>
                                            <p:strVal val="#ppt_h"/>
                                          </p:val>
                                        </p:tav>
                                      </p:tavLst>
                                    </p:anim>
                                    <p:anim calcmode="lin" valueType="num">
                                      <p:cBhvr>
                                        <p:cTn id="18" dur="250" fill="hold"/>
                                        <p:tgtEl>
                                          <p:spTgt spid="3"/>
                                        </p:tgtEl>
                                        <p:attrNameLst>
                                          <p:attrName>ppt_w</p:attrName>
                                        </p:attrNameLst>
                                      </p:cBhvr>
                                      <p:tavLst>
                                        <p:tav tm="0">
                                          <p:val>
                                            <p:strVal val="#ppt_w/10"/>
                                          </p:val>
                                        </p:tav>
                                        <p:tav tm="50000">
                                          <p:val>
                                            <p:strVal val="#ppt_w+.01"/>
                                          </p:val>
                                        </p:tav>
                                        <p:tav tm="100000">
                                          <p:val>
                                            <p:strVal val="#ppt_w"/>
                                          </p:val>
                                        </p:tav>
                                      </p:tavLst>
                                    </p:anim>
                                    <p:animEffect transition="in" filter="fade">
                                      <p:cBhvr>
                                        <p:cTn id="19" dur="250" tmFilter="0,0; .5, 1; 1, 1"/>
                                        <p:tgtEl>
                                          <p:spTgt spid="3"/>
                                        </p:tgtEl>
                                      </p:cBhvr>
                                    </p:animEffect>
                                  </p:childTnLst>
                                </p:cTn>
                              </p:par>
                            </p:childTnLst>
                          </p:cTn>
                        </p:par>
                      </p:childTnLst>
                    </p:cTn>
                  </p:par>
                  <p:par>
                    <p:cTn id="20" fill="hold">
                      <p:stCondLst>
                        <p:cond delay="indefinite"/>
                      </p:stCondLst>
                      <p:childTnLst>
                        <p:par>
                          <p:cTn id="21" fill="hold">
                            <p:stCondLst>
                              <p:cond delay="0"/>
                            </p:stCondLst>
                            <p:childTnLst>
                              <p:par>
                                <p:cTn id="22" presetID="53" presetClass="entr" presetSubtype="16" fill="hold" grpId="0" nodeType="clickEffect">
                                  <p:stCondLst>
                                    <p:cond delay="0"/>
                                  </p:stCondLst>
                                  <p:childTnLst>
                                    <p:set>
                                      <p:cBhvr>
                                        <p:cTn id="23" dur="1" fill="hold">
                                          <p:stCondLst>
                                            <p:cond delay="0"/>
                                          </p:stCondLst>
                                        </p:cTn>
                                        <p:tgtEl>
                                          <p:spTgt spid="4"/>
                                        </p:tgtEl>
                                        <p:attrNameLst>
                                          <p:attrName>style.visibility</p:attrName>
                                        </p:attrNameLst>
                                      </p:cBhvr>
                                      <p:to>
                                        <p:strVal val="visible"/>
                                      </p:to>
                                    </p:set>
                                    <p:anim calcmode="lin" valueType="num">
                                      <p:cBhvr>
                                        <p:cTn id="24" dur="500" fill="hold"/>
                                        <p:tgtEl>
                                          <p:spTgt spid="4"/>
                                        </p:tgtEl>
                                        <p:attrNameLst>
                                          <p:attrName>ppt_w</p:attrName>
                                        </p:attrNameLst>
                                      </p:cBhvr>
                                      <p:tavLst>
                                        <p:tav tm="0">
                                          <p:val>
                                            <p:fltVal val="0"/>
                                          </p:val>
                                        </p:tav>
                                        <p:tav tm="100000">
                                          <p:val>
                                            <p:strVal val="#ppt_w"/>
                                          </p:val>
                                        </p:tav>
                                      </p:tavLst>
                                    </p:anim>
                                    <p:anim calcmode="lin" valueType="num">
                                      <p:cBhvr>
                                        <p:cTn id="25" dur="500" fill="hold"/>
                                        <p:tgtEl>
                                          <p:spTgt spid="4"/>
                                        </p:tgtEl>
                                        <p:attrNameLst>
                                          <p:attrName>ppt_h</p:attrName>
                                        </p:attrNameLst>
                                      </p:cBhvr>
                                      <p:tavLst>
                                        <p:tav tm="0">
                                          <p:val>
                                            <p:fltVal val="0"/>
                                          </p:val>
                                        </p:tav>
                                        <p:tav tm="100000">
                                          <p:val>
                                            <p:strVal val="#ppt_h"/>
                                          </p:val>
                                        </p:tav>
                                      </p:tavLst>
                                    </p:anim>
                                    <p:animEffect transition="in" filter="fade">
                                      <p:cBhvr>
                                        <p:cTn id="26"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70671" y="1782404"/>
            <a:ext cx="9697329" cy="4401205"/>
          </a:xfrm>
          <a:prstGeom prst="rect">
            <a:avLst/>
          </a:prstGeom>
        </p:spPr>
        <p:txBody>
          <a:bodyPr wrap="square">
            <a:spAutoFit/>
          </a:bodyPr>
          <a:lstStyle/>
          <a:p>
            <a:pPr marL="514350" indent="-514350" algn="just" rtl="1">
              <a:buFont typeface="+mj-lt"/>
              <a:buAutoNum type="arabicPeriod" startAt="5"/>
            </a:pPr>
            <a:r>
              <a:rPr lang="ar-SA" sz="2800" dirty="0">
                <a:latin typeface="Unikurd Jino" panose="020B0604030504040204" pitchFamily="34" charset="-78"/>
                <a:cs typeface="Unikurd Jino" panose="020B0604030504040204" pitchFamily="34" charset="-78"/>
              </a:rPr>
              <a:t>ئاڕاستەی بەهێز و ئاڕاستەی لاواز</a:t>
            </a:r>
            <a:endParaRPr lang="en-US" sz="2800" dirty="0">
              <a:latin typeface="Unikurd Jino" panose="020B0604030504040204" pitchFamily="34" charset="-78"/>
              <a:cs typeface="Unikurd Jino" panose="020B0604030504040204" pitchFamily="34" charset="-78"/>
            </a:endParaRPr>
          </a:p>
          <a:p>
            <a:pPr algn="just" rtl="1"/>
            <a:endParaRPr lang="en-US" sz="2800" dirty="0">
              <a:latin typeface="Unikurd Jino" panose="020B0604030504040204" pitchFamily="34" charset="-78"/>
              <a:cs typeface="Unikurd Jino" panose="020B0604030504040204" pitchFamily="34" charset="-78"/>
            </a:endParaRPr>
          </a:p>
          <a:p>
            <a:pPr algn="just" rtl="1"/>
            <a:r>
              <a:rPr lang="ar-SA" sz="2800" dirty="0">
                <a:latin typeface="Unikurd Goran" panose="020B0604030504040204" pitchFamily="34" charset="-78"/>
                <a:cs typeface="Unikurd Goran" panose="020B0604030504040204" pitchFamily="34" charset="-78"/>
              </a:rPr>
              <a:t>ئاڕاستەی بەهێز، ئەو جۆرە ئاڕاستەیە کە بە بەهێزی لە هەڵسوکەوت و کەسایەتی تاکەکان ڕەنگدەداتەوە، ئەو کەسانەشی خاوەنی ئەم جۆرە ئاڕاستەیەن، کەسانێکن بە بەهێزی بەرهەڵستی لەهەلوێستەکانیان دەکەن، بۆنمونە ئەگەر خاوەنی ئەم ئاڕاستەیە ببینێت کەسێک کارێکی تێکدەرانەی دژ بەکۆمەڵگا دەکات، ئەمیش بەکردار و ڕەفتاری بەرەنگاری دەبێتەوە و هەوڵدەدات رێگری لێبکات، لە بەرامبەر ئەمەشدا؛ ئاڕاستەی لاواز، بەپێچەوانەوە بە هەڵوێستێکی لاوازتر بەرەنگاری ئەو کەسە تێکدەرە دەبێتەوە کە خەریکی کاری تێکدەرانەی دژ بە کۆمەڵگاکەیەتی.</a:t>
            </a:r>
            <a:endParaRPr lang="en-US" sz="2800" dirty="0">
              <a:latin typeface="Unikurd Goran" panose="020B0604030504040204" pitchFamily="34" charset="-78"/>
              <a:cs typeface="Unikurd Goran" panose="020B0604030504040204" pitchFamily="34" charset="-78"/>
            </a:endParaRPr>
          </a:p>
        </p:txBody>
      </p:sp>
      <p:sp>
        <p:nvSpPr>
          <p:cNvPr id="5" name="TextBox 4">
            <a:extLst>
              <a:ext uri="{FF2B5EF4-FFF2-40B4-BE49-F238E27FC236}">
                <a16:creationId xmlns:a16="http://schemas.microsoft.com/office/drawing/2014/main" id="{13FFA186-8255-BD6A-B0B6-C5F02A0DA612}"/>
              </a:ext>
            </a:extLst>
          </p:cNvPr>
          <p:cNvSpPr txBox="1"/>
          <p:nvPr/>
        </p:nvSpPr>
        <p:spPr>
          <a:xfrm>
            <a:off x="970671" y="394547"/>
            <a:ext cx="9697329" cy="769441"/>
          </a:xfrm>
          <a:prstGeom prst="rect">
            <a:avLst/>
          </a:prstGeom>
        </p:spPr>
        <p:style>
          <a:lnRef idx="0">
            <a:schemeClr val="accent5"/>
          </a:lnRef>
          <a:fillRef idx="3">
            <a:schemeClr val="accent5"/>
          </a:fillRef>
          <a:effectRef idx="3">
            <a:schemeClr val="accent5"/>
          </a:effectRef>
          <a:fontRef idx="minor">
            <a:schemeClr val="lt1"/>
          </a:fontRef>
        </p:style>
        <p:txBody>
          <a:bodyPr wrap="square" rtlCol="1" anchor="ctr">
            <a:spAutoFit/>
          </a:bodyPr>
          <a:lstStyle/>
          <a:p>
            <a:pPr algn="r" rtl="1">
              <a:lnSpc>
                <a:spcPct val="150000"/>
              </a:lnSpc>
            </a:pPr>
            <a:r>
              <a:rPr lang="en-US" sz="3200" dirty="0">
                <a:latin typeface="Unikurd Jino" panose="020B0604030504040204" pitchFamily="34" charset="-78"/>
                <a:cs typeface="Unikurd Jino" panose="020B0604030504040204" pitchFamily="34" charset="-78"/>
              </a:rPr>
              <a:t> </a:t>
            </a:r>
            <a:r>
              <a:rPr lang="ku-Arab-IQ" sz="3200" dirty="0">
                <a:latin typeface="Unikurd Jino" panose="020B0604030504040204" pitchFamily="34" charset="-78"/>
                <a:cs typeface="Unikurd Jino" panose="020B0604030504040204" pitchFamily="34" charset="-78"/>
              </a:rPr>
              <a:t>سێیەم؛ جۆرەکانی ئاڕاستە دەروونی و کۆمەڵایەتییەکان.</a:t>
            </a:r>
            <a:endParaRPr lang="en-US" sz="3200" dirty="0">
              <a:latin typeface="Unikurd Jino" panose="020B0604030504040204" pitchFamily="34" charset="-78"/>
              <a:cs typeface="Unikurd Jino" panose="020B0604030504040204" pitchFamily="34" charset="-78"/>
            </a:endParaRPr>
          </a:p>
        </p:txBody>
      </p:sp>
    </p:spTree>
    <p:extLst>
      <p:ext uri="{BB962C8B-B14F-4D97-AF65-F5344CB8AC3E}">
        <p14:creationId xmlns:p14="http://schemas.microsoft.com/office/powerpoint/2010/main" val="14943058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nodeType="clickEffect">
                                  <p:stCondLst>
                                    <p:cond delay="0"/>
                                  </p:stCondLst>
                                  <p:iterate type="lt">
                                    <p:tmPct val="10000"/>
                                  </p:iterate>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250" fill="hold"/>
                                        <p:tgtEl>
                                          <p:spTgt spid="2">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250" fill="hold"/>
                                        <p:tgtEl>
                                          <p:spTgt spid="2">
                                            <p:txEl>
                                              <p:pRg st="0" end="0"/>
                                            </p:txEl>
                                          </p:spTgt>
                                        </p:tgtEl>
                                        <p:attrNameLst>
                                          <p:attrName>ppt_y</p:attrName>
                                        </p:attrNameLst>
                                      </p:cBhvr>
                                      <p:tavLst>
                                        <p:tav tm="0">
                                          <p:val>
                                            <p:strVal val="#ppt_y"/>
                                          </p:val>
                                        </p:tav>
                                        <p:tav tm="100000">
                                          <p:val>
                                            <p:strVal val="#ppt_y"/>
                                          </p:val>
                                        </p:tav>
                                      </p:tavLst>
                                    </p:anim>
                                    <p:anim calcmode="lin" valueType="num">
                                      <p:cBhvr>
                                        <p:cTn id="9" dur="250" fill="hold"/>
                                        <p:tgtEl>
                                          <p:spTgt spid="2">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250" fill="hold"/>
                                        <p:tgtEl>
                                          <p:spTgt spid="2">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250" tmFilter="0,0; .5, 1; 1, 1"/>
                                        <p:tgtEl>
                                          <p:spTgt spid="2">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41" presetClass="entr" presetSubtype="0" fill="hold" nodeType="clickEffect">
                                  <p:stCondLst>
                                    <p:cond delay="0"/>
                                  </p:stCondLst>
                                  <p:iterate type="lt">
                                    <p:tmPct val="10000"/>
                                  </p:iterate>
                                  <p:childTnLst>
                                    <p:set>
                                      <p:cBhvr>
                                        <p:cTn id="15" dur="1" fill="hold">
                                          <p:stCondLst>
                                            <p:cond delay="0"/>
                                          </p:stCondLst>
                                        </p:cTn>
                                        <p:tgtEl>
                                          <p:spTgt spid="2">
                                            <p:txEl>
                                              <p:pRg st="2" end="2"/>
                                            </p:txEl>
                                          </p:spTgt>
                                        </p:tgtEl>
                                        <p:attrNameLst>
                                          <p:attrName>style.visibility</p:attrName>
                                        </p:attrNameLst>
                                      </p:cBhvr>
                                      <p:to>
                                        <p:strVal val="visible"/>
                                      </p:to>
                                    </p:set>
                                    <p:anim calcmode="lin" valueType="num">
                                      <p:cBhvr>
                                        <p:cTn id="16" dur="250" fill="hold"/>
                                        <p:tgtEl>
                                          <p:spTgt spid="2">
                                            <p:txEl>
                                              <p:pRg st="2" end="2"/>
                                            </p:txEl>
                                          </p:spTgt>
                                        </p:tgtEl>
                                        <p:attrNameLst>
                                          <p:attrName>ppt_x</p:attrName>
                                        </p:attrNameLst>
                                      </p:cBhvr>
                                      <p:tavLst>
                                        <p:tav tm="0">
                                          <p:val>
                                            <p:strVal val="#ppt_x"/>
                                          </p:val>
                                        </p:tav>
                                        <p:tav tm="50000">
                                          <p:val>
                                            <p:strVal val="#ppt_x+.1"/>
                                          </p:val>
                                        </p:tav>
                                        <p:tav tm="100000">
                                          <p:val>
                                            <p:strVal val="#ppt_x"/>
                                          </p:val>
                                        </p:tav>
                                      </p:tavLst>
                                    </p:anim>
                                    <p:anim calcmode="lin" valueType="num">
                                      <p:cBhvr>
                                        <p:cTn id="17" dur="250" fill="hold"/>
                                        <p:tgtEl>
                                          <p:spTgt spid="2">
                                            <p:txEl>
                                              <p:pRg st="2" end="2"/>
                                            </p:txEl>
                                          </p:spTgt>
                                        </p:tgtEl>
                                        <p:attrNameLst>
                                          <p:attrName>ppt_y</p:attrName>
                                        </p:attrNameLst>
                                      </p:cBhvr>
                                      <p:tavLst>
                                        <p:tav tm="0">
                                          <p:val>
                                            <p:strVal val="#ppt_y"/>
                                          </p:val>
                                        </p:tav>
                                        <p:tav tm="100000">
                                          <p:val>
                                            <p:strVal val="#ppt_y"/>
                                          </p:val>
                                        </p:tav>
                                      </p:tavLst>
                                    </p:anim>
                                    <p:anim calcmode="lin" valueType="num">
                                      <p:cBhvr>
                                        <p:cTn id="18" dur="250" fill="hold"/>
                                        <p:tgtEl>
                                          <p:spTgt spid="2">
                                            <p:txEl>
                                              <p:pRg st="2" end="2"/>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9" dur="250" fill="hold"/>
                                        <p:tgtEl>
                                          <p:spTgt spid="2">
                                            <p:txEl>
                                              <p:pRg st="2" end="2"/>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0" dur="250" tmFilter="0,0; .5, 1; 1, 1"/>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656765" y="600500"/>
            <a:ext cx="7069540" cy="1815882"/>
          </a:xfrm>
          <a:prstGeom prst="rect">
            <a:avLst/>
          </a:prstGeom>
          <a:noFill/>
        </p:spPr>
        <p:txBody>
          <a:bodyPr wrap="square" rtlCol="0">
            <a:spAutoFit/>
          </a:bodyPr>
          <a:lstStyle/>
          <a:p>
            <a:pPr algn="ctr" rtl="1"/>
            <a:r>
              <a:rPr lang="ku-Arab-IQ" sz="2800" dirty="0">
                <a:latin typeface="Unikurd Jino" panose="020B0604030504040204" pitchFamily="34" charset="-78"/>
                <a:cs typeface="Unikurd Jino" panose="020B0604030504040204" pitchFamily="34" charset="-78"/>
              </a:rPr>
              <a:t>وەزارەتی خوێندنی باڵا و توێژینەوەی زانستی</a:t>
            </a:r>
          </a:p>
          <a:p>
            <a:pPr algn="ctr" rtl="1"/>
            <a:r>
              <a:rPr lang="ku-Arab-IQ" sz="2800" dirty="0">
                <a:latin typeface="Unikurd Jino" panose="020B0604030504040204" pitchFamily="34" charset="-78"/>
                <a:cs typeface="Unikurd Jino" panose="020B0604030504040204" pitchFamily="34" charset="-78"/>
              </a:rPr>
              <a:t>زانکۆی سەلاحەددین - هەولێر.</a:t>
            </a:r>
          </a:p>
          <a:p>
            <a:pPr algn="ctr" rtl="1"/>
            <a:r>
              <a:rPr lang="ku-Arab-IQ" sz="2800" dirty="0">
                <a:latin typeface="Unikurd Jino" panose="020B0604030504040204" pitchFamily="34" charset="-78"/>
                <a:cs typeface="Unikurd Jino" panose="020B0604030504040204" pitchFamily="34" charset="-78"/>
              </a:rPr>
              <a:t>کۆلێژی ئاداب.</a:t>
            </a:r>
          </a:p>
          <a:p>
            <a:pPr algn="ctr" rtl="1"/>
            <a:r>
              <a:rPr lang="ku-Arab-IQ" sz="2800" dirty="0">
                <a:latin typeface="Unikurd Jino" panose="020B0604030504040204" pitchFamily="34" charset="-78"/>
                <a:cs typeface="Unikurd Jino" panose="020B0604030504040204" pitchFamily="34" charset="-78"/>
              </a:rPr>
              <a:t>بەشی کۆمەڵناسی.</a:t>
            </a:r>
            <a:endParaRPr lang="en-US" sz="2800" dirty="0">
              <a:latin typeface="Unikurd Jino" panose="020B0604030504040204" pitchFamily="34" charset="-78"/>
              <a:cs typeface="Unikurd Jino" panose="020B0604030504040204" pitchFamily="34" charset="-78"/>
            </a:endParaRPr>
          </a:p>
        </p:txBody>
      </p:sp>
      <p:sp>
        <p:nvSpPr>
          <p:cNvPr id="3" name="TextBox 2"/>
          <p:cNvSpPr txBox="1"/>
          <p:nvPr/>
        </p:nvSpPr>
        <p:spPr>
          <a:xfrm>
            <a:off x="0" y="3425483"/>
            <a:ext cx="12192000" cy="1323439"/>
          </a:xfrm>
          <a:prstGeom prst="rect">
            <a:avLst/>
          </a:prstGeom>
        </p:spPr>
        <p:style>
          <a:lnRef idx="0">
            <a:schemeClr val="accent5"/>
          </a:lnRef>
          <a:fillRef idx="3">
            <a:schemeClr val="accent5"/>
          </a:fillRef>
          <a:effectRef idx="3">
            <a:schemeClr val="accent5"/>
          </a:effectRef>
          <a:fontRef idx="minor">
            <a:schemeClr val="lt1"/>
          </a:fontRef>
        </p:style>
        <p:txBody>
          <a:bodyPr wrap="square" rtlCol="0">
            <a:spAutoFit/>
          </a:bodyPr>
          <a:lstStyle/>
          <a:p>
            <a:pPr algn="ctr" rtl="1"/>
            <a:r>
              <a:rPr lang="ku-Arab-IQ" sz="8000" dirty="0">
                <a:solidFill>
                  <a:schemeClr val="bg1"/>
                </a:solidFill>
                <a:latin typeface="Unikurd Jino" panose="020B0604030504040204" pitchFamily="34" charset="-78"/>
                <a:cs typeface="Unikurd Jino" panose="020B0604030504040204" pitchFamily="34" charset="-78"/>
              </a:rPr>
              <a:t>دەروونناسیی کۆمەڵایەتی</a:t>
            </a:r>
            <a:endParaRPr lang="en-US" sz="8000" dirty="0">
              <a:solidFill>
                <a:schemeClr val="bg1"/>
              </a:solidFill>
              <a:latin typeface="Unikurd Jino" panose="020B0604030504040204" pitchFamily="34" charset="-78"/>
              <a:cs typeface="Unikurd Jino" panose="020B0604030504040204" pitchFamily="34" charset="-78"/>
            </a:endParaRPr>
          </a:p>
        </p:txBody>
      </p:sp>
      <p:sp>
        <p:nvSpPr>
          <p:cNvPr id="4" name="TextBox 3"/>
          <p:cNvSpPr txBox="1"/>
          <p:nvPr/>
        </p:nvSpPr>
        <p:spPr>
          <a:xfrm>
            <a:off x="2561229" y="5523124"/>
            <a:ext cx="7069540" cy="954107"/>
          </a:xfrm>
          <a:prstGeom prst="rect">
            <a:avLst/>
          </a:prstGeom>
          <a:noFill/>
        </p:spPr>
        <p:txBody>
          <a:bodyPr wrap="square" rtlCol="0">
            <a:spAutoFit/>
          </a:bodyPr>
          <a:lstStyle/>
          <a:p>
            <a:pPr algn="ctr" rtl="1"/>
            <a:r>
              <a:rPr lang="ku-Arab-IQ" sz="2800" dirty="0">
                <a:latin typeface="Unikurd Jino" panose="020B0604030504040204" pitchFamily="34" charset="-78"/>
                <a:cs typeface="Unikurd Jino" panose="020B0604030504040204" pitchFamily="34" charset="-78"/>
              </a:rPr>
              <a:t>مامۆستای بابەت؛</a:t>
            </a:r>
          </a:p>
          <a:p>
            <a:pPr algn="ctr" rtl="1"/>
            <a:r>
              <a:rPr lang="ku-Arab-IQ" sz="2800" dirty="0">
                <a:latin typeface="Unikurd Jino" panose="020B0604030504040204" pitchFamily="34" charset="-78"/>
                <a:cs typeface="Unikurd Jino" panose="020B0604030504040204" pitchFamily="34" charset="-78"/>
              </a:rPr>
              <a:t>م. ی. ڕێباز عزیز محمدامین</a:t>
            </a:r>
            <a:endParaRPr lang="en-US" sz="2800" dirty="0">
              <a:latin typeface="Unikurd Jino" panose="020B0604030504040204" pitchFamily="34" charset="-78"/>
              <a:cs typeface="Unikurd Jino" panose="020B0604030504040204" pitchFamily="34" charset="-78"/>
            </a:endParaRPr>
          </a:p>
        </p:txBody>
      </p:sp>
    </p:spTree>
    <p:extLst>
      <p:ext uri="{BB962C8B-B14F-4D97-AF65-F5344CB8AC3E}">
        <p14:creationId xmlns:p14="http://schemas.microsoft.com/office/powerpoint/2010/main" val="27188267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41" presetClass="entr" presetSubtype="0" fill="hold" grpId="0" nodeType="clickEffect">
                                  <p:stCondLst>
                                    <p:cond delay="0"/>
                                  </p:stCondLst>
                                  <p:iterate type="lt">
                                    <p:tmPct val="10000"/>
                                  </p:iterate>
                                  <p:childTnLst>
                                    <p:set>
                                      <p:cBhvr>
                                        <p:cTn id="14" dur="1" fill="hold">
                                          <p:stCondLst>
                                            <p:cond delay="0"/>
                                          </p:stCondLst>
                                        </p:cTn>
                                        <p:tgtEl>
                                          <p:spTgt spid="3"/>
                                        </p:tgtEl>
                                        <p:attrNameLst>
                                          <p:attrName>style.visibility</p:attrName>
                                        </p:attrNameLst>
                                      </p:cBhvr>
                                      <p:to>
                                        <p:strVal val="visible"/>
                                      </p:to>
                                    </p:set>
                                    <p:anim calcmode="lin" valueType="num">
                                      <p:cBhvr>
                                        <p:cTn id="15" dur="250" fill="hold"/>
                                        <p:tgtEl>
                                          <p:spTgt spid="3"/>
                                        </p:tgtEl>
                                        <p:attrNameLst>
                                          <p:attrName>ppt_x</p:attrName>
                                        </p:attrNameLst>
                                      </p:cBhvr>
                                      <p:tavLst>
                                        <p:tav tm="0">
                                          <p:val>
                                            <p:strVal val="#ppt_x"/>
                                          </p:val>
                                        </p:tav>
                                        <p:tav tm="50000">
                                          <p:val>
                                            <p:strVal val="#ppt_x+.1"/>
                                          </p:val>
                                        </p:tav>
                                        <p:tav tm="100000">
                                          <p:val>
                                            <p:strVal val="#ppt_x"/>
                                          </p:val>
                                        </p:tav>
                                      </p:tavLst>
                                    </p:anim>
                                    <p:anim calcmode="lin" valueType="num">
                                      <p:cBhvr>
                                        <p:cTn id="16" dur="250" fill="hold"/>
                                        <p:tgtEl>
                                          <p:spTgt spid="3"/>
                                        </p:tgtEl>
                                        <p:attrNameLst>
                                          <p:attrName>ppt_y</p:attrName>
                                        </p:attrNameLst>
                                      </p:cBhvr>
                                      <p:tavLst>
                                        <p:tav tm="0">
                                          <p:val>
                                            <p:strVal val="#ppt_y"/>
                                          </p:val>
                                        </p:tav>
                                        <p:tav tm="100000">
                                          <p:val>
                                            <p:strVal val="#ppt_y"/>
                                          </p:val>
                                        </p:tav>
                                      </p:tavLst>
                                    </p:anim>
                                    <p:anim calcmode="lin" valueType="num">
                                      <p:cBhvr>
                                        <p:cTn id="17" dur="250" fill="hold"/>
                                        <p:tgtEl>
                                          <p:spTgt spid="3"/>
                                        </p:tgtEl>
                                        <p:attrNameLst>
                                          <p:attrName>ppt_h</p:attrName>
                                        </p:attrNameLst>
                                      </p:cBhvr>
                                      <p:tavLst>
                                        <p:tav tm="0">
                                          <p:val>
                                            <p:strVal val="#ppt_h/10"/>
                                          </p:val>
                                        </p:tav>
                                        <p:tav tm="50000">
                                          <p:val>
                                            <p:strVal val="#ppt_h+.01"/>
                                          </p:val>
                                        </p:tav>
                                        <p:tav tm="100000">
                                          <p:val>
                                            <p:strVal val="#ppt_h"/>
                                          </p:val>
                                        </p:tav>
                                      </p:tavLst>
                                    </p:anim>
                                    <p:anim calcmode="lin" valueType="num">
                                      <p:cBhvr>
                                        <p:cTn id="18" dur="250" fill="hold"/>
                                        <p:tgtEl>
                                          <p:spTgt spid="3"/>
                                        </p:tgtEl>
                                        <p:attrNameLst>
                                          <p:attrName>ppt_w</p:attrName>
                                        </p:attrNameLst>
                                      </p:cBhvr>
                                      <p:tavLst>
                                        <p:tav tm="0">
                                          <p:val>
                                            <p:strVal val="#ppt_w/10"/>
                                          </p:val>
                                        </p:tav>
                                        <p:tav tm="50000">
                                          <p:val>
                                            <p:strVal val="#ppt_w+.01"/>
                                          </p:val>
                                        </p:tav>
                                        <p:tav tm="100000">
                                          <p:val>
                                            <p:strVal val="#ppt_w"/>
                                          </p:val>
                                        </p:tav>
                                      </p:tavLst>
                                    </p:anim>
                                    <p:animEffect transition="in" filter="fade">
                                      <p:cBhvr>
                                        <p:cTn id="19" dur="250" tmFilter="0,0; .5, 1; 1, 1"/>
                                        <p:tgtEl>
                                          <p:spTgt spid="3"/>
                                        </p:tgtEl>
                                      </p:cBhvr>
                                    </p:animEffect>
                                  </p:childTnLst>
                                </p:cTn>
                              </p:par>
                            </p:childTnLst>
                          </p:cTn>
                        </p:par>
                      </p:childTnLst>
                    </p:cTn>
                  </p:par>
                  <p:par>
                    <p:cTn id="20" fill="hold">
                      <p:stCondLst>
                        <p:cond delay="indefinite"/>
                      </p:stCondLst>
                      <p:childTnLst>
                        <p:par>
                          <p:cTn id="21" fill="hold">
                            <p:stCondLst>
                              <p:cond delay="0"/>
                            </p:stCondLst>
                            <p:childTnLst>
                              <p:par>
                                <p:cTn id="22" presetID="53" presetClass="entr" presetSubtype="16" fill="hold" grpId="0" nodeType="clickEffect">
                                  <p:stCondLst>
                                    <p:cond delay="0"/>
                                  </p:stCondLst>
                                  <p:childTnLst>
                                    <p:set>
                                      <p:cBhvr>
                                        <p:cTn id="23" dur="1" fill="hold">
                                          <p:stCondLst>
                                            <p:cond delay="0"/>
                                          </p:stCondLst>
                                        </p:cTn>
                                        <p:tgtEl>
                                          <p:spTgt spid="4"/>
                                        </p:tgtEl>
                                        <p:attrNameLst>
                                          <p:attrName>style.visibility</p:attrName>
                                        </p:attrNameLst>
                                      </p:cBhvr>
                                      <p:to>
                                        <p:strVal val="visible"/>
                                      </p:to>
                                    </p:set>
                                    <p:anim calcmode="lin" valueType="num">
                                      <p:cBhvr>
                                        <p:cTn id="24" dur="500" fill="hold"/>
                                        <p:tgtEl>
                                          <p:spTgt spid="4"/>
                                        </p:tgtEl>
                                        <p:attrNameLst>
                                          <p:attrName>ppt_w</p:attrName>
                                        </p:attrNameLst>
                                      </p:cBhvr>
                                      <p:tavLst>
                                        <p:tav tm="0">
                                          <p:val>
                                            <p:fltVal val="0"/>
                                          </p:val>
                                        </p:tav>
                                        <p:tav tm="100000">
                                          <p:val>
                                            <p:strVal val="#ppt_w"/>
                                          </p:val>
                                        </p:tav>
                                      </p:tavLst>
                                    </p:anim>
                                    <p:anim calcmode="lin" valueType="num">
                                      <p:cBhvr>
                                        <p:cTn id="25" dur="500" fill="hold"/>
                                        <p:tgtEl>
                                          <p:spTgt spid="4"/>
                                        </p:tgtEl>
                                        <p:attrNameLst>
                                          <p:attrName>ppt_h</p:attrName>
                                        </p:attrNameLst>
                                      </p:cBhvr>
                                      <p:tavLst>
                                        <p:tav tm="0">
                                          <p:val>
                                            <p:fltVal val="0"/>
                                          </p:val>
                                        </p:tav>
                                        <p:tav tm="100000">
                                          <p:val>
                                            <p:strVal val="#ppt_h"/>
                                          </p:val>
                                        </p:tav>
                                      </p:tavLst>
                                    </p:anim>
                                    <p:animEffect transition="in" filter="fade">
                                      <p:cBhvr>
                                        <p:cTn id="26"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70671" y="1716623"/>
            <a:ext cx="9697329" cy="4893647"/>
          </a:xfrm>
          <a:prstGeom prst="rect">
            <a:avLst/>
          </a:prstGeom>
        </p:spPr>
        <p:txBody>
          <a:bodyPr wrap="square">
            <a:spAutoFit/>
          </a:bodyPr>
          <a:lstStyle/>
          <a:p>
            <a:pPr algn="just" rtl="1"/>
            <a:r>
              <a:rPr lang="ar-SA" sz="2600" dirty="0">
                <a:latin typeface="Unikurd Goran" panose="020B0604030504040204" pitchFamily="34" charset="-78"/>
                <a:cs typeface="Unikurd Goran" panose="020B0604030504040204" pitchFamily="34" charset="-78"/>
              </a:rPr>
              <a:t>هەر ئاڕاستەیەکی دەروونی و کۆمەڵایەتی کە تاکەکان دەیگرنەبەر، کۆمەڵێک تایبەتمەندی لەخۆدەگرن کە گرنگترینیان بریتین لەمانەی خوارەوە:</a:t>
            </a:r>
            <a:endParaRPr lang="en-US" sz="2600" dirty="0">
              <a:latin typeface="Unikurd Goran" panose="020B0604030504040204" pitchFamily="34" charset="-78"/>
              <a:cs typeface="Unikurd Goran" panose="020B0604030504040204" pitchFamily="34" charset="-78"/>
            </a:endParaRPr>
          </a:p>
          <a:p>
            <a:pPr marL="514350" indent="-514350" algn="just" rtl="1">
              <a:buFont typeface="+mj-lt"/>
              <a:buAutoNum type="arabicPeriod"/>
            </a:pPr>
            <a:r>
              <a:rPr lang="ar-SA" sz="2600" dirty="0">
                <a:latin typeface="Unikurd Goran" panose="020B0604030504040204" pitchFamily="34" charset="-78"/>
                <a:cs typeface="Unikurd Goran" panose="020B0604030504040204" pitchFamily="34" charset="-78"/>
              </a:rPr>
              <a:t>ئاڕاستەکان وەرگیراون و بۆماوەی و زگماک نین، تاکەکان لەئەنجامی کارلێکی نێوانیان یاخود بەهۆی کارلێک لەگەڵ بابەتێک لەبابەتەکانی ژینگەکەی فێری دەبێ.</a:t>
            </a:r>
            <a:endParaRPr lang="ku-Arab-IQ" sz="2600" dirty="0">
              <a:latin typeface="Unikurd Goran" panose="020B0604030504040204" pitchFamily="34" charset="-78"/>
              <a:cs typeface="Unikurd Goran" panose="020B0604030504040204" pitchFamily="34" charset="-78"/>
            </a:endParaRPr>
          </a:p>
          <a:p>
            <a:pPr marL="514350" indent="-514350" algn="just" rtl="1">
              <a:buFont typeface="+mj-lt"/>
              <a:buAutoNum type="arabicPeriod"/>
            </a:pPr>
            <a:r>
              <a:rPr lang="ar-SA" sz="2600" dirty="0">
                <a:latin typeface="Unikurd Goran" panose="020B0604030504040204" pitchFamily="34" charset="-78"/>
                <a:cs typeface="Unikurd Goran" panose="020B0604030504040204" pitchFamily="34" charset="-78"/>
              </a:rPr>
              <a:t>پەیوەندی بە ورووژاندن و هەڵوێستە کۆمەڵایەتییەکانەوە هەیە.</a:t>
            </a:r>
            <a:endParaRPr lang="ku-Arab-IQ" sz="2600" dirty="0">
              <a:latin typeface="Unikurd Goran" panose="020B0604030504040204" pitchFamily="34" charset="-78"/>
              <a:cs typeface="Unikurd Goran" panose="020B0604030504040204" pitchFamily="34" charset="-78"/>
            </a:endParaRPr>
          </a:p>
          <a:p>
            <a:pPr marL="514350" indent="-514350" algn="just" rtl="1">
              <a:buFont typeface="+mj-lt"/>
              <a:buAutoNum type="arabicPeriod"/>
            </a:pPr>
            <a:r>
              <a:rPr lang="ar-SA" sz="2600" dirty="0">
                <a:latin typeface="Unikurd Goran" panose="020B0604030504040204" pitchFamily="34" charset="-78"/>
                <a:cs typeface="Unikurd Goran" panose="020B0604030504040204" pitchFamily="34" charset="-78"/>
              </a:rPr>
              <a:t>هەندێک لە</a:t>
            </a:r>
            <a:r>
              <a:rPr lang="ku-Arab-IQ" sz="2600" dirty="0">
                <a:latin typeface="Unikurd Goran" panose="020B0604030504040204" pitchFamily="34" charset="-78"/>
                <a:cs typeface="Unikurd Goran" panose="020B0604030504040204" pitchFamily="34" charset="-78"/>
              </a:rPr>
              <a:t> </a:t>
            </a:r>
            <a:r>
              <a:rPr lang="ar-SA" sz="2600" dirty="0">
                <a:latin typeface="Unikurd Goran" panose="020B0604030504040204" pitchFamily="34" charset="-78"/>
                <a:cs typeface="Unikurd Goran" panose="020B0604030504040204" pitchFamily="34" charset="-78"/>
              </a:rPr>
              <a:t>ئاڕاستەکان بەهێزن و بەرهەڵستی گۆڕانکاری و هەموارکردنەوە دەکەن و، هەندێکی دیکەشیان بەئاسانی هەمواردەکرێنەوە و گۆڕانکاریان بەسەر دادەهێنرێ.</a:t>
            </a:r>
            <a:endParaRPr lang="ku-Arab-IQ" sz="2600" dirty="0">
              <a:latin typeface="Unikurd Goran" panose="020B0604030504040204" pitchFamily="34" charset="-78"/>
              <a:cs typeface="Unikurd Goran" panose="020B0604030504040204" pitchFamily="34" charset="-78"/>
            </a:endParaRPr>
          </a:p>
          <a:p>
            <a:pPr marL="514350" indent="-514350" algn="just" rtl="1">
              <a:buFont typeface="+mj-lt"/>
              <a:buAutoNum type="arabicPeriod"/>
            </a:pPr>
            <a:r>
              <a:rPr lang="ar-SA" sz="2600" dirty="0">
                <a:latin typeface="Unikurd Goran" panose="020B0604030504040204" pitchFamily="34" charset="-78"/>
                <a:cs typeface="Unikurd Goran" panose="020B0604030504040204" pitchFamily="34" charset="-78"/>
              </a:rPr>
              <a:t>ئاڕاستەکان دەکەونە نێوان دوولایەنی بەرامبەر بەیەک و یەکێکیان ئەرێنی و ئەویتریان نەرێنی، هەریەکێکیشیان پشتگیری و بەرهەڵستی لەهەڵوێستەکانی خۆیاندا دەکەن.</a:t>
            </a:r>
            <a:endParaRPr lang="en-US" sz="2600" dirty="0">
              <a:latin typeface="Unikurd Goran" panose="020B0604030504040204" pitchFamily="34" charset="-78"/>
              <a:cs typeface="Unikurd Goran" panose="020B0604030504040204" pitchFamily="34" charset="-78"/>
            </a:endParaRPr>
          </a:p>
        </p:txBody>
      </p:sp>
      <p:sp>
        <p:nvSpPr>
          <p:cNvPr id="4" name="TextBox 3">
            <a:extLst>
              <a:ext uri="{FF2B5EF4-FFF2-40B4-BE49-F238E27FC236}">
                <a16:creationId xmlns:a16="http://schemas.microsoft.com/office/drawing/2014/main" id="{F7A5A31E-3B24-B25E-EB38-D6F64E127FE4}"/>
              </a:ext>
            </a:extLst>
          </p:cNvPr>
          <p:cNvSpPr txBox="1"/>
          <p:nvPr/>
        </p:nvSpPr>
        <p:spPr>
          <a:xfrm>
            <a:off x="970671" y="394547"/>
            <a:ext cx="9697329" cy="769441"/>
          </a:xfrm>
          <a:prstGeom prst="rect">
            <a:avLst/>
          </a:prstGeom>
        </p:spPr>
        <p:style>
          <a:lnRef idx="0">
            <a:schemeClr val="accent5"/>
          </a:lnRef>
          <a:fillRef idx="3">
            <a:schemeClr val="accent5"/>
          </a:fillRef>
          <a:effectRef idx="3">
            <a:schemeClr val="accent5"/>
          </a:effectRef>
          <a:fontRef idx="minor">
            <a:schemeClr val="lt1"/>
          </a:fontRef>
        </p:style>
        <p:txBody>
          <a:bodyPr wrap="square" rtlCol="1" anchor="ctr">
            <a:spAutoFit/>
          </a:bodyPr>
          <a:lstStyle/>
          <a:p>
            <a:pPr algn="r" rtl="1">
              <a:lnSpc>
                <a:spcPct val="150000"/>
              </a:lnSpc>
            </a:pPr>
            <a:r>
              <a:rPr lang="en-US" sz="3200" dirty="0">
                <a:latin typeface="Unikurd Jino" panose="020B0604030504040204" pitchFamily="34" charset="-78"/>
                <a:cs typeface="Unikurd Jino" panose="020B0604030504040204" pitchFamily="34" charset="-78"/>
              </a:rPr>
              <a:t> </a:t>
            </a:r>
            <a:r>
              <a:rPr lang="ku-Arab-IQ" sz="3200" dirty="0">
                <a:latin typeface="Unikurd Jino" panose="020B0604030504040204" pitchFamily="34" charset="-78"/>
                <a:cs typeface="Unikurd Jino" panose="020B0604030504040204" pitchFamily="34" charset="-78"/>
              </a:rPr>
              <a:t>چوارەم: تایبەتمەندیی ئاڕاستە دەروونیی و کۆمەڵایەتییەکان</a:t>
            </a:r>
            <a:endParaRPr lang="en-US" sz="3200" dirty="0">
              <a:latin typeface="Unikurd Jino" panose="020B0604030504040204" pitchFamily="34" charset="-78"/>
              <a:cs typeface="Unikurd Jino" panose="020B0604030504040204" pitchFamily="34" charset="-78"/>
            </a:endParaRPr>
          </a:p>
        </p:txBody>
      </p:sp>
    </p:spTree>
    <p:extLst>
      <p:ext uri="{BB962C8B-B14F-4D97-AF65-F5344CB8AC3E}">
        <p14:creationId xmlns:p14="http://schemas.microsoft.com/office/powerpoint/2010/main" val="33875154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4"/>
                                        </p:tgtEl>
                                        <p:attrNameLst>
                                          <p:attrName>style.visibility</p:attrName>
                                        </p:attrNameLst>
                                      </p:cBhvr>
                                      <p:to>
                                        <p:strVal val="visible"/>
                                      </p:to>
                                    </p:set>
                                    <p:anim calcmode="lin" valueType="num">
                                      <p:cBhvr>
                                        <p:cTn id="7" dur="250" fill="hold"/>
                                        <p:tgtEl>
                                          <p:spTgt spid="4"/>
                                        </p:tgtEl>
                                        <p:attrNameLst>
                                          <p:attrName>ppt_x</p:attrName>
                                        </p:attrNameLst>
                                      </p:cBhvr>
                                      <p:tavLst>
                                        <p:tav tm="0">
                                          <p:val>
                                            <p:strVal val="#ppt_x"/>
                                          </p:val>
                                        </p:tav>
                                        <p:tav tm="50000">
                                          <p:val>
                                            <p:strVal val="#ppt_x+.1"/>
                                          </p:val>
                                        </p:tav>
                                        <p:tav tm="100000">
                                          <p:val>
                                            <p:strVal val="#ppt_x"/>
                                          </p:val>
                                        </p:tav>
                                      </p:tavLst>
                                    </p:anim>
                                    <p:anim calcmode="lin" valueType="num">
                                      <p:cBhvr>
                                        <p:cTn id="8" dur="250" fill="hold"/>
                                        <p:tgtEl>
                                          <p:spTgt spid="4"/>
                                        </p:tgtEl>
                                        <p:attrNameLst>
                                          <p:attrName>ppt_y</p:attrName>
                                        </p:attrNameLst>
                                      </p:cBhvr>
                                      <p:tavLst>
                                        <p:tav tm="0">
                                          <p:val>
                                            <p:strVal val="#ppt_y"/>
                                          </p:val>
                                        </p:tav>
                                        <p:tav tm="100000">
                                          <p:val>
                                            <p:strVal val="#ppt_y"/>
                                          </p:val>
                                        </p:tav>
                                      </p:tavLst>
                                    </p:anim>
                                    <p:anim calcmode="lin" valueType="num">
                                      <p:cBhvr>
                                        <p:cTn id="9" dur="250" fill="hold"/>
                                        <p:tgtEl>
                                          <p:spTgt spid="4"/>
                                        </p:tgtEl>
                                        <p:attrNameLst>
                                          <p:attrName>ppt_h</p:attrName>
                                        </p:attrNameLst>
                                      </p:cBhvr>
                                      <p:tavLst>
                                        <p:tav tm="0">
                                          <p:val>
                                            <p:strVal val="#ppt_h/10"/>
                                          </p:val>
                                        </p:tav>
                                        <p:tav tm="50000">
                                          <p:val>
                                            <p:strVal val="#ppt_h+.01"/>
                                          </p:val>
                                        </p:tav>
                                        <p:tav tm="100000">
                                          <p:val>
                                            <p:strVal val="#ppt_h"/>
                                          </p:val>
                                        </p:tav>
                                      </p:tavLst>
                                    </p:anim>
                                    <p:anim calcmode="lin" valueType="num">
                                      <p:cBhvr>
                                        <p:cTn id="10" dur="250" fill="hold"/>
                                        <p:tgtEl>
                                          <p:spTgt spid="4"/>
                                        </p:tgtEl>
                                        <p:attrNameLst>
                                          <p:attrName>ppt_w</p:attrName>
                                        </p:attrNameLst>
                                      </p:cBhvr>
                                      <p:tavLst>
                                        <p:tav tm="0">
                                          <p:val>
                                            <p:strVal val="#ppt_w/10"/>
                                          </p:val>
                                        </p:tav>
                                        <p:tav tm="50000">
                                          <p:val>
                                            <p:strVal val="#ppt_w+.01"/>
                                          </p:val>
                                        </p:tav>
                                        <p:tav tm="100000">
                                          <p:val>
                                            <p:strVal val="#ppt_w"/>
                                          </p:val>
                                        </p:tav>
                                      </p:tavLst>
                                    </p:anim>
                                    <p:animEffect transition="in" filter="fade">
                                      <p:cBhvr>
                                        <p:cTn id="11" dur="250" tmFilter="0,0; .5, 1; 1, 1"/>
                                        <p:tgtEl>
                                          <p:spTgt spid="4"/>
                                        </p:tgtEl>
                                      </p:cBhvr>
                                    </p:animEffect>
                                  </p:childTnLst>
                                </p:cTn>
                              </p:par>
                            </p:childTnLst>
                          </p:cTn>
                        </p:par>
                      </p:childTnLst>
                    </p:cTn>
                  </p:par>
                  <p:par>
                    <p:cTn id="12" fill="hold">
                      <p:stCondLst>
                        <p:cond delay="indefinite"/>
                      </p:stCondLst>
                      <p:childTnLst>
                        <p:par>
                          <p:cTn id="13" fill="hold">
                            <p:stCondLst>
                              <p:cond delay="0"/>
                            </p:stCondLst>
                            <p:childTnLst>
                              <p:par>
                                <p:cTn id="14" presetID="41" presetClass="entr" presetSubtype="0" fill="hold" nodeType="clickEffect">
                                  <p:stCondLst>
                                    <p:cond delay="0"/>
                                  </p:stCondLst>
                                  <p:iterate type="lt">
                                    <p:tmPct val="10000"/>
                                  </p:iterate>
                                  <p:childTnLst>
                                    <p:set>
                                      <p:cBhvr>
                                        <p:cTn id="15" dur="1" fill="hold">
                                          <p:stCondLst>
                                            <p:cond delay="0"/>
                                          </p:stCondLst>
                                        </p:cTn>
                                        <p:tgtEl>
                                          <p:spTgt spid="2">
                                            <p:txEl>
                                              <p:pRg st="0" end="0"/>
                                            </p:txEl>
                                          </p:spTgt>
                                        </p:tgtEl>
                                        <p:attrNameLst>
                                          <p:attrName>style.visibility</p:attrName>
                                        </p:attrNameLst>
                                      </p:cBhvr>
                                      <p:to>
                                        <p:strVal val="visible"/>
                                      </p:to>
                                    </p:set>
                                    <p:anim calcmode="lin" valueType="num">
                                      <p:cBhvr>
                                        <p:cTn id="16" dur="250" fill="hold"/>
                                        <p:tgtEl>
                                          <p:spTgt spid="2">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17" dur="250" fill="hold"/>
                                        <p:tgtEl>
                                          <p:spTgt spid="2">
                                            <p:txEl>
                                              <p:pRg st="0" end="0"/>
                                            </p:txEl>
                                          </p:spTgt>
                                        </p:tgtEl>
                                        <p:attrNameLst>
                                          <p:attrName>ppt_y</p:attrName>
                                        </p:attrNameLst>
                                      </p:cBhvr>
                                      <p:tavLst>
                                        <p:tav tm="0">
                                          <p:val>
                                            <p:strVal val="#ppt_y"/>
                                          </p:val>
                                        </p:tav>
                                        <p:tav tm="100000">
                                          <p:val>
                                            <p:strVal val="#ppt_y"/>
                                          </p:val>
                                        </p:tav>
                                      </p:tavLst>
                                    </p:anim>
                                    <p:anim calcmode="lin" valueType="num">
                                      <p:cBhvr>
                                        <p:cTn id="18" dur="250" fill="hold"/>
                                        <p:tgtEl>
                                          <p:spTgt spid="2">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9" dur="250" fill="hold"/>
                                        <p:tgtEl>
                                          <p:spTgt spid="2">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0" dur="250" tmFilter="0,0; .5, 1; 1, 1"/>
                                        <p:tgtEl>
                                          <p:spTgt spid="2">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41" presetClass="entr" presetSubtype="0" fill="hold" nodeType="clickEffect">
                                  <p:stCondLst>
                                    <p:cond delay="0"/>
                                  </p:stCondLst>
                                  <p:iterate type="lt">
                                    <p:tmPct val="10000"/>
                                  </p:iterate>
                                  <p:childTnLst>
                                    <p:set>
                                      <p:cBhvr>
                                        <p:cTn id="24" dur="1" fill="hold">
                                          <p:stCondLst>
                                            <p:cond delay="0"/>
                                          </p:stCondLst>
                                        </p:cTn>
                                        <p:tgtEl>
                                          <p:spTgt spid="2">
                                            <p:txEl>
                                              <p:pRg st="1" end="1"/>
                                            </p:txEl>
                                          </p:spTgt>
                                        </p:tgtEl>
                                        <p:attrNameLst>
                                          <p:attrName>style.visibility</p:attrName>
                                        </p:attrNameLst>
                                      </p:cBhvr>
                                      <p:to>
                                        <p:strVal val="visible"/>
                                      </p:to>
                                    </p:set>
                                    <p:anim calcmode="lin" valueType="num">
                                      <p:cBhvr>
                                        <p:cTn id="25" dur="250" fill="hold"/>
                                        <p:tgtEl>
                                          <p:spTgt spid="2">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26" dur="250" fill="hold"/>
                                        <p:tgtEl>
                                          <p:spTgt spid="2">
                                            <p:txEl>
                                              <p:pRg st="1" end="1"/>
                                            </p:txEl>
                                          </p:spTgt>
                                        </p:tgtEl>
                                        <p:attrNameLst>
                                          <p:attrName>ppt_y</p:attrName>
                                        </p:attrNameLst>
                                      </p:cBhvr>
                                      <p:tavLst>
                                        <p:tav tm="0">
                                          <p:val>
                                            <p:strVal val="#ppt_y"/>
                                          </p:val>
                                        </p:tav>
                                        <p:tav tm="100000">
                                          <p:val>
                                            <p:strVal val="#ppt_y"/>
                                          </p:val>
                                        </p:tav>
                                      </p:tavLst>
                                    </p:anim>
                                    <p:anim calcmode="lin" valueType="num">
                                      <p:cBhvr>
                                        <p:cTn id="27" dur="250" fill="hold"/>
                                        <p:tgtEl>
                                          <p:spTgt spid="2">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8" dur="250" fill="hold"/>
                                        <p:tgtEl>
                                          <p:spTgt spid="2">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9" dur="250" tmFilter="0,0; .5, 1; 1, 1"/>
                                        <p:tgtEl>
                                          <p:spTgt spid="2">
                                            <p:txEl>
                                              <p:pRg st="1" end="1"/>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41" presetClass="entr" presetSubtype="0" fill="hold" nodeType="clickEffect">
                                  <p:stCondLst>
                                    <p:cond delay="0"/>
                                  </p:stCondLst>
                                  <p:iterate type="lt">
                                    <p:tmPct val="10000"/>
                                  </p:iterate>
                                  <p:childTnLst>
                                    <p:set>
                                      <p:cBhvr>
                                        <p:cTn id="33" dur="1" fill="hold">
                                          <p:stCondLst>
                                            <p:cond delay="0"/>
                                          </p:stCondLst>
                                        </p:cTn>
                                        <p:tgtEl>
                                          <p:spTgt spid="2">
                                            <p:txEl>
                                              <p:pRg st="2" end="2"/>
                                            </p:txEl>
                                          </p:spTgt>
                                        </p:tgtEl>
                                        <p:attrNameLst>
                                          <p:attrName>style.visibility</p:attrName>
                                        </p:attrNameLst>
                                      </p:cBhvr>
                                      <p:to>
                                        <p:strVal val="visible"/>
                                      </p:to>
                                    </p:set>
                                    <p:anim calcmode="lin" valueType="num">
                                      <p:cBhvr>
                                        <p:cTn id="34" dur="250" fill="hold"/>
                                        <p:tgtEl>
                                          <p:spTgt spid="2">
                                            <p:txEl>
                                              <p:pRg st="2" end="2"/>
                                            </p:txEl>
                                          </p:spTgt>
                                        </p:tgtEl>
                                        <p:attrNameLst>
                                          <p:attrName>ppt_x</p:attrName>
                                        </p:attrNameLst>
                                      </p:cBhvr>
                                      <p:tavLst>
                                        <p:tav tm="0">
                                          <p:val>
                                            <p:strVal val="#ppt_x"/>
                                          </p:val>
                                        </p:tav>
                                        <p:tav tm="50000">
                                          <p:val>
                                            <p:strVal val="#ppt_x+.1"/>
                                          </p:val>
                                        </p:tav>
                                        <p:tav tm="100000">
                                          <p:val>
                                            <p:strVal val="#ppt_x"/>
                                          </p:val>
                                        </p:tav>
                                      </p:tavLst>
                                    </p:anim>
                                    <p:anim calcmode="lin" valueType="num">
                                      <p:cBhvr>
                                        <p:cTn id="35" dur="250" fill="hold"/>
                                        <p:tgtEl>
                                          <p:spTgt spid="2">
                                            <p:txEl>
                                              <p:pRg st="2" end="2"/>
                                            </p:txEl>
                                          </p:spTgt>
                                        </p:tgtEl>
                                        <p:attrNameLst>
                                          <p:attrName>ppt_y</p:attrName>
                                        </p:attrNameLst>
                                      </p:cBhvr>
                                      <p:tavLst>
                                        <p:tav tm="0">
                                          <p:val>
                                            <p:strVal val="#ppt_y"/>
                                          </p:val>
                                        </p:tav>
                                        <p:tav tm="100000">
                                          <p:val>
                                            <p:strVal val="#ppt_y"/>
                                          </p:val>
                                        </p:tav>
                                      </p:tavLst>
                                    </p:anim>
                                    <p:anim calcmode="lin" valueType="num">
                                      <p:cBhvr>
                                        <p:cTn id="36" dur="250" fill="hold"/>
                                        <p:tgtEl>
                                          <p:spTgt spid="2">
                                            <p:txEl>
                                              <p:pRg st="2" end="2"/>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7" dur="250" fill="hold"/>
                                        <p:tgtEl>
                                          <p:spTgt spid="2">
                                            <p:txEl>
                                              <p:pRg st="2" end="2"/>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8" dur="250" tmFilter="0,0; .5, 1; 1, 1"/>
                                        <p:tgtEl>
                                          <p:spTgt spid="2">
                                            <p:txEl>
                                              <p:pRg st="2" end="2"/>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41" presetClass="entr" presetSubtype="0" fill="hold" nodeType="clickEffect">
                                  <p:stCondLst>
                                    <p:cond delay="0"/>
                                  </p:stCondLst>
                                  <p:iterate type="lt">
                                    <p:tmPct val="10000"/>
                                  </p:iterate>
                                  <p:childTnLst>
                                    <p:set>
                                      <p:cBhvr>
                                        <p:cTn id="42" dur="1" fill="hold">
                                          <p:stCondLst>
                                            <p:cond delay="0"/>
                                          </p:stCondLst>
                                        </p:cTn>
                                        <p:tgtEl>
                                          <p:spTgt spid="2">
                                            <p:txEl>
                                              <p:pRg st="3" end="3"/>
                                            </p:txEl>
                                          </p:spTgt>
                                        </p:tgtEl>
                                        <p:attrNameLst>
                                          <p:attrName>style.visibility</p:attrName>
                                        </p:attrNameLst>
                                      </p:cBhvr>
                                      <p:to>
                                        <p:strVal val="visible"/>
                                      </p:to>
                                    </p:set>
                                    <p:anim calcmode="lin" valueType="num">
                                      <p:cBhvr>
                                        <p:cTn id="43" dur="250" fill="hold"/>
                                        <p:tgtEl>
                                          <p:spTgt spid="2">
                                            <p:txEl>
                                              <p:pRg st="3" end="3"/>
                                            </p:txEl>
                                          </p:spTgt>
                                        </p:tgtEl>
                                        <p:attrNameLst>
                                          <p:attrName>ppt_x</p:attrName>
                                        </p:attrNameLst>
                                      </p:cBhvr>
                                      <p:tavLst>
                                        <p:tav tm="0">
                                          <p:val>
                                            <p:strVal val="#ppt_x"/>
                                          </p:val>
                                        </p:tav>
                                        <p:tav tm="50000">
                                          <p:val>
                                            <p:strVal val="#ppt_x+.1"/>
                                          </p:val>
                                        </p:tav>
                                        <p:tav tm="100000">
                                          <p:val>
                                            <p:strVal val="#ppt_x"/>
                                          </p:val>
                                        </p:tav>
                                      </p:tavLst>
                                    </p:anim>
                                    <p:anim calcmode="lin" valueType="num">
                                      <p:cBhvr>
                                        <p:cTn id="44" dur="250" fill="hold"/>
                                        <p:tgtEl>
                                          <p:spTgt spid="2">
                                            <p:txEl>
                                              <p:pRg st="3" end="3"/>
                                            </p:txEl>
                                          </p:spTgt>
                                        </p:tgtEl>
                                        <p:attrNameLst>
                                          <p:attrName>ppt_y</p:attrName>
                                        </p:attrNameLst>
                                      </p:cBhvr>
                                      <p:tavLst>
                                        <p:tav tm="0">
                                          <p:val>
                                            <p:strVal val="#ppt_y"/>
                                          </p:val>
                                        </p:tav>
                                        <p:tav tm="100000">
                                          <p:val>
                                            <p:strVal val="#ppt_y"/>
                                          </p:val>
                                        </p:tav>
                                      </p:tavLst>
                                    </p:anim>
                                    <p:anim calcmode="lin" valueType="num">
                                      <p:cBhvr>
                                        <p:cTn id="45" dur="250" fill="hold"/>
                                        <p:tgtEl>
                                          <p:spTgt spid="2">
                                            <p:txEl>
                                              <p:pRg st="3" end="3"/>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46" dur="250" fill="hold"/>
                                        <p:tgtEl>
                                          <p:spTgt spid="2">
                                            <p:txEl>
                                              <p:pRg st="3" end="3"/>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47" dur="250" tmFilter="0,0; .5, 1; 1, 1"/>
                                        <p:tgtEl>
                                          <p:spTgt spid="2">
                                            <p:txEl>
                                              <p:pRg st="3" end="3"/>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1" presetClass="entr" presetSubtype="0" fill="hold" nodeType="clickEffect">
                                  <p:stCondLst>
                                    <p:cond delay="0"/>
                                  </p:stCondLst>
                                  <p:iterate type="lt">
                                    <p:tmPct val="10000"/>
                                  </p:iterate>
                                  <p:childTnLst>
                                    <p:set>
                                      <p:cBhvr>
                                        <p:cTn id="51" dur="1" fill="hold">
                                          <p:stCondLst>
                                            <p:cond delay="0"/>
                                          </p:stCondLst>
                                        </p:cTn>
                                        <p:tgtEl>
                                          <p:spTgt spid="2">
                                            <p:txEl>
                                              <p:pRg st="4" end="4"/>
                                            </p:txEl>
                                          </p:spTgt>
                                        </p:tgtEl>
                                        <p:attrNameLst>
                                          <p:attrName>style.visibility</p:attrName>
                                        </p:attrNameLst>
                                      </p:cBhvr>
                                      <p:to>
                                        <p:strVal val="visible"/>
                                      </p:to>
                                    </p:set>
                                    <p:anim calcmode="lin" valueType="num">
                                      <p:cBhvr>
                                        <p:cTn id="52" dur="250" fill="hold"/>
                                        <p:tgtEl>
                                          <p:spTgt spid="2">
                                            <p:txEl>
                                              <p:pRg st="4" end="4"/>
                                            </p:txEl>
                                          </p:spTgt>
                                        </p:tgtEl>
                                        <p:attrNameLst>
                                          <p:attrName>ppt_x</p:attrName>
                                        </p:attrNameLst>
                                      </p:cBhvr>
                                      <p:tavLst>
                                        <p:tav tm="0">
                                          <p:val>
                                            <p:strVal val="#ppt_x"/>
                                          </p:val>
                                        </p:tav>
                                        <p:tav tm="50000">
                                          <p:val>
                                            <p:strVal val="#ppt_x+.1"/>
                                          </p:val>
                                        </p:tav>
                                        <p:tav tm="100000">
                                          <p:val>
                                            <p:strVal val="#ppt_x"/>
                                          </p:val>
                                        </p:tav>
                                      </p:tavLst>
                                    </p:anim>
                                    <p:anim calcmode="lin" valueType="num">
                                      <p:cBhvr>
                                        <p:cTn id="53" dur="250" fill="hold"/>
                                        <p:tgtEl>
                                          <p:spTgt spid="2">
                                            <p:txEl>
                                              <p:pRg st="4" end="4"/>
                                            </p:txEl>
                                          </p:spTgt>
                                        </p:tgtEl>
                                        <p:attrNameLst>
                                          <p:attrName>ppt_y</p:attrName>
                                        </p:attrNameLst>
                                      </p:cBhvr>
                                      <p:tavLst>
                                        <p:tav tm="0">
                                          <p:val>
                                            <p:strVal val="#ppt_y"/>
                                          </p:val>
                                        </p:tav>
                                        <p:tav tm="100000">
                                          <p:val>
                                            <p:strVal val="#ppt_y"/>
                                          </p:val>
                                        </p:tav>
                                      </p:tavLst>
                                    </p:anim>
                                    <p:anim calcmode="lin" valueType="num">
                                      <p:cBhvr>
                                        <p:cTn id="54" dur="250" fill="hold"/>
                                        <p:tgtEl>
                                          <p:spTgt spid="2">
                                            <p:txEl>
                                              <p:pRg st="4" end="4"/>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55" dur="250" fill="hold"/>
                                        <p:tgtEl>
                                          <p:spTgt spid="2">
                                            <p:txEl>
                                              <p:pRg st="4" end="4"/>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56" dur="250" tmFilter="0,0; .5, 1; 1, 1"/>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61293" y="1908360"/>
            <a:ext cx="9697329" cy="4555093"/>
          </a:xfrm>
          <a:prstGeom prst="rect">
            <a:avLst/>
          </a:prstGeom>
        </p:spPr>
        <p:txBody>
          <a:bodyPr wrap="square">
            <a:spAutoFit/>
          </a:bodyPr>
          <a:lstStyle/>
          <a:p>
            <a:pPr algn="just" rtl="1"/>
            <a:r>
              <a:rPr lang="ar-SA" sz="2800" dirty="0">
                <a:latin typeface="Unikurd Goran" panose="020B0604030504040204" pitchFamily="34" charset="-78"/>
                <a:cs typeface="Unikurd Goran" panose="020B0604030504040204" pitchFamily="34" charset="-78"/>
              </a:rPr>
              <a:t>بۆ گۆڕینی ئاڕاستە دەروونی و کۆمەڵایەتییەکان، چەند ڕێگایەک هەن، کە گرنگترینیان بریتین لەمانەی خوارەوە:</a:t>
            </a:r>
            <a:endParaRPr lang="en-US" sz="2800" dirty="0">
              <a:latin typeface="Unikurd Goran" panose="020B0604030504040204" pitchFamily="34" charset="-78"/>
              <a:cs typeface="Unikurd Goran" panose="020B0604030504040204" pitchFamily="34" charset="-78"/>
            </a:endParaRPr>
          </a:p>
          <a:p>
            <a:pPr marL="514350" indent="-514350" algn="just" rtl="1">
              <a:buFont typeface="+mj-lt"/>
              <a:buAutoNum type="arabicPeriod"/>
            </a:pPr>
            <a:r>
              <a:rPr lang="ar-SA" sz="2600" dirty="0">
                <a:latin typeface="Unikurd Jino" panose="020B0604030504040204" pitchFamily="34" charset="-78"/>
                <a:cs typeface="Unikurd Jino" panose="020B0604030504040204" pitchFamily="34" charset="-78"/>
              </a:rPr>
              <a:t>گۆڕینی بۆچوون:</a:t>
            </a:r>
            <a:r>
              <a:rPr lang="ar-SA" sz="2600" b="1" dirty="0">
                <a:latin typeface="Unikurd Jino" panose="020B0604030504040204" pitchFamily="34" charset="-78"/>
                <a:cs typeface="Unikurd Jino" panose="020B0604030504040204" pitchFamily="34" charset="-78"/>
              </a:rPr>
              <a:t> </a:t>
            </a:r>
            <a:r>
              <a:rPr lang="ar-SA" sz="2600" dirty="0">
                <a:latin typeface="Unikurd Goran" panose="020B0604030504040204" pitchFamily="34" charset="-78"/>
                <a:cs typeface="Unikurd Goran" panose="020B0604030504040204" pitchFamily="34" charset="-78"/>
              </a:rPr>
              <a:t>هەموو ئاڕاستەیەک پەیوەستە بەو بۆچوونەی کە تاکەکان دەربارەی بابەتێکی ئاڕاستەوە هەیەتی، بۆنمونە؛ ئەگەر یەکێک لەبەرامبەر هەر هەڵەیەک کە لەدژیدا دەکرێ، تۆڵەکردنەوە بەچارەسەر بزانێ، ئەوا بۆ گۆڕینی ئاڕاستەکەی دەبێت بۆچوونەکەی لە تۆڵەکردنەوەوە بۆ پەنابردنەبەر لێبوردەیی بگۆڕدرێ. </a:t>
            </a:r>
            <a:endParaRPr lang="ku-Arab-IQ" sz="2600" dirty="0">
              <a:latin typeface="Unikurd Goran" panose="020B0604030504040204" pitchFamily="34" charset="-78"/>
              <a:cs typeface="Unikurd Goran" panose="020B0604030504040204" pitchFamily="34" charset="-78"/>
            </a:endParaRPr>
          </a:p>
          <a:p>
            <a:pPr marL="514350" indent="-514350" algn="just" rtl="1">
              <a:buFont typeface="+mj-lt"/>
              <a:buAutoNum type="arabicPeriod"/>
            </a:pPr>
            <a:r>
              <a:rPr lang="ar-SA" sz="2600" dirty="0">
                <a:latin typeface="Unikurd Jino" panose="020B0604030504040204" pitchFamily="34" charset="-78"/>
                <a:cs typeface="Unikurd Jino" panose="020B0604030504040204" pitchFamily="34" charset="-78"/>
              </a:rPr>
              <a:t>هەستکردن بە گوناهـ و تاوان:</a:t>
            </a:r>
            <a:r>
              <a:rPr lang="ar-SA" sz="2600" b="1" dirty="0">
                <a:latin typeface="Unikurd Jino" panose="020B0604030504040204" pitchFamily="34" charset="-78"/>
                <a:cs typeface="Unikurd Jino" panose="020B0604030504040204" pitchFamily="34" charset="-78"/>
              </a:rPr>
              <a:t> </a:t>
            </a:r>
            <a:r>
              <a:rPr lang="ar-SA" sz="2600" dirty="0">
                <a:latin typeface="Unikurd Goran" panose="020B0604030504040204" pitchFamily="34" charset="-78"/>
                <a:cs typeface="Unikurd Goran" panose="020B0604030504040204" pitchFamily="34" charset="-78"/>
              </a:rPr>
              <a:t>ئەم شێوازەی گۆڕین خۆی لە کەسێکدا دەنوێنێ کە بەهۆی کەوتنە هەڵەیەکەوە تاوانێکی ئەنجامدابێ و بەهۆیەوە بەردەوام هەست بە گوناهـ بکات، جا بۆ ئەوەی لەم هەستە ناخۆشەی کەمبکاتەوە، پەنا دەباتە بەر ئاڕاستەیەک کە پێچەوانەی ئاڕاستەکەی پێشوویەتی.</a:t>
            </a:r>
            <a:endParaRPr lang="en-US" sz="2600" dirty="0">
              <a:latin typeface="Unikurd Goran" panose="020B0604030504040204" pitchFamily="34" charset="-78"/>
              <a:cs typeface="Unikurd Goran" panose="020B0604030504040204" pitchFamily="34" charset="-78"/>
            </a:endParaRPr>
          </a:p>
        </p:txBody>
      </p:sp>
      <p:sp>
        <p:nvSpPr>
          <p:cNvPr id="4" name="TextBox 3">
            <a:extLst>
              <a:ext uri="{FF2B5EF4-FFF2-40B4-BE49-F238E27FC236}">
                <a16:creationId xmlns:a16="http://schemas.microsoft.com/office/drawing/2014/main" id="{F41A79F3-3FED-1035-6D4E-C259695364C8}"/>
              </a:ext>
            </a:extLst>
          </p:cNvPr>
          <p:cNvSpPr txBox="1"/>
          <p:nvPr/>
        </p:nvSpPr>
        <p:spPr>
          <a:xfrm>
            <a:off x="970671" y="394547"/>
            <a:ext cx="9697329" cy="769441"/>
          </a:xfrm>
          <a:prstGeom prst="rect">
            <a:avLst/>
          </a:prstGeom>
        </p:spPr>
        <p:style>
          <a:lnRef idx="0">
            <a:schemeClr val="accent5"/>
          </a:lnRef>
          <a:fillRef idx="3">
            <a:schemeClr val="accent5"/>
          </a:fillRef>
          <a:effectRef idx="3">
            <a:schemeClr val="accent5"/>
          </a:effectRef>
          <a:fontRef idx="minor">
            <a:schemeClr val="lt1"/>
          </a:fontRef>
        </p:style>
        <p:txBody>
          <a:bodyPr wrap="square" rtlCol="1" anchor="ctr">
            <a:spAutoFit/>
          </a:bodyPr>
          <a:lstStyle/>
          <a:p>
            <a:pPr algn="r" rtl="1">
              <a:lnSpc>
                <a:spcPct val="150000"/>
              </a:lnSpc>
            </a:pPr>
            <a:r>
              <a:rPr lang="en-US" sz="3200" dirty="0">
                <a:latin typeface="Unikurd Jino" panose="020B0604030504040204" pitchFamily="34" charset="-78"/>
                <a:cs typeface="Unikurd Jino" panose="020B0604030504040204" pitchFamily="34" charset="-78"/>
              </a:rPr>
              <a:t> </a:t>
            </a:r>
            <a:r>
              <a:rPr lang="ku-Arab-IQ" sz="3200" dirty="0">
                <a:latin typeface="Unikurd Jino" panose="020B0604030504040204" pitchFamily="34" charset="-78"/>
                <a:cs typeface="Unikurd Jino" panose="020B0604030504040204" pitchFamily="34" charset="-78"/>
              </a:rPr>
              <a:t>پێنجەم: شێوازەکانی گۆڕینی ئاڕاستە دەروونیی و کۆمەڵایەتییەکان</a:t>
            </a:r>
            <a:endParaRPr lang="en-US" sz="3200" dirty="0">
              <a:latin typeface="Unikurd Jino" panose="020B0604030504040204" pitchFamily="34" charset="-78"/>
              <a:cs typeface="Unikurd Jino" panose="020B0604030504040204" pitchFamily="34" charset="-78"/>
            </a:endParaRPr>
          </a:p>
        </p:txBody>
      </p:sp>
    </p:spTree>
    <p:extLst>
      <p:ext uri="{BB962C8B-B14F-4D97-AF65-F5344CB8AC3E}">
        <p14:creationId xmlns:p14="http://schemas.microsoft.com/office/powerpoint/2010/main" val="2747590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nodeType="clickEffect">
                                  <p:stCondLst>
                                    <p:cond delay="0"/>
                                  </p:stCondLst>
                                  <p:iterate type="lt">
                                    <p:tmPct val="10000"/>
                                  </p:iterate>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250" fill="hold"/>
                                        <p:tgtEl>
                                          <p:spTgt spid="2">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250" fill="hold"/>
                                        <p:tgtEl>
                                          <p:spTgt spid="2">
                                            <p:txEl>
                                              <p:pRg st="0" end="0"/>
                                            </p:txEl>
                                          </p:spTgt>
                                        </p:tgtEl>
                                        <p:attrNameLst>
                                          <p:attrName>ppt_y</p:attrName>
                                        </p:attrNameLst>
                                      </p:cBhvr>
                                      <p:tavLst>
                                        <p:tav tm="0">
                                          <p:val>
                                            <p:strVal val="#ppt_y"/>
                                          </p:val>
                                        </p:tav>
                                        <p:tav tm="100000">
                                          <p:val>
                                            <p:strVal val="#ppt_y"/>
                                          </p:val>
                                        </p:tav>
                                      </p:tavLst>
                                    </p:anim>
                                    <p:anim calcmode="lin" valueType="num">
                                      <p:cBhvr>
                                        <p:cTn id="9" dur="250" fill="hold"/>
                                        <p:tgtEl>
                                          <p:spTgt spid="2">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250" fill="hold"/>
                                        <p:tgtEl>
                                          <p:spTgt spid="2">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250" tmFilter="0,0; .5, 1; 1, 1"/>
                                        <p:tgtEl>
                                          <p:spTgt spid="2">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41" presetClass="entr" presetSubtype="0" fill="hold" nodeType="clickEffect">
                                  <p:stCondLst>
                                    <p:cond delay="0"/>
                                  </p:stCondLst>
                                  <p:iterate type="lt">
                                    <p:tmPct val="10000"/>
                                  </p:iterate>
                                  <p:childTnLst>
                                    <p:set>
                                      <p:cBhvr>
                                        <p:cTn id="15" dur="1" fill="hold">
                                          <p:stCondLst>
                                            <p:cond delay="0"/>
                                          </p:stCondLst>
                                        </p:cTn>
                                        <p:tgtEl>
                                          <p:spTgt spid="2">
                                            <p:txEl>
                                              <p:pRg st="1" end="1"/>
                                            </p:txEl>
                                          </p:spTgt>
                                        </p:tgtEl>
                                        <p:attrNameLst>
                                          <p:attrName>style.visibility</p:attrName>
                                        </p:attrNameLst>
                                      </p:cBhvr>
                                      <p:to>
                                        <p:strVal val="visible"/>
                                      </p:to>
                                    </p:set>
                                    <p:anim calcmode="lin" valueType="num">
                                      <p:cBhvr>
                                        <p:cTn id="16" dur="250" fill="hold"/>
                                        <p:tgtEl>
                                          <p:spTgt spid="2">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17" dur="250" fill="hold"/>
                                        <p:tgtEl>
                                          <p:spTgt spid="2">
                                            <p:txEl>
                                              <p:pRg st="1" end="1"/>
                                            </p:txEl>
                                          </p:spTgt>
                                        </p:tgtEl>
                                        <p:attrNameLst>
                                          <p:attrName>ppt_y</p:attrName>
                                        </p:attrNameLst>
                                      </p:cBhvr>
                                      <p:tavLst>
                                        <p:tav tm="0">
                                          <p:val>
                                            <p:strVal val="#ppt_y"/>
                                          </p:val>
                                        </p:tav>
                                        <p:tav tm="100000">
                                          <p:val>
                                            <p:strVal val="#ppt_y"/>
                                          </p:val>
                                        </p:tav>
                                      </p:tavLst>
                                    </p:anim>
                                    <p:anim calcmode="lin" valueType="num">
                                      <p:cBhvr>
                                        <p:cTn id="18" dur="250" fill="hold"/>
                                        <p:tgtEl>
                                          <p:spTgt spid="2">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9" dur="250" fill="hold"/>
                                        <p:tgtEl>
                                          <p:spTgt spid="2">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0" dur="250" tmFilter="0,0; .5, 1; 1, 1"/>
                                        <p:tgtEl>
                                          <p:spTgt spid="2">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41" presetClass="entr" presetSubtype="0" fill="hold" nodeType="clickEffect">
                                  <p:stCondLst>
                                    <p:cond delay="0"/>
                                  </p:stCondLst>
                                  <p:iterate type="lt">
                                    <p:tmPct val="10000"/>
                                  </p:iterate>
                                  <p:childTnLst>
                                    <p:set>
                                      <p:cBhvr>
                                        <p:cTn id="24" dur="1" fill="hold">
                                          <p:stCondLst>
                                            <p:cond delay="0"/>
                                          </p:stCondLst>
                                        </p:cTn>
                                        <p:tgtEl>
                                          <p:spTgt spid="2">
                                            <p:txEl>
                                              <p:pRg st="2" end="2"/>
                                            </p:txEl>
                                          </p:spTgt>
                                        </p:tgtEl>
                                        <p:attrNameLst>
                                          <p:attrName>style.visibility</p:attrName>
                                        </p:attrNameLst>
                                      </p:cBhvr>
                                      <p:to>
                                        <p:strVal val="visible"/>
                                      </p:to>
                                    </p:set>
                                    <p:anim calcmode="lin" valueType="num">
                                      <p:cBhvr>
                                        <p:cTn id="25" dur="250" fill="hold"/>
                                        <p:tgtEl>
                                          <p:spTgt spid="2">
                                            <p:txEl>
                                              <p:pRg st="2" end="2"/>
                                            </p:txEl>
                                          </p:spTgt>
                                        </p:tgtEl>
                                        <p:attrNameLst>
                                          <p:attrName>ppt_x</p:attrName>
                                        </p:attrNameLst>
                                      </p:cBhvr>
                                      <p:tavLst>
                                        <p:tav tm="0">
                                          <p:val>
                                            <p:strVal val="#ppt_x"/>
                                          </p:val>
                                        </p:tav>
                                        <p:tav tm="50000">
                                          <p:val>
                                            <p:strVal val="#ppt_x+.1"/>
                                          </p:val>
                                        </p:tav>
                                        <p:tav tm="100000">
                                          <p:val>
                                            <p:strVal val="#ppt_x"/>
                                          </p:val>
                                        </p:tav>
                                      </p:tavLst>
                                    </p:anim>
                                    <p:anim calcmode="lin" valueType="num">
                                      <p:cBhvr>
                                        <p:cTn id="26" dur="250" fill="hold"/>
                                        <p:tgtEl>
                                          <p:spTgt spid="2">
                                            <p:txEl>
                                              <p:pRg st="2" end="2"/>
                                            </p:txEl>
                                          </p:spTgt>
                                        </p:tgtEl>
                                        <p:attrNameLst>
                                          <p:attrName>ppt_y</p:attrName>
                                        </p:attrNameLst>
                                      </p:cBhvr>
                                      <p:tavLst>
                                        <p:tav tm="0">
                                          <p:val>
                                            <p:strVal val="#ppt_y"/>
                                          </p:val>
                                        </p:tav>
                                        <p:tav tm="100000">
                                          <p:val>
                                            <p:strVal val="#ppt_y"/>
                                          </p:val>
                                        </p:tav>
                                      </p:tavLst>
                                    </p:anim>
                                    <p:anim calcmode="lin" valueType="num">
                                      <p:cBhvr>
                                        <p:cTn id="27" dur="250" fill="hold"/>
                                        <p:tgtEl>
                                          <p:spTgt spid="2">
                                            <p:txEl>
                                              <p:pRg st="2" end="2"/>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8" dur="250" fill="hold"/>
                                        <p:tgtEl>
                                          <p:spTgt spid="2">
                                            <p:txEl>
                                              <p:pRg st="2" end="2"/>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9" dur="250" tmFilter="0,0; .5, 1; 1, 1"/>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47225" y="1900903"/>
            <a:ext cx="9697329" cy="4401205"/>
          </a:xfrm>
          <a:prstGeom prst="rect">
            <a:avLst/>
          </a:prstGeom>
        </p:spPr>
        <p:txBody>
          <a:bodyPr wrap="square">
            <a:spAutoFit/>
          </a:bodyPr>
          <a:lstStyle/>
          <a:p>
            <a:pPr marL="514350" indent="-514350" algn="just" rtl="1">
              <a:buFont typeface="+mj-lt"/>
              <a:buAutoNum type="arabicPeriod" startAt="3"/>
            </a:pPr>
            <a:r>
              <a:rPr lang="ar-SA" sz="2800" dirty="0">
                <a:latin typeface="Unikurd Jino" panose="020B0604030504040204" pitchFamily="34" charset="-78"/>
                <a:cs typeface="Unikurd Jino" panose="020B0604030504040204" pitchFamily="34" charset="-78"/>
              </a:rPr>
              <a:t>گۆڕینی ئەو کۆمەڵەیەی کە تاکەکەی تیادا دەژی: </a:t>
            </a:r>
            <a:r>
              <a:rPr lang="ar-SA" sz="2800" dirty="0">
                <a:latin typeface="Unikurd Goran" panose="020B0604030504040204" pitchFamily="34" charset="-78"/>
                <a:cs typeface="Unikurd Goran" panose="020B0604030504040204" pitchFamily="34" charset="-78"/>
              </a:rPr>
              <a:t>گەر هاتوو تاکێک کۆمەڵەکەی خۆی گۆڕی و پەیوەندی بە کۆمەڵەیەکی ترەوەکرد و، کۆمەڵەکەش خاوەن ئاڕاستەیەکی جیاواز لە ئاڕاستە خودییەکەی بوون، ئەوا لەو کاتەدا تاکەکە لەپێناو خۆگونجاندن لەگەڵ کۆمەڵە نوێیەکەی، ئاڕاستەکەی دەگۆڕێت.</a:t>
            </a:r>
            <a:endParaRPr lang="ku-Arab-IQ" sz="2800" dirty="0">
              <a:latin typeface="Unikurd Goran" panose="020B0604030504040204" pitchFamily="34" charset="-78"/>
              <a:cs typeface="Unikurd Goran" panose="020B0604030504040204" pitchFamily="34" charset="-78"/>
            </a:endParaRPr>
          </a:p>
          <a:p>
            <a:pPr algn="just" rtl="1"/>
            <a:endParaRPr lang="en-US" sz="2800" dirty="0">
              <a:latin typeface="Unikurd Goran" panose="020B0604030504040204" pitchFamily="34" charset="-78"/>
              <a:cs typeface="Unikurd Goran" panose="020B0604030504040204" pitchFamily="34" charset="-78"/>
            </a:endParaRPr>
          </a:p>
          <a:p>
            <a:pPr marL="514350" indent="-514350" algn="just" rtl="1">
              <a:buFont typeface="+mj-lt"/>
              <a:buAutoNum type="arabicPeriod" startAt="3"/>
            </a:pPr>
            <a:r>
              <a:rPr lang="ar-SA" sz="2800" dirty="0">
                <a:latin typeface="Unikurd Jino" panose="020B0604030504040204" pitchFamily="34" charset="-78"/>
                <a:cs typeface="Unikurd Jino" panose="020B0604030504040204" pitchFamily="34" charset="-78"/>
              </a:rPr>
              <a:t>زانیاری نوێ:</a:t>
            </a:r>
            <a:r>
              <a:rPr lang="ar-SA" sz="2800" b="1" dirty="0">
                <a:latin typeface="Unikurd Jino" panose="020B0604030504040204" pitchFamily="34" charset="-78"/>
                <a:cs typeface="Unikurd Jino" panose="020B0604030504040204" pitchFamily="34" charset="-78"/>
              </a:rPr>
              <a:t> </a:t>
            </a:r>
            <a:r>
              <a:rPr lang="ar-SA" sz="2800" dirty="0">
                <a:latin typeface="Unikurd Goran" panose="020B0604030504040204" pitchFamily="34" charset="-78"/>
                <a:cs typeface="Unikurd Goran" panose="020B0604030504040204" pitchFamily="34" charset="-78"/>
              </a:rPr>
              <a:t>گۆرینی ئاڕاستەکان پیویستی بەزانیاری و مەعریفەی نوێیە لەبارەی بابەتی ئاڕاستە تازەکەیەوە هەیە، بۆیە زانیاری نوێ بەئامرازیکی گرنگی گۆڕینی ئاڕاستە دەروونی و کۆمەڵایەتییەکانی تاکەکان هەژماردەکرێ، مەعریفە وەک چۆن پێکهێنەرێکی سەرەکی ئاڕاستەکانە، بەهەمان شێوە؛ ئامرازێکی گرنگی گۆڕینی ئاڕاستەکانیشە.</a:t>
            </a:r>
            <a:endParaRPr lang="en-US" sz="2800" dirty="0">
              <a:latin typeface="Unikurd Goran" panose="020B0604030504040204" pitchFamily="34" charset="-78"/>
              <a:cs typeface="Unikurd Goran" panose="020B0604030504040204" pitchFamily="34" charset="-78"/>
            </a:endParaRPr>
          </a:p>
        </p:txBody>
      </p:sp>
      <p:sp>
        <p:nvSpPr>
          <p:cNvPr id="3" name="TextBox 2">
            <a:extLst>
              <a:ext uri="{FF2B5EF4-FFF2-40B4-BE49-F238E27FC236}">
                <a16:creationId xmlns:a16="http://schemas.microsoft.com/office/drawing/2014/main" id="{61359E14-A7FB-7F31-078F-51FD888A8486}"/>
              </a:ext>
            </a:extLst>
          </p:cNvPr>
          <p:cNvSpPr txBox="1"/>
          <p:nvPr/>
        </p:nvSpPr>
        <p:spPr>
          <a:xfrm>
            <a:off x="970671" y="394547"/>
            <a:ext cx="9697329" cy="769441"/>
          </a:xfrm>
          <a:prstGeom prst="rect">
            <a:avLst/>
          </a:prstGeom>
        </p:spPr>
        <p:style>
          <a:lnRef idx="0">
            <a:schemeClr val="accent5"/>
          </a:lnRef>
          <a:fillRef idx="3">
            <a:schemeClr val="accent5"/>
          </a:fillRef>
          <a:effectRef idx="3">
            <a:schemeClr val="accent5"/>
          </a:effectRef>
          <a:fontRef idx="minor">
            <a:schemeClr val="lt1"/>
          </a:fontRef>
        </p:style>
        <p:txBody>
          <a:bodyPr wrap="square" rtlCol="1" anchor="ctr">
            <a:spAutoFit/>
          </a:bodyPr>
          <a:lstStyle/>
          <a:p>
            <a:pPr algn="r" rtl="1">
              <a:lnSpc>
                <a:spcPct val="150000"/>
              </a:lnSpc>
            </a:pPr>
            <a:r>
              <a:rPr lang="en-US" sz="3200" dirty="0">
                <a:latin typeface="Unikurd Jino" panose="020B0604030504040204" pitchFamily="34" charset="-78"/>
                <a:cs typeface="Unikurd Jino" panose="020B0604030504040204" pitchFamily="34" charset="-78"/>
              </a:rPr>
              <a:t> </a:t>
            </a:r>
            <a:r>
              <a:rPr lang="ku-Arab-IQ" sz="3200" dirty="0">
                <a:latin typeface="Unikurd Jino" panose="020B0604030504040204" pitchFamily="34" charset="-78"/>
                <a:cs typeface="Unikurd Jino" panose="020B0604030504040204" pitchFamily="34" charset="-78"/>
              </a:rPr>
              <a:t>پێنجەم: شێوازەکانی گۆڕینی ئاڕاستە دەروونیی و کۆمەڵایەتییەکان</a:t>
            </a:r>
            <a:endParaRPr lang="en-US" sz="3200" dirty="0">
              <a:latin typeface="Unikurd Jino" panose="020B0604030504040204" pitchFamily="34" charset="-78"/>
              <a:cs typeface="Unikurd Jino" panose="020B0604030504040204" pitchFamily="34" charset="-78"/>
            </a:endParaRPr>
          </a:p>
        </p:txBody>
      </p:sp>
    </p:spTree>
    <p:extLst>
      <p:ext uri="{BB962C8B-B14F-4D97-AF65-F5344CB8AC3E}">
        <p14:creationId xmlns:p14="http://schemas.microsoft.com/office/powerpoint/2010/main" val="23386459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nodeType="clickEffect">
                                  <p:stCondLst>
                                    <p:cond delay="0"/>
                                  </p:stCondLst>
                                  <p:iterate type="lt">
                                    <p:tmPct val="10000"/>
                                  </p:iterate>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250" fill="hold"/>
                                        <p:tgtEl>
                                          <p:spTgt spid="2">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250" fill="hold"/>
                                        <p:tgtEl>
                                          <p:spTgt spid="2">
                                            <p:txEl>
                                              <p:pRg st="0" end="0"/>
                                            </p:txEl>
                                          </p:spTgt>
                                        </p:tgtEl>
                                        <p:attrNameLst>
                                          <p:attrName>ppt_y</p:attrName>
                                        </p:attrNameLst>
                                      </p:cBhvr>
                                      <p:tavLst>
                                        <p:tav tm="0">
                                          <p:val>
                                            <p:strVal val="#ppt_y"/>
                                          </p:val>
                                        </p:tav>
                                        <p:tav tm="100000">
                                          <p:val>
                                            <p:strVal val="#ppt_y"/>
                                          </p:val>
                                        </p:tav>
                                      </p:tavLst>
                                    </p:anim>
                                    <p:anim calcmode="lin" valueType="num">
                                      <p:cBhvr>
                                        <p:cTn id="9" dur="250" fill="hold"/>
                                        <p:tgtEl>
                                          <p:spTgt spid="2">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250" fill="hold"/>
                                        <p:tgtEl>
                                          <p:spTgt spid="2">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250" tmFilter="0,0; .5, 1; 1, 1"/>
                                        <p:tgtEl>
                                          <p:spTgt spid="2">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41" presetClass="entr" presetSubtype="0" fill="hold" nodeType="clickEffect">
                                  <p:stCondLst>
                                    <p:cond delay="0"/>
                                  </p:stCondLst>
                                  <p:iterate type="lt">
                                    <p:tmPct val="10000"/>
                                  </p:iterate>
                                  <p:childTnLst>
                                    <p:set>
                                      <p:cBhvr>
                                        <p:cTn id="15" dur="1" fill="hold">
                                          <p:stCondLst>
                                            <p:cond delay="0"/>
                                          </p:stCondLst>
                                        </p:cTn>
                                        <p:tgtEl>
                                          <p:spTgt spid="2">
                                            <p:txEl>
                                              <p:pRg st="2" end="2"/>
                                            </p:txEl>
                                          </p:spTgt>
                                        </p:tgtEl>
                                        <p:attrNameLst>
                                          <p:attrName>style.visibility</p:attrName>
                                        </p:attrNameLst>
                                      </p:cBhvr>
                                      <p:to>
                                        <p:strVal val="visible"/>
                                      </p:to>
                                    </p:set>
                                    <p:anim calcmode="lin" valueType="num">
                                      <p:cBhvr>
                                        <p:cTn id="16" dur="250" fill="hold"/>
                                        <p:tgtEl>
                                          <p:spTgt spid="2">
                                            <p:txEl>
                                              <p:pRg st="2" end="2"/>
                                            </p:txEl>
                                          </p:spTgt>
                                        </p:tgtEl>
                                        <p:attrNameLst>
                                          <p:attrName>ppt_x</p:attrName>
                                        </p:attrNameLst>
                                      </p:cBhvr>
                                      <p:tavLst>
                                        <p:tav tm="0">
                                          <p:val>
                                            <p:strVal val="#ppt_x"/>
                                          </p:val>
                                        </p:tav>
                                        <p:tav tm="50000">
                                          <p:val>
                                            <p:strVal val="#ppt_x+.1"/>
                                          </p:val>
                                        </p:tav>
                                        <p:tav tm="100000">
                                          <p:val>
                                            <p:strVal val="#ppt_x"/>
                                          </p:val>
                                        </p:tav>
                                      </p:tavLst>
                                    </p:anim>
                                    <p:anim calcmode="lin" valueType="num">
                                      <p:cBhvr>
                                        <p:cTn id="17" dur="250" fill="hold"/>
                                        <p:tgtEl>
                                          <p:spTgt spid="2">
                                            <p:txEl>
                                              <p:pRg st="2" end="2"/>
                                            </p:txEl>
                                          </p:spTgt>
                                        </p:tgtEl>
                                        <p:attrNameLst>
                                          <p:attrName>ppt_y</p:attrName>
                                        </p:attrNameLst>
                                      </p:cBhvr>
                                      <p:tavLst>
                                        <p:tav tm="0">
                                          <p:val>
                                            <p:strVal val="#ppt_y"/>
                                          </p:val>
                                        </p:tav>
                                        <p:tav tm="100000">
                                          <p:val>
                                            <p:strVal val="#ppt_y"/>
                                          </p:val>
                                        </p:tav>
                                      </p:tavLst>
                                    </p:anim>
                                    <p:anim calcmode="lin" valueType="num">
                                      <p:cBhvr>
                                        <p:cTn id="18" dur="250" fill="hold"/>
                                        <p:tgtEl>
                                          <p:spTgt spid="2">
                                            <p:txEl>
                                              <p:pRg st="2" end="2"/>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9" dur="250" fill="hold"/>
                                        <p:tgtEl>
                                          <p:spTgt spid="2">
                                            <p:txEl>
                                              <p:pRg st="2" end="2"/>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0" dur="250" tmFilter="0,0; .5, 1; 1, 1"/>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70671" y="1722223"/>
            <a:ext cx="9697329" cy="4893647"/>
          </a:xfrm>
          <a:prstGeom prst="rect">
            <a:avLst/>
          </a:prstGeom>
        </p:spPr>
        <p:txBody>
          <a:bodyPr wrap="square">
            <a:spAutoFit/>
          </a:bodyPr>
          <a:lstStyle/>
          <a:p>
            <a:pPr marL="514350" indent="-514350" algn="just" rtl="1">
              <a:buFont typeface="+mj-lt"/>
              <a:buAutoNum type="arabicPeriod" startAt="5"/>
            </a:pPr>
            <a:r>
              <a:rPr lang="ar-SA" sz="2600" dirty="0">
                <a:latin typeface="Unikurd Jino" panose="020B0604030504040204" pitchFamily="34" charset="-78"/>
                <a:cs typeface="Unikurd Jino" panose="020B0604030504040204" pitchFamily="34" charset="-78"/>
              </a:rPr>
              <a:t>ڕاگەیاندن</a:t>
            </a:r>
            <a:r>
              <a:rPr lang="ar-SA" sz="2600" dirty="0">
                <a:latin typeface="Unikurd Goran" panose="020B0604030504040204" pitchFamily="34" charset="-78"/>
                <a:cs typeface="Unikurd Goran" panose="020B0604030504040204" pitchFamily="34" charset="-78"/>
              </a:rPr>
              <a:t>:</a:t>
            </a:r>
            <a:r>
              <a:rPr lang="ar-SA" sz="2600" b="1" dirty="0">
                <a:latin typeface="Unikurd Goran" panose="020B0604030504040204" pitchFamily="34" charset="-78"/>
                <a:cs typeface="Unikurd Goran" panose="020B0604030504040204" pitchFamily="34" charset="-78"/>
              </a:rPr>
              <a:t> </a:t>
            </a:r>
            <a:r>
              <a:rPr lang="ar-SA" sz="2600" dirty="0">
                <a:latin typeface="Unikurd Goran" panose="020B0604030504040204" pitchFamily="34" charset="-78"/>
                <a:cs typeface="Unikurd Goran" panose="020B0604030504040204" pitchFamily="34" charset="-78"/>
              </a:rPr>
              <a:t>لەکۆمەڵگادا ئامرازەکانی ڕاگەیاندن ڕۆڵ و کاریگەری گرنگییان لەئەستۆدایە، بەتایبەت لەکاریگەری خستنەسەر پێکهێنان و گەشەپێدانی ئاڕاستەی تاکەکان، جا ئەم کاریگەرییە بەئاڕاستەیەکی ئەرێنی و لەپێناو پەرەپێدانی خۆشەویستی نێوان تاکەکان بێت، یاخود بەپێچەوانەوە ئاڕاستەیەکی نەرێنی ڕووە و توندوتیژی و ڕەگەزپەرستی بێت لەهەمان کاتدا؛ سەرجەمی ئامرازە جۆربەجۆرەکانی ڕاگەیاندن کاریگەری گەورەش لەگۆڕینی ئاڕاستەی تاکەکاندا دەبینن، بەهۆی ئەوەی بەخێرای بەدەستی تاکەکانی کۆمەڵگا دەگەن، (ڕۆژنامە و ڕادیۆ و تەلەڤزیۆن و کەناڵە ئاسمانی و ئەنتەرنێت و تۆڕە کۆمەڵایەتییەکان)، بۆیە وەک پردێکی بەیەکگەیاندن؛ هەواڵ و زانیاری و بیرۆکە جیاوازەکان بۆ تاکەکان دەگوازنەوە و، بەهۆیەوەش یارمەتی گۆرینی ئاڕاستەیان دەدات، جا بەشێوازێکی ئەرێنی بێت، یاخود بەپێچەوانەوە؛ بۆ ئاڕاستەیەکی نەرێنی.</a:t>
            </a:r>
            <a:endParaRPr lang="en-US" sz="2600" dirty="0">
              <a:latin typeface="Unikurd Goran" panose="020B0604030504040204" pitchFamily="34" charset="-78"/>
              <a:cs typeface="Unikurd Goran" panose="020B0604030504040204" pitchFamily="34" charset="-78"/>
            </a:endParaRPr>
          </a:p>
        </p:txBody>
      </p:sp>
      <p:sp>
        <p:nvSpPr>
          <p:cNvPr id="3" name="TextBox 2">
            <a:extLst>
              <a:ext uri="{FF2B5EF4-FFF2-40B4-BE49-F238E27FC236}">
                <a16:creationId xmlns:a16="http://schemas.microsoft.com/office/drawing/2014/main" id="{1D2B836F-5C39-3E45-FEBF-B5101ECE39DC}"/>
              </a:ext>
            </a:extLst>
          </p:cNvPr>
          <p:cNvSpPr txBox="1"/>
          <p:nvPr/>
        </p:nvSpPr>
        <p:spPr>
          <a:xfrm>
            <a:off x="970671" y="394547"/>
            <a:ext cx="9697329" cy="769441"/>
          </a:xfrm>
          <a:prstGeom prst="rect">
            <a:avLst/>
          </a:prstGeom>
        </p:spPr>
        <p:style>
          <a:lnRef idx="0">
            <a:schemeClr val="accent5"/>
          </a:lnRef>
          <a:fillRef idx="3">
            <a:schemeClr val="accent5"/>
          </a:fillRef>
          <a:effectRef idx="3">
            <a:schemeClr val="accent5"/>
          </a:effectRef>
          <a:fontRef idx="minor">
            <a:schemeClr val="lt1"/>
          </a:fontRef>
        </p:style>
        <p:txBody>
          <a:bodyPr wrap="square" rtlCol="1" anchor="ctr">
            <a:spAutoFit/>
          </a:bodyPr>
          <a:lstStyle/>
          <a:p>
            <a:pPr algn="r" rtl="1">
              <a:lnSpc>
                <a:spcPct val="150000"/>
              </a:lnSpc>
            </a:pPr>
            <a:r>
              <a:rPr lang="en-US" sz="3200" dirty="0">
                <a:latin typeface="Unikurd Jino" panose="020B0604030504040204" pitchFamily="34" charset="-78"/>
                <a:cs typeface="Unikurd Jino" panose="020B0604030504040204" pitchFamily="34" charset="-78"/>
              </a:rPr>
              <a:t> </a:t>
            </a:r>
            <a:r>
              <a:rPr lang="ku-Arab-IQ" sz="3200" dirty="0">
                <a:latin typeface="Unikurd Jino" panose="020B0604030504040204" pitchFamily="34" charset="-78"/>
                <a:cs typeface="Unikurd Jino" panose="020B0604030504040204" pitchFamily="34" charset="-78"/>
              </a:rPr>
              <a:t>پێنجەم: شێوازەکانی گۆڕینی ئاڕاستە دەروونیی و کۆمەڵایەتییەکان</a:t>
            </a:r>
            <a:endParaRPr lang="en-US" sz="3200" dirty="0">
              <a:latin typeface="Unikurd Jino" panose="020B0604030504040204" pitchFamily="34" charset="-78"/>
              <a:cs typeface="Unikurd Jino" panose="020B0604030504040204" pitchFamily="34" charset="-78"/>
            </a:endParaRPr>
          </a:p>
        </p:txBody>
      </p:sp>
    </p:spTree>
    <p:extLst>
      <p:ext uri="{BB962C8B-B14F-4D97-AF65-F5344CB8AC3E}">
        <p14:creationId xmlns:p14="http://schemas.microsoft.com/office/powerpoint/2010/main" val="8169964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nodeType="clickEffect">
                                  <p:stCondLst>
                                    <p:cond delay="0"/>
                                  </p:stCondLst>
                                  <p:iterate type="lt">
                                    <p:tmPct val="10000"/>
                                  </p:iterate>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250" fill="hold"/>
                                        <p:tgtEl>
                                          <p:spTgt spid="2">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250" fill="hold"/>
                                        <p:tgtEl>
                                          <p:spTgt spid="2">
                                            <p:txEl>
                                              <p:pRg st="0" end="0"/>
                                            </p:txEl>
                                          </p:spTgt>
                                        </p:tgtEl>
                                        <p:attrNameLst>
                                          <p:attrName>ppt_y</p:attrName>
                                        </p:attrNameLst>
                                      </p:cBhvr>
                                      <p:tavLst>
                                        <p:tav tm="0">
                                          <p:val>
                                            <p:strVal val="#ppt_y"/>
                                          </p:val>
                                        </p:tav>
                                        <p:tav tm="100000">
                                          <p:val>
                                            <p:strVal val="#ppt_y"/>
                                          </p:val>
                                        </p:tav>
                                      </p:tavLst>
                                    </p:anim>
                                    <p:anim calcmode="lin" valueType="num">
                                      <p:cBhvr>
                                        <p:cTn id="9" dur="250" fill="hold"/>
                                        <p:tgtEl>
                                          <p:spTgt spid="2">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250" fill="hold"/>
                                        <p:tgtEl>
                                          <p:spTgt spid="2">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250" tmFilter="0,0; .5, 1; 1, 1"/>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2151727"/>
            <a:ext cx="12192000" cy="2123658"/>
          </a:xfrm>
          <a:prstGeom prst="rect">
            <a:avLst/>
          </a:prstGeom>
          <a:noFill/>
        </p:spPr>
        <p:txBody>
          <a:bodyPr wrap="square" rtlCol="0">
            <a:spAutoFit/>
          </a:bodyPr>
          <a:lstStyle/>
          <a:p>
            <a:pPr algn="ctr" rtl="1"/>
            <a:r>
              <a:rPr lang="ku-Arab-IQ" sz="6600" dirty="0">
                <a:solidFill>
                  <a:srgbClr val="800000"/>
                </a:solidFill>
                <a:latin typeface="Unikurd Jino" panose="020B0604030504040204" pitchFamily="34" charset="-78"/>
                <a:cs typeface="Unikurd Jino" panose="020B0604030504040204" pitchFamily="34" charset="-78"/>
              </a:rPr>
              <a:t>باسی سێیەم؛</a:t>
            </a:r>
          </a:p>
          <a:p>
            <a:pPr algn="ctr" rtl="1"/>
            <a:r>
              <a:rPr lang="ku-Arab-IQ" sz="6600" dirty="0">
                <a:solidFill>
                  <a:srgbClr val="800000"/>
                </a:solidFill>
                <a:latin typeface="Unikurd Jino" panose="020B0604030504040204" pitchFamily="34" charset="-78"/>
                <a:cs typeface="Unikurd Jino" panose="020B0604030504040204" pitchFamily="34" charset="-78"/>
              </a:rPr>
              <a:t>ئاڕاستە دەروونیی و کۆمەڵایەتییەکان.</a:t>
            </a:r>
            <a:endParaRPr lang="en-US" sz="6600" dirty="0">
              <a:solidFill>
                <a:srgbClr val="800000"/>
              </a:solidFill>
              <a:latin typeface="Unikurd Jino" panose="020B0604030504040204" pitchFamily="34" charset="-78"/>
              <a:cs typeface="Unikurd Jino" panose="020B0604030504040204" pitchFamily="34" charset="-78"/>
            </a:endParaRPr>
          </a:p>
        </p:txBody>
      </p:sp>
    </p:spTree>
    <p:extLst>
      <p:ext uri="{BB962C8B-B14F-4D97-AF65-F5344CB8AC3E}">
        <p14:creationId xmlns:p14="http://schemas.microsoft.com/office/powerpoint/2010/main" val="16945387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3"/>
                                        </p:tgtEl>
                                        <p:attrNameLst>
                                          <p:attrName>style.visibility</p:attrName>
                                        </p:attrNameLst>
                                      </p:cBhvr>
                                      <p:to>
                                        <p:strVal val="visible"/>
                                      </p:to>
                                    </p:set>
                                    <p:anim calcmode="lin" valueType="num">
                                      <p:cBhvr>
                                        <p:cTn id="7" dur="250" fill="hold"/>
                                        <p:tgtEl>
                                          <p:spTgt spid="3"/>
                                        </p:tgtEl>
                                        <p:attrNameLst>
                                          <p:attrName>ppt_x</p:attrName>
                                        </p:attrNameLst>
                                      </p:cBhvr>
                                      <p:tavLst>
                                        <p:tav tm="0">
                                          <p:val>
                                            <p:strVal val="#ppt_x"/>
                                          </p:val>
                                        </p:tav>
                                        <p:tav tm="50000">
                                          <p:val>
                                            <p:strVal val="#ppt_x+.1"/>
                                          </p:val>
                                        </p:tav>
                                        <p:tav tm="100000">
                                          <p:val>
                                            <p:strVal val="#ppt_x"/>
                                          </p:val>
                                        </p:tav>
                                      </p:tavLst>
                                    </p:anim>
                                    <p:anim calcmode="lin" valueType="num">
                                      <p:cBhvr>
                                        <p:cTn id="8" dur="250" fill="hold"/>
                                        <p:tgtEl>
                                          <p:spTgt spid="3"/>
                                        </p:tgtEl>
                                        <p:attrNameLst>
                                          <p:attrName>ppt_y</p:attrName>
                                        </p:attrNameLst>
                                      </p:cBhvr>
                                      <p:tavLst>
                                        <p:tav tm="0">
                                          <p:val>
                                            <p:strVal val="#ppt_y"/>
                                          </p:val>
                                        </p:tav>
                                        <p:tav tm="100000">
                                          <p:val>
                                            <p:strVal val="#ppt_y"/>
                                          </p:val>
                                        </p:tav>
                                      </p:tavLst>
                                    </p:anim>
                                    <p:anim calcmode="lin" valueType="num">
                                      <p:cBhvr>
                                        <p:cTn id="9" dur="250" fill="hold"/>
                                        <p:tgtEl>
                                          <p:spTgt spid="3"/>
                                        </p:tgtEl>
                                        <p:attrNameLst>
                                          <p:attrName>ppt_h</p:attrName>
                                        </p:attrNameLst>
                                      </p:cBhvr>
                                      <p:tavLst>
                                        <p:tav tm="0">
                                          <p:val>
                                            <p:strVal val="#ppt_h/10"/>
                                          </p:val>
                                        </p:tav>
                                        <p:tav tm="50000">
                                          <p:val>
                                            <p:strVal val="#ppt_h+.01"/>
                                          </p:val>
                                        </p:tav>
                                        <p:tav tm="100000">
                                          <p:val>
                                            <p:strVal val="#ppt_h"/>
                                          </p:val>
                                        </p:tav>
                                      </p:tavLst>
                                    </p:anim>
                                    <p:anim calcmode="lin" valueType="num">
                                      <p:cBhvr>
                                        <p:cTn id="10" dur="250" fill="hold"/>
                                        <p:tgtEl>
                                          <p:spTgt spid="3"/>
                                        </p:tgtEl>
                                        <p:attrNameLst>
                                          <p:attrName>ppt_w</p:attrName>
                                        </p:attrNameLst>
                                      </p:cBhvr>
                                      <p:tavLst>
                                        <p:tav tm="0">
                                          <p:val>
                                            <p:strVal val="#ppt_w/10"/>
                                          </p:val>
                                        </p:tav>
                                        <p:tav tm="50000">
                                          <p:val>
                                            <p:strVal val="#ppt_w+.01"/>
                                          </p:val>
                                        </p:tav>
                                        <p:tav tm="100000">
                                          <p:val>
                                            <p:strVal val="#ppt_w"/>
                                          </p:val>
                                        </p:tav>
                                      </p:tavLst>
                                    </p:anim>
                                    <p:animEffect transition="in" filter="fade">
                                      <p:cBhvr>
                                        <p:cTn id="11" dur="250" tmFilter="0,0; .5, 1; 1, 1"/>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70670" y="1443841"/>
            <a:ext cx="9697329" cy="4401205"/>
          </a:xfrm>
          <a:prstGeom prst="rect">
            <a:avLst/>
          </a:prstGeom>
        </p:spPr>
        <p:txBody>
          <a:bodyPr wrap="square">
            <a:spAutoFit/>
          </a:bodyPr>
          <a:lstStyle/>
          <a:p>
            <a:pPr algn="just" rtl="1"/>
            <a:endParaRPr lang="en-US" sz="2800" dirty="0">
              <a:latin typeface="Unikurd Jino" panose="020B0604030504040204" pitchFamily="34" charset="-78"/>
              <a:cs typeface="Unikurd Jino" panose="020B0604030504040204" pitchFamily="34" charset="-78"/>
            </a:endParaRPr>
          </a:p>
          <a:p>
            <a:pPr algn="just" rtl="1"/>
            <a:r>
              <a:rPr lang="ar-SA" sz="2800" dirty="0">
                <a:latin typeface="Unikurd Goran" panose="020B0604030504040204" pitchFamily="34" charset="-78"/>
                <a:cs typeface="Unikurd Goran" panose="020B0604030504040204" pitchFamily="34" charset="-78"/>
              </a:rPr>
              <a:t>چەمکی ئاڕاستە بۆ یەکەمین جار لەلایەن بیرمەندی ئینگلیزی (هێربرت سپێنسەر) لە کتێبەکەی بەناونیشانی (پڕەنسیپە سەرەتاییەکان) لەساڵی </a:t>
            </a:r>
            <a:r>
              <a:rPr lang="en-US" sz="2800" b="1" dirty="0">
                <a:latin typeface="+mj-lt"/>
                <a:cs typeface="Unikurd Goran" panose="020B0604030504040204" pitchFamily="34" charset="-78"/>
              </a:rPr>
              <a:t>(1862)</a:t>
            </a:r>
            <a:r>
              <a:rPr lang="ar-SA" sz="2800" dirty="0">
                <a:latin typeface="Unikurd Goran" panose="020B0604030504040204" pitchFamily="34" charset="-78"/>
                <a:cs typeface="Unikurd Goran" panose="020B0604030504040204" pitchFamily="34" charset="-78"/>
              </a:rPr>
              <a:t> ئاماژەی پێدراوە، کاتێک کە دەڵێ؛ بۆ گەیشتنمان بە بڕیارە دروستەکان، سەبارەت بەپرسە ورووژێنەرەکان تا ڕادەیەکی زۆر پشت بە ئاڕاستە ئەقلییەکان دەبەستین.</a:t>
            </a:r>
            <a:endParaRPr lang="en-US" sz="2800" dirty="0">
              <a:latin typeface="Unikurd Goran" panose="020B0604030504040204" pitchFamily="34" charset="-78"/>
              <a:cs typeface="Unikurd Goran" panose="020B0604030504040204" pitchFamily="34" charset="-78"/>
            </a:endParaRPr>
          </a:p>
          <a:p>
            <a:pPr algn="just" rtl="1"/>
            <a:r>
              <a:rPr lang="ar-SA" sz="2800" dirty="0">
                <a:latin typeface="Unikurd Goran" panose="020B0604030504040204" pitchFamily="34" charset="-78"/>
                <a:cs typeface="Unikurd Goran" panose="020B0604030504040204" pitchFamily="34" charset="-78"/>
              </a:rPr>
              <a:t>بۆ پێناسەکردنی ئاڕاستەکانیش</a:t>
            </a:r>
            <a:r>
              <a:rPr lang="ar-SA" sz="2800" b="1" dirty="0">
                <a:latin typeface="Unikurd Goran" panose="020B0604030504040204" pitchFamily="34" charset="-78"/>
                <a:cs typeface="Unikurd Goran" panose="020B0604030504040204" pitchFamily="34" charset="-78"/>
              </a:rPr>
              <a:t> </a:t>
            </a:r>
            <a:r>
              <a:rPr lang="ar-SA" sz="2800" dirty="0">
                <a:latin typeface="Unikurd Goran" panose="020B0604030504040204" pitchFamily="34" charset="-78"/>
                <a:cs typeface="Unikurd Goran" panose="020B0604030504040204" pitchFamily="34" charset="-78"/>
              </a:rPr>
              <a:t>(ستریکلند) دەڵێت؛ </a:t>
            </a:r>
            <a:endParaRPr lang="ku-Arab-IQ" sz="2800" dirty="0">
              <a:latin typeface="Unikurd Goran" panose="020B0604030504040204" pitchFamily="34" charset="-78"/>
              <a:cs typeface="Unikurd Goran" panose="020B0604030504040204" pitchFamily="34" charset="-78"/>
            </a:endParaRPr>
          </a:p>
          <a:p>
            <a:pPr algn="just" rtl="1"/>
            <a:endParaRPr lang="ku-Arab-IQ" sz="2800" b="1" dirty="0">
              <a:latin typeface="Unikurd Goran" panose="020B0604030504040204" pitchFamily="34" charset="-78"/>
              <a:cs typeface="Unikurd Goran" panose="020B0604030504040204" pitchFamily="34" charset="-78"/>
            </a:endParaRPr>
          </a:p>
          <a:p>
            <a:pPr algn="just" rtl="1"/>
            <a:r>
              <a:rPr lang="ar-SA" sz="2800" b="1" dirty="0">
                <a:latin typeface="Unikurd Goran" panose="020B0604030504040204" pitchFamily="34" charset="-78"/>
                <a:cs typeface="Unikurd Goran" panose="020B0604030504040204" pitchFamily="34" charset="-78"/>
              </a:rPr>
              <a:t>ئاڕاستەکان بریتین لە هەستەکان یاخود بیروباوەڕ و بیروڕای پەسەندکراو، یاخود ڕەتکراوە بەرامبەر بە بابەتەکان.</a:t>
            </a:r>
            <a:endParaRPr lang="en-US" sz="2800" dirty="0">
              <a:latin typeface="Unikurd Goran" panose="020B0604030504040204" pitchFamily="34" charset="-78"/>
              <a:cs typeface="Unikurd Goran" panose="020B0604030504040204" pitchFamily="34" charset="-78"/>
            </a:endParaRPr>
          </a:p>
        </p:txBody>
      </p:sp>
      <p:sp>
        <p:nvSpPr>
          <p:cNvPr id="6" name="TextBox 5">
            <a:extLst>
              <a:ext uri="{FF2B5EF4-FFF2-40B4-BE49-F238E27FC236}">
                <a16:creationId xmlns:a16="http://schemas.microsoft.com/office/drawing/2014/main" id="{317DBB70-3BB1-F486-1DFE-5BF0B51E3D86}"/>
              </a:ext>
            </a:extLst>
          </p:cNvPr>
          <p:cNvSpPr txBox="1"/>
          <p:nvPr/>
        </p:nvSpPr>
        <p:spPr>
          <a:xfrm>
            <a:off x="970671" y="394547"/>
            <a:ext cx="9697329" cy="769441"/>
          </a:xfrm>
          <a:prstGeom prst="rect">
            <a:avLst/>
          </a:prstGeom>
        </p:spPr>
        <p:style>
          <a:lnRef idx="0">
            <a:schemeClr val="accent5"/>
          </a:lnRef>
          <a:fillRef idx="3">
            <a:schemeClr val="accent5"/>
          </a:fillRef>
          <a:effectRef idx="3">
            <a:schemeClr val="accent5"/>
          </a:effectRef>
          <a:fontRef idx="minor">
            <a:schemeClr val="lt1"/>
          </a:fontRef>
        </p:style>
        <p:txBody>
          <a:bodyPr wrap="square" rtlCol="1" anchor="t">
            <a:spAutoFit/>
          </a:bodyPr>
          <a:lstStyle/>
          <a:p>
            <a:pPr algn="r" rtl="1">
              <a:lnSpc>
                <a:spcPct val="150000"/>
              </a:lnSpc>
            </a:pPr>
            <a:r>
              <a:rPr lang="ku-Arab-IQ" sz="3200" dirty="0">
                <a:latin typeface="Unikurd Jino" panose="020B0604030504040204" pitchFamily="34" charset="-78"/>
                <a:cs typeface="Unikurd Jino" panose="020B0604030504040204" pitchFamily="34" charset="-78"/>
              </a:rPr>
              <a:t> یەکەم: پێناسەی ئاڕاستە دەروونیی و کۆمەڵایەتییەکان.</a:t>
            </a:r>
            <a:endParaRPr lang="en-US" sz="3200" dirty="0">
              <a:latin typeface="Unikurd Jino" panose="020B0604030504040204" pitchFamily="34" charset="-78"/>
              <a:cs typeface="Unikurd Jino" panose="020B0604030504040204" pitchFamily="34" charset="-78"/>
            </a:endParaRPr>
          </a:p>
        </p:txBody>
      </p:sp>
    </p:spTree>
    <p:extLst>
      <p:ext uri="{BB962C8B-B14F-4D97-AF65-F5344CB8AC3E}">
        <p14:creationId xmlns:p14="http://schemas.microsoft.com/office/powerpoint/2010/main" val="35110205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6"/>
                                        </p:tgtEl>
                                        <p:attrNameLst>
                                          <p:attrName>style.visibility</p:attrName>
                                        </p:attrNameLst>
                                      </p:cBhvr>
                                      <p:to>
                                        <p:strVal val="visible"/>
                                      </p:to>
                                    </p:set>
                                    <p:anim calcmode="lin" valueType="num">
                                      <p:cBhvr>
                                        <p:cTn id="7" dur="250" fill="hold"/>
                                        <p:tgtEl>
                                          <p:spTgt spid="6"/>
                                        </p:tgtEl>
                                        <p:attrNameLst>
                                          <p:attrName>ppt_x</p:attrName>
                                        </p:attrNameLst>
                                      </p:cBhvr>
                                      <p:tavLst>
                                        <p:tav tm="0">
                                          <p:val>
                                            <p:strVal val="#ppt_x"/>
                                          </p:val>
                                        </p:tav>
                                        <p:tav tm="50000">
                                          <p:val>
                                            <p:strVal val="#ppt_x+.1"/>
                                          </p:val>
                                        </p:tav>
                                        <p:tav tm="100000">
                                          <p:val>
                                            <p:strVal val="#ppt_x"/>
                                          </p:val>
                                        </p:tav>
                                      </p:tavLst>
                                    </p:anim>
                                    <p:anim calcmode="lin" valueType="num">
                                      <p:cBhvr>
                                        <p:cTn id="8" dur="250" fill="hold"/>
                                        <p:tgtEl>
                                          <p:spTgt spid="6"/>
                                        </p:tgtEl>
                                        <p:attrNameLst>
                                          <p:attrName>ppt_y</p:attrName>
                                        </p:attrNameLst>
                                      </p:cBhvr>
                                      <p:tavLst>
                                        <p:tav tm="0">
                                          <p:val>
                                            <p:strVal val="#ppt_y"/>
                                          </p:val>
                                        </p:tav>
                                        <p:tav tm="100000">
                                          <p:val>
                                            <p:strVal val="#ppt_y"/>
                                          </p:val>
                                        </p:tav>
                                      </p:tavLst>
                                    </p:anim>
                                    <p:anim calcmode="lin" valueType="num">
                                      <p:cBhvr>
                                        <p:cTn id="9" dur="250" fill="hold"/>
                                        <p:tgtEl>
                                          <p:spTgt spid="6"/>
                                        </p:tgtEl>
                                        <p:attrNameLst>
                                          <p:attrName>ppt_h</p:attrName>
                                        </p:attrNameLst>
                                      </p:cBhvr>
                                      <p:tavLst>
                                        <p:tav tm="0">
                                          <p:val>
                                            <p:strVal val="#ppt_h/10"/>
                                          </p:val>
                                        </p:tav>
                                        <p:tav tm="50000">
                                          <p:val>
                                            <p:strVal val="#ppt_h+.01"/>
                                          </p:val>
                                        </p:tav>
                                        <p:tav tm="100000">
                                          <p:val>
                                            <p:strVal val="#ppt_h"/>
                                          </p:val>
                                        </p:tav>
                                      </p:tavLst>
                                    </p:anim>
                                    <p:anim calcmode="lin" valueType="num">
                                      <p:cBhvr>
                                        <p:cTn id="10" dur="250" fill="hold"/>
                                        <p:tgtEl>
                                          <p:spTgt spid="6"/>
                                        </p:tgtEl>
                                        <p:attrNameLst>
                                          <p:attrName>ppt_w</p:attrName>
                                        </p:attrNameLst>
                                      </p:cBhvr>
                                      <p:tavLst>
                                        <p:tav tm="0">
                                          <p:val>
                                            <p:strVal val="#ppt_w/10"/>
                                          </p:val>
                                        </p:tav>
                                        <p:tav tm="50000">
                                          <p:val>
                                            <p:strVal val="#ppt_w+.01"/>
                                          </p:val>
                                        </p:tav>
                                        <p:tav tm="100000">
                                          <p:val>
                                            <p:strVal val="#ppt_w"/>
                                          </p:val>
                                        </p:tav>
                                      </p:tavLst>
                                    </p:anim>
                                    <p:animEffect transition="in" filter="fade">
                                      <p:cBhvr>
                                        <p:cTn id="11" dur="250" tmFilter="0,0; .5, 1; 1, 1"/>
                                        <p:tgtEl>
                                          <p:spTgt spid="6"/>
                                        </p:tgtEl>
                                      </p:cBhvr>
                                    </p:animEffect>
                                  </p:childTnLst>
                                </p:cTn>
                              </p:par>
                            </p:childTnLst>
                          </p:cTn>
                        </p:par>
                      </p:childTnLst>
                    </p:cTn>
                  </p:par>
                  <p:par>
                    <p:cTn id="12" fill="hold">
                      <p:stCondLst>
                        <p:cond delay="indefinite"/>
                      </p:stCondLst>
                      <p:childTnLst>
                        <p:par>
                          <p:cTn id="13" fill="hold">
                            <p:stCondLst>
                              <p:cond delay="0"/>
                            </p:stCondLst>
                            <p:childTnLst>
                              <p:par>
                                <p:cTn id="14" presetID="41" presetClass="entr" presetSubtype="0" fill="hold" nodeType="clickEffect">
                                  <p:stCondLst>
                                    <p:cond delay="0"/>
                                  </p:stCondLst>
                                  <p:iterate type="lt">
                                    <p:tmPct val="10000"/>
                                  </p:iterate>
                                  <p:childTnLst>
                                    <p:set>
                                      <p:cBhvr>
                                        <p:cTn id="15" dur="1" fill="hold">
                                          <p:stCondLst>
                                            <p:cond delay="0"/>
                                          </p:stCondLst>
                                        </p:cTn>
                                        <p:tgtEl>
                                          <p:spTgt spid="2">
                                            <p:txEl>
                                              <p:pRg st="1" end="1"/>
                                            </p:txEl>
                                          </p:spTgt>
                                        </p:tgtEl>
                                        <p:attrNameLst>
                                          <p:attrName>style.visibility</p:attrName>
                                        </p:attrNameLst>
                                      </p:cBhvr>
                                      <p:to>
                                        <p:strVal val="visible"/>
                                      </p:to>
                                    </p:set>
                                    <p:anim calcmode="lin" valueType="num">
                                      <p:cBhvr>
                                        <p:cTn id="16" dur="250" fill="hold"/>
                                        <p:tgtEl>
                                          <p:spTgt spid="2">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17" dur="250" fill="hold"/>
                                        <p:tgtEl>
                                          <p:spTgt spid="2">
                                            <p:txEl>
                                              <p:pRg st="1" end="1"/>
                                            </p:txEl>
                                          </p:spTgt>
                                        </p:tgtEl>
                                        <p:attrNameLst>
                                          <p:attrName>ppt_y</p:attrName>
                                        </p:attrNameLst>
                                      </p:cBhvr>
                                      <p:tavLst>
                                        <p:tav tm="0">
                                          <p:val>
                                            <p:strVal val="#ppt_y"/>
                                          </p:val>
                                        </p:tav>
                                        <p:tav tm="100000">
                                          <p:val>
                                            <p:strVal val="#ppt_y"/>
                                          </p:val>
                                        </p:tav>
                                      </p:tavLst>
                                    </p:anim>
                                    <p:anim calcmode="lin" valueType="num">
                                      <p:cBhvr>
                                        <p:cTn id="18" dur="250" fill="hold"/>
                                        <p:tgtEl>
                                          <p:spTgt spid="2">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9" dur="250" fill="hold"/>
                                        <p:tgtEl>
                                          <p:spTgt spid="2">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0" dur="250" tmFilter="0,0; .5, 1; 1, 1"/>
                                        <p:tgtEl>
                                          <p:spTgt spid="2">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41" presetClass="entr" presetSubtype="0" fill="hold" nodeType="clickEffect">
                                  <p:stCondLst>
                                    <p:cond delay="0"/>
                                  </p:stCondLst>
                                  <p:iterate type="lt">
                                    <p:tmPct val="10000"/>
                                  </p:iterate>
                                  <p:childTnLst>
                                    <p:set>
                                      <p:cBhvr>
                                        <p:cTn id="24" dur="1" fill="hold">
                                          <p:stCondLst>
                                            <p:cond delay="0"/>
                                          </p:stCondLst>
                                        </p:cTn>
                                        <p:tgtEl>
                                          <p:spTgt spid="2">
                                            <p:txEl>
                                              <p:pRg st="2" end="2"/>
                                            </p:txEl>
                                          </p:spTgt>
                                        </p:tgtEl>
                                        <p:attrNameLst>
                                          <p:attrName>style.visibility</p:attrName>
                                        </p:attrNameLst>
                                      </p:cBhvr>
                                      <p:to>
                                        <p:strVal val="visible"/>
                                      </p:to>
                                    </p:set>
                                    <p:anim calcmode="lin" valueType="num">
                                      <p:cBhvr>
                                        <p:cTn id="25" dur="250" fill="hold"/>
                                        <p:tgtEl>
                                          <p:spTgt spid="2">
                                            <p:txEl>
                                              <p:pRg st="2" end="2"/>
                                            </p:txEl>
                                          </p:spTgt>
                                        </p:tgtEl>
                                        <p:attrNameLst>
                                          <p:attrName>ppt_x</p:attrName>
                                        </p:attrNameLst>
                                      </p:cBhvr>
                                      <p:tavLst>
                                        <p:tav tm="0">
                                          <p:val>
                                            <p:strVal val="#ppt_x"/>
                                          </p:val>
                                        </p:tav>
                                        <p:tav tm="50000">
                                          <p:val>
                                            <p:strVal val="#ppt_x+.1"/>
                                          </p:val>
                                        </p:tav>
                                        <p:tav tm="100000">
                                          <p:val>
                                            <p:strVal val="#ppt_x"/>
                                          </p:val>
                                        </p:tav>
                                      </p:tavLst>
                                    </p:anim>
                                    <p:anim calcmode="lin" valueType="num">
                                      <p:cBhvr>
                                        <p:cTn id="26" dur="250" fill="hold"/>
                                        <p:tgtEl>
                                          <p:spTgt spid="2">
                                            <p:txEl>
                                              <p:pRg st="2" end="2"/>
                                            </p:txEl>
                                          </p:spTgt>
                                        </p:tgtEl>
                                        <p:attrNameLst>
                                          <p:attrName>ppt_y</p:attrName>
                                        </p:attrNameLst>
                                      </p:cBhvr>
                                      <p:tavLst>
                                        <p:tav tm="0">
                                          <p:val>
                                            <p:strVal val="#ppt_y"/>
                                          </p:val>
                                        </p:tav>
                                        <p:tav tm="100000">
                                          <p:val>
                                            <p:strVal val="#ppt_y"/>
                                          </p:val>
                                        </p:tav>
                                      </p:tavLst>
                                    </p:anim>
                                    <p:anim calcmode="lin" valueType="num">
                                      <p:cBhvr>
                                        <p:cTn id="27" dur="250" fill="hold"/>
                                        <p:tgtEl>
                                          <p:spTgt spid="2">
                                            <p:txEl>
                                              <p:pRg st="2" end="2"/>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8" dur="250" fill="hold"/>
                                        <p:tgtEl>
                                          <p:spTgt spid="2">
                                            <p:txEl>
                                              <p:pRg st="2" end="2"/>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9" dur="250" tmFilter="0,0; .5, 1; 1, 1"/>
                                        <p:tgtEl>
                                          <p:spTgt spid="2">
                                            <p:txEl>
                                              <p:pRg st="2" end="2"/>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41" presetClass="entr" presetSubtype="0" fill="hold" nodeType="clickEffect">
                                  <p:stCondLst>
                                    <p:cond delay="0"/>
                                  </p:stCondLst>
                                  <p:iterate type="lt">
                                    <p:tmPct val="10000"/>
                                  </p:iterate>
                                  <p:childTnLst>
                                    <p:set>
                                      <p:cBhvr>
                                        <p:cTn id="33" dur="1" fill="hold">
                                          <p:stCondLst>
                                            <p:cond delay="0"/>
                                          </p:stCondLst>
                                        </p:cTn>
                                        <p:tgtEl>
                                          <p:spTgt spid="2">
                                            <p:txEl>
                                              <p:pRg st="4" end="4"/>
                                            </p:txEl>
                                          </p:spTgt>
                                        </p:tgtEl>
                                        <p:attrNameLst>
                                          <p:attrName>style.visibility</p:attrName>
                                        </p:attrNameLst>
                                      </p:cBhvr>
                                      <p:to>
                                        <p:strVal val="visible"/>
                                      </p:to>
                                    </p:set>
                                    <p:anim calcmode="lin" valueType="num">
                                      <p:cBhvr>
                                        <p:cTn id="34" dur="250" fill="hold"/>
                                        <p:tgtEl>
                                          <p:spTgt spid="2">
                                            <p:txEl>
                                              <p:pRg st="4" end="4"/>
                                            </p:txEl>
                                          </p:spTgt>
                                        </p:tgtEl>
                                        <p:attrNameLst>
                                          <p:attrName>ppt_x</p:attrName>
                                        </p:attrNameLst>
                                      </p:cBhvr>
                                      <p:tavLst>
                                        <p:tav tm="0">
                                          <p:val>
                                            <p:strVal val="#ppt_x"/>
                                          </p:val>
                                        </p:tav>
                                        <p:tav tm="50000">
                                          <p:val>
                                            <p:strVal val="#ppt_x+.1"/>
                                          </p:val>
                                        </p:tav>
                                        <p:tav tm="100000">
                                          <p:val>
                                            <p:strVal val="#ppt_x"/>
                                          </p:val>
                                        </p:tav>
                                      </p:tavLst>
                                    </p:anim>
                                    <p:anim calcmode="lin" valueType="num">
                                      <p:cBhvr>
                                        <p:cTn id="35" dur="250" fill="hold"/>
                                        <p:tgtEl>
                                          <p:spTgt spid="2">
                                            <p:txEl>
                                              <p:pRg st="4" end="4"/>
                                            </p:txEl>
                                          </p:spTgt>
                                        </p:tgtEl>
                                        <p:attrNameLst>
                                          <p:attrName>ppt_y</p:attrName>
                                        </p:attrNameLst>
                                      </p:cBhvr>
                                      <p:tavLst>
                                        <p:tav tm="0">
                                          <p:val>
                                            <p:strVal val="#ppt_y"/>
                                          </p:val>
                                        </p:tav>
                                        <p:tav tm="100000">
                                          <p:val>
                                            <p:strVal val="#ppt_y"/>
                                          </p:val>
                                        </p:tav>
                                      </p:tavLst>
                                    </p:anim>
                                    <p:anim calcmode="lin" valueType="num">
                                      <p:cBhvr>
                                        <p:cTn id="36" dur="250" fill="hold"/>
                                        <p:tgtEl>
                                          <p:spTgt spid="2">
                                            <p:txEl>
                                              <p:pRg st="4" end="4"/>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7" dur="250" fill="hold"/>
                                        <p:tgtEl>
                                          <p:spTgt spid="2">
                                            <p:txEl>
                                              <p:pRg st="4" end="4"/>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8" dur="250" tmFilter="0,0; .5, 1; 1, 1"/>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70672" y="1869067"/>
            <a:ext cx="9697328" cy="3970318"/>
          </a:xfrm>
          <a:prstGeom prst="rect">
            <a:avLst/>
          </a:prstGeom>
        </p:spPr>
        <p:txBody>
          <a:bodyPr wrap="square">
            <a:spAutoFit/>
          </a:bodyPr>
          <a:lstStyle/>
          <a:p>
            <a:pPr algn="just" rtl="1"/>
            <a:r>
              <a:rPr lang="ar-SA" sz="2800" dirty="0">
                <a:latin typeface="Unikurd Goran" panose="020B0604030504040204" pitchFamily="34" charset="-78"/>
                <a:cs typeface="Unikurd Goran" panose="020B0604030504040204" pitchFamily="34" charset="-78"/>
              </a:rPr>
              <a:t>ئاڕاستە دەروونی و کۆمەڵایەتییەکان سێ پێکهاتەی جیاواز لە خۆدەگرن کە بریتین لە؛</a:t>
            </a:r>
            <a:endParaRPr lang="en-US" sz="2800" dirty="0">
              <a:latin typeface="Unikurd Goran" panose="020B0604030504040204" pitchFamily="34" charset="-78"/>
              <a:cs typeface="Unikurd Goran" panose="020B0604030504040204" pitchFamily="34" charset="-78"/>
            </a:endParaRPr>
          </a:p>
          <a:p>
            <a:pPr algn="just" rtl="1"/>
            <a:endParaRPr lang="en-US" sz="2000" dirty="0">
              <a:latin typeface="Unikurd Goran" panose="020B0604030504040204" pitchFamily="34" charset="-78"/>
              <a:cs typeface="Unikurd Goran" panose="020B0604030504040204" pitchFamily="34" charset="-78"/>
            </a:endParaRPr>
          </a:p>
          <a:p>
            <a:pPr marL="514350" indent="-514350" algn="just" rtl="1">
              <a:buFont typeface="+mj-lt"/>
              <a:buAutoNum type="arabicPeriod"/>
            </a:pPr>
            <a:r>
              <a:rPr lang="ar-SA" sz="2800" dirty="0">
                <a:latin typeface="Unikurd Jino" panose="020B0604030504040204" pitchFamily="34" charset="-78"/>
                <a:cs typeface="Unikurd Jino" panose="020B0604030504040204" pitchFamily="34" charset="-78"/>
              </a:rPr>
              <a:t>پێکهاتەی مەعریفی</a:t>
            </a:r>
            <a:r>
              <a:rPr lang="ar-SA" sz="2800" dirty="0">
                <a:latin typeface="Unikurd Jino" panose="020B0604030504040204" pitchFamily="34" charset="-78"/>
                <a:cs typeface="+mj-cs"/>
              </a:rPr>
              <a:t> </a:t>
            </a:r>
            <a:r>
              <a:rPr lang="en-US" sz="2800" b="1" dirty="0">
                <a:cs typeface="+mj-cs"/>
              </a:rPr>
              <a:t>(Cognitive Component)</a:t>
            </a:r>
          </a:p>
          <a:p>
            <a:pPr algn="just" rtl="1"/>
            <a:r>
              <a:rPr lang="ar-SA" sz="2800" dirty="0">
                <a:latin typeface="Unikurd Goran" panose="020B0604030504040204" pitchFamily="34" charset="-78"/>
                <a:cs typeface="Unikurd Goran" panose="020B0604030504040204" pitchFamily="34" charset="-78"/>
              </a:rPr>
              <a:t>ئاڕاستەكانی مرۆڤ پەیوەستە بەو زانیاریانەی كە دەربارەى كەسەكان هەیەتى، زانیاری گشتی دەربارەی ئەو بابەتەی ئاڕاستەی مرۆڤەكەى پێوە بەستراوە، چونكە ئەگەر بنەماكانی دروستبوونی ئاڕاستە بریتى بێت لە بە باشتر زانینی بابەتێك لە بابەتێكی تر، ئەوا ئەم كارە پێویستی بە پرۆسەیەكی عەقڵییە.</a:t>
            </a:r>
            <a:endParaRPr lang="en-US" sz="2800" dirty="0">
              <a:latin typeface="Unikurd Goran" panose="020B0604030504040204" pitchFamily="34" charset="-78"/>
              <a:cs typeface="Unikurd Goran" panose="020B0604030504040204" pitchFamily="34" charset="-78"/>
            </a:endParaRPr>
          </a:p>
        </p:txBody>
      </p:sp>
      <p:sp>
        <p:nvSpPr>
          <p:cNvPr id="4" name="TextBox 3">
            <a:extLst>
              <a:ext uri="{FF2B5EF4-FFF2-40B4-BE49-F238E27FC236}">
                <a16:creationId xmlns:a16="http://schemas.microsoft.com/office/drawing/2014/main" id="{9E5A431B-CD67-703F-8E01-0615722292E5}"/>
              </a:ext>
            </a:extLst>
          </p:cNvPr>
          <p:cNvSpPr txBox="1"/>
          <p:nvPr/>
        </p:nvSpPr>
        <p:spPr>
          <a:xfrm>
            <a:off x="970671" y="394547"/>
            <a:ext cx="9697329" cy="769441"/>
          </a:xfrm>
          <a:prstGeom prst="rect">
            <a:avLst/>
          </a:prstGeom>
        </p:spPr>
        <p:style>
          <a:lnRef idx="0">
            <a:schemeClr val="accent5"/>
          </a:lnRef>
          <a:fillRef idx="3">
            <a:schemeClr val="accent5"/>
          </a:fillRef>
          <a:effectRef idx="3">
            <a:schemeClr val="accent5"/>
          </a:effectRef>
          <a:fontRef idx="minor">
            <a:schemeClr val="lt1"/>
          </a:fontRef>
        </p:style>
        <p:txBody>
          <a:bodyPr wrap="square" rtlCol="1" anchor="t">
            <a:spAutoFit/>
          </a:bodyPr>
          <a:lstStyle/>
          <a:p>
            <a:pPr algn="r" rtl="1">
              <a:lnSpc>
                <a:spcPct val="150000"/>
              </a:lnSpc>
            </a:pPr>
            <a:r>
              <a:rPr lang="ku-Arab-IQ" sz="3200" dirty="0">
                <a:latin typeface="Unikurd Jino" panose="020B0604030504040204" pitchFamily="34" charset="-78"/>
                <a:cs typeface="Unikurd Jino" panose="020B0604030504040204" pitchFamily="34" charset="-78"/>
              </a:rPr>
              <a:t> دووەم؛ پێکهاتەی ئاڕاستە دەروونیی و کۆمەڵایەتییەکان</a:t>
            </a:r>
            <a:endParaRPr lang="en-US" sz="3200" dirty="0">
              <a:latin typeface="Unikurd Jino" panose="020B0604030504040204" pitchFamily="34" charset="-78"/>
              <a:cs typeface="Unikurd Jino" panose="020B0604030504040204" pitchFamily="34" charset="-78"/>
            </a:endParaRPr>
          </a:p>
        </p:txBody>
      </p:sp>
    </p:spTree>
    <p:extLst>
      <p:ext uri="{BB962C8B-B14F-4D97-AF65-F5344CB8AC3E}">
        <p14:creationId xmlns:p14="http://schemas.microsoft.com/office/powerpoint/2010/main" val="22300368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4"/>
                                        </p:tgtEl>
                                        <p:attrNameLst>
                                          <p:attrName>style.visibility</p:attrName>
                                        </p:attrNameLst>
                                      </p:cBhvr>
                                      <p:to>
                                        <p:strVal val="visible"/>
                                      </p:to>
                                    </p:set>
                                    <p:anim calcmode="lin" valueType="num">
                                      <p:cBhvr>
                                        <p:cTn id="7" dur="250" fill="hold"/>
                                        <p:tgtEl>
                                          <p:spTgt spid="4"/>
                                        </p:tgtEl>
                                        <p:attrNameLst>
                                          <p:attrName>ppt_x</p:attrName>
                                        </p:attrNameLst>
                                      </p:cBhvr>
                                      <p:tavLst>
                                        <p:tav tm="0">
                                          <p:val>
                                            <p:strVal val="#ppt_x"/>
                                          </p:val>
                                        </p:tav>
                                        <p:tav tm="50000">
                                          <p:val>
                                            <p:strVal val="#ppt_x+.1"/>
                                          </p:val>
                                        </p:tav>
                                        <p:tav tm="100000">
                                          <p:val>
                                            <p:strVal val="#ppt_x"/>
                                          </p:val>
                                        </p:tav>
                                      </p:tavLst>
                                    </p:anim>
                                    <p:anim calcmode="lin" valueType="num">
                                      <p:cBhvr>
                                        <p:cTn id="8" dur="250" fill="hold"/>
                                        <p:tgtEl>
                                          <p:spTgt spid="4"/>
                                        </p:tgtEl>
                                        <p:attrNameLst>
                                          <p:attrName>ppt_y</p:attrName>
                                        </p:attrNameLst>
                                      </p:cBhvr>
                                      <p:tavLst>
                                        <p:tav tm="0">
                                          <p:val>
                                            <p:strVal val="#ppt_y"/>
                                          </p:val>
                                        </p:tav>
                                        <p:tav tm="100000">
                                          <p:val>
                                            <p:strVal val="#ppt_y"/>
                                          </p:val>
                                        </p:tav>
                                      </p:tavLst>
                                    </p:anim>
                                    <p:anim calcmode="lin" valueType="num">
                                      <p:cBhvr>
                                        <p:cTn id="9" dur="250" fill="hold"/>
                                        <p:tgtEl>
                                          <p:spTgt spid="4"/>
                                        </p:tgtEl>
                                        <p:attrNameLst>
                                          <p:attrName>ppt_h</p:attrName>
                                        </p:attrNameLst>
                                      </p:cBhvr>
                                      <p:tavLst>
                                        <p:tav tm="0">
                                          <p:val>
                                            <p:strVal val="#ppt_h/10"/>
                                          </p:val>
                                        </p:tav>
                                        <p:tav tm="50000">
                                          <p:val>
                                            <p:strVal val="#ppt_h+.01"/>
                                          </p:val>
                                        </p:tav>
                                        <p:tav tm="100000">
                                          <p:val>
                                            <p:strVal val="#ppt_h"/>
                                          </p:val>
                                        </p:tav>
                                      </p:tavLst>
                                    </p:anim>
                                    <p:anim calcmode="lin" valueType="num">
                                      <p:cBhvr>
                                        <p:cTn id="10" dur="250" fill="hold"/>
                                        <p:tgtEl>
                                          <p:spTgt spid="4"/>
                                        </p:tgtEl>
                                        <p:attrNameLst>
                                          <p:attrName>ppt_w</p:attrName>
                                        </p:attrNameLst>
                                      </p:cBhvr>
                                      <p:tavLst>
                                        <p:tav tm="0">
                                          <p:val>
                                            <p:strVal val="#ppt_w/10"/>
                                          </p:val>
                                        </p:tav>
                                        <p:tav tm="50000">
                                          <p:val>
                                            <p:strVal val="#ppt_w+.01"/>
                                          </p:val>
                                        </p:tav>
                                        <p:tav tm="100000">
                                          <p:val>
                                            <p:strVal val="#ppt_w"/>
                                          </p:val>
                                        </p:tav>
                                      </p:tavLst>
                                    </p:anim>
                                    <p:animEffect transition="in" filter="fade">
                                      <p:cBhvr>
                                        <p:cTn id="11" dur="250" tmFilter="0,0; .5, 1; 1, 1"/>
                                        <p:tgtEl>
                                          <p:spTgt spid="4"/>
                                        </p:tgtEl>
                                      </p:cBhvr>
                                    </p:animEffect>
                                  </p:childTnLst>
                                </p:cTn>
                              </p:par>
                            </p:childTnLst>
                          </p:cTn>
                        </p:par>
                      </p:childTnLst>
                    </p:cTn>
                  </p:par>
                  <p:par>
                    <p:cTn id="12" fill="hold">
                      <p:stCondLst>
                        <p:cond delay="indefinite"/>
                      </p:stCondLst>
                      <p:childTnLst>
                        <p:par>
                          <p:cTn id="13" fill="hold">
                            <p:stCondLst>
                              <p:cond delay="0"/>
                            </p:stCondLst>
                            <p:childTnLst>
                              <p:par>
                                <p:cTn id="14" presetID="41" presetClass="entr" presetSubtype="0" fill="hold" nodeType="clickEffect">
                                  <p:stCondLst>
                                    <p:cond delay="0"/>
                                  </p:stCondLst>
                                  <p:iterate type="lt">
                                    <p:tmPct val="10000"/>
                                  </p:iterate>
                                  <p:childTnLst>
                                    <p:set>
                                      <p:cBhvr>
                                        <p:cTn id="15" dur="1" fill="hold">
                                          <p:stCondLst>
                                            <p:cond delay="0"/>
                                          </p:stCondLst>
                                        </p:cTn>
                                        <p:tgtEl>
                                          <p:spTgt spid="2">
                                            <p:txEl>
                                              <p:pRg st="0" end="0"/>
                                            </p:txEl>
                                          </p:spTgt>
                                        </p:tgtEl>
                                        <p:attrNameLst>
                                          <p:attrName>style.visibility</p:attrName>
                                        </p:attrNameLst>
                                      </p:cBhvr>
                                      <p:to>
                                        <p:strVal val="visible"/>
                                      </p:to>
                                    </p:set>
                                    <p:anim calcmode="lin" valueType="num">
                                      <p:cBhvr>
                                        <p:cTn id="16" dur="250" fill="hold"/>
                                        <p:tgtEl>
                                          <p:spTgt spid="2">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17" dur="250" fill="hold"/>
                                        <p:tgtEl>
                                          <p:spTgt spid="2">
                                            <p:txEl>
                                              <p:pRg st="0" end="0"/>
                                            </p:txEl>
                                          </p:spTgt>
                                        </p:tgtEl>
                                        <p:attrNameLst>
                                          <p:attrName>ppt_y</p:attrName>
                                        </p:attrNameLst>
                                      </p:cBhvr>
                                      <p:tavLst>
                                        <p:tav tm="0">
                                          <p:val>
                                            <p:strVal val="#ppt_y"/>
                                          </p:val>
                                        </p:tav>
                                        <p:tav tm="100000">
                                          <p:val>
                                            <p:strVal val="#ppt_y"/>
                                          </p:val>
                                        </p:tav>
                                      </p:tavLst>
                                    </p:anim>
                                    <p:anim calcmode="lin" valueType="num">
                                      <p:cBhvr>
                                        <p:cTn id="18" dur="250" fill="hold"/>
                                        <p:tgtEl>
                                          <p:spTgt spid="2">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9" dur="250" fill="hold"/>
                                        <p:tgtEl>
                                          <p:spTgt spid="2">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0" dur="250" tmFilter="0,0; .5, 1; 1, 1"/>
                                        <p:tgtEl>
                                          <p:spTgt spid="2">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41" presetClass="entr" presetSubtype="0" fill="hold" nodeType="clickEffect">
                                  <p:stCondLst>
                                    <p:cond delay="0"/>
                                  </p:stCondLst>
                                  <p:iterate type="lt">
                                    <p:tmPct val="10000"/>
                                  </p:iterate>
                                  <p:childTnLst>
                                    <p:set>
                                      <p:cBhvr>
                                        <p:cTn id="24" dur="1" fill="hold">
                                          <p:stCondLst>
                                            <p:cond delay="0"/>
                                          </p:stCondLst>
                                        </p:cTn>
                                        <p:tgtEl>
                                          <p:spTgt spid="2">
                                            <p:txEl>
                                              <p:pRg st="2" end="2"/>
                                            </p:txEl>
                                          </p:spTgt>
                                        </p:tgtEl>
                                        <p:attrNameLst>
                                          <p:attrName>style.visibility</p:attrName>
                                        </p:attrNameLst>
                                      </p:cBhvr>
                                      <p:to>
                                        <p:strVal val="visible"/>
                                      </p:to>
                                    </p:set>
                                    <p:anim calcmode="lin" valueType="num">
                                      <p:cBhvr>
                                        <p:cTn id="25" dur="250" fill="hold"/>
                                        <p:tgtEl>
                                          <p:spTgt spid="2">
                                            <p:txEl>
                                              <p:pRg st="2" end="2"/>
                                            </p:txEl>
                                          </p:spTgt>
                                        </p:tgtEl>
                                        <p:attrNameLst>
                                          <p:attrName>ppt_x</p:attrName>
                                        </p:attrNameLst>
                                      </p:cBhvr>
                                      <p:tavLst>
                                        <p:tav tm="0">
                                          <p:val>
                                            <p:strVal val="#ppt_x"/>
                                          </p:val>
                                        </p:tav>
                                        <p:tav tm="50000">
                                          <p:val>
                                            <p:strVal val="#ppt_x+.1"/>
                                          </p:val>
                                        </p:tav>
                                        <p:tav tm="100000">
                                          <p:val>
                                            <p:strVal val="#ppt_x"/>
                                          </p:val>
                                        </p:tav>
                                      </p:tavLst>
                                    </p:anim>
                                    <p:anim calcmode="lin" valueType="num">
                                      <p:cBhvr>
                                        <p:cTn id="26" dur="250" fill="hold"/>
                                        <p:tgtEl>
                                          <p:spTgt spid="2">
                                            <p:txEl>
                                              <p:pRg st="2" end="2"/>
                                            </p:txEl>
                                          </p:spTgt>
                                        </p:tgtEl>
                                        <p:attrNameLst>
                                          <p:attrName>ppt_y</p:attrName>
                                        </p:attrNameLst>
                                      </p:cBhvr>
                                      <p:tavLst>
                                        <p:tav tm="0">
                                          <p:val>
                                            <p:strVal val="#ppt_y"/>
                                          </p:val>
                                        </p:tav>
                                        <p:tav tm="100000">
                                          <p:val>
                                            <p:strVal val="#ppt_y"/>
                                          </p:val>
                                        </p:tav>
                                      </p:tavLst>
                                    </p:anim>
                                    <p:anim calcmode="lin" valueType="num">
                                      <p:cBhvr>
                                        <p:cTn id="27" dur="250" fill="hold"/>
                                        <p:tgtEl>
                                          <p:spTgt spid="2">
                                            <p:txEl>
                                              <p:pRg st="2" end="2"/>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8" dur="250" fill="hold"/>
                                        <p:tgtEl>
                                          <p:spTgt spid="2">
                                            <p:txEl>
                                              <p:pRg st="2" end="2"/>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9" dur="250" tmFilter="0,0; .5, 1; 1, 1"/>
                                        <p:tgtEl>
                                          <p:spTgt spid="2">
                                            <p:txEl>
                                              <p:pRg st="2" end="2"/>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41" presetClass="entr" presetSubtype="0" fill="hold" nodeType="clickEffect">
                                  <p:stCondLst>
                                    <p:cond delay="0"/>
                                  </p:stCondLst>
                                  <p:iterate type="lt">
                                    <p:tmPct val="10000"/>
                                  </p:iterate>
                                  <p:childTnLst>
                                    <p:set>
                                      <p:cBhvr>
                                        <p:cTn id="33" dur="1" fill="hold">
                                          <p:stCondLst>
                                            <p:cond delay="0"/>
                                          </p:stCondLst>
                                        </p:cTn>
                                        <p:tgtEl>
                                          <p:spTgt spid="2">
                                            <p:txEl>
                                              <p:pRg st="3" end="3"/>
                                            </p:txEl>
                                          </p:spTgt>
                                        </p:tgtEl>
                                        <p:attrNameLst>
                                          <p:attrName>style.visibility</p:attrName>
                                        </p:attrNameLst>
                                      </p:cBhvr>
                                      <p:to>
                                        <p:strVal val="visible"/>
                                      </p:to>
                                    </p:set>
                                    <p:anim calcmode="lin" valueType="num">
                                      <p:cBhvr>
                                        <p:cTn id="34" dur="250" fill="hold"/>
                                        <p:tgtEl>
                                          <p:spTgt spid="2">
                                            <p:txEl>
                                              <p:pRg st="3" end="3"/>
                                            </p:txEl>
                                          </p:spTgt>
                                        </p:tgtEl>
                                        <p:attrNameLst>
                                          <p:attrName>ppt_x</p:attrName>
                                        </p:attrNameLst>
                                      </p:cBhvr>
                                      <p:tavLst>
                                        <p:tav tm="0">
                                          <p:val>
                                            <p:strVal val="#ppt_x"/>
                                          </p:val>
                                        </p:tav>
                                        <p:tav tm="50000">
                                          <p:val>
                                            <p:strVal val="#ppt_x+.1"/>
                                          </p:val>
                                        </p:tav>
                                        <p:tav tm="100000">
                                          <p:val>
                                            <p:strVal val="#ppt_x"/>
                                          </p:val>
                                        </p:tav>
                                      </p:tavLst>
                                    </p:anim>
                                    <p:anim calcmode="lin" valueType="num">
                                      <p:cBhvr>
                                        <p:cTn id="35" dur="250" fill="hold"/>
                                        <p:tgtEl>
                                          <p:spTgt spid="2">
                                            <p:txEl>
                                              <p:pRg st="3" end="3"/>
                                            </p:txEl>
                                          </p:spTgt>
                                        </p:tgtEl>
                                        <p:attrNameLst>
                                          <p:attrName>ppt_y</p:attrName>
                                        </p:attrNameLst>
                                      </p:cBhvr>
                                      <p:tavLst>
                                        <p:tav tm="0">
                                          <p:val>
                                            <p:strVal val="#ppt_y"/>
                                          </p:val>
                                        </p:tav>
                                        <p:tav tm="100000">
                                          <p:val>
                                            <p:strVal val="#ppt_y"/>
                                          </p:val>
                                        </p:tav>
                                      </p:tavLst>
                                    </p:anim>
                                    <p:anim calcmode="lin" valueType="num">
                                      <p:cBhvr>
                                        <p:cTn id="36" dur="250" fill="hold"/>
                                        <p:tgtEl>
                                          <p:spTgt spid="2">
                                            <p:txEl>
                                              <p:pRg st="3" end="3"/>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7" dur="250" fill="hold"/>
                                        <p:tgtEl>
                                          <p:spTgt spid="2">
                                            <p:txEl>
                                              <p:pRg st="3" end="3"/>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8" dur="250" tmFilter="0,0; .5, 1; 1, 1"/>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70672" y="1826864"/>
            <a:ext cx="9697328" cy="4401205"/>
          </a:xfrm>
          <a:prstGeom prst="rect">
            <a:avLst/>
          </a:prstGeom>
        </p:spPr>
        <p:txBody>
          <a:bodyPr wrap="square">
            <a:spAutoFit/>
          </a:bodyPr>
          <a:lstStyle/>
          <a:p>
            <a:pPr marL="514350" indent="-514350" algn="just" rtl="1">
              <a:buFont typeface="+mj-lt"/>
              <a:buAutoNum type="arabicPeriod" startAt="2"/>
            </a:pPr>
            <a:r>
              <a:rPr lang="ar-SA" sz="2800" dirty="0">
                <a:latin typeface="Unikurd Jino" panose="020B0604030504040204" pitchFamily="34" charset="-78"/>
                <a:cs typeface="Unikurd Jino" panose="020B0604030504040204" pitchFamily="34" charset="-78"/>
              </a:rPr>
              <a:t>پێکهاتەی سۆزداری</a:t>
            </a:r>
            <a:r>
              <a:rPr lang="en-US" sz="2800" b="1" dirty="0">
                <a:cs typeface="Unikurd Jino" panose="020B0604030504040204" pitchFamily="34" charset="-78"/>
              </a:rPr>
              <a:t>(Affective Component)  </a:t>
            </a:r>
          </a:p>
          <a:p>
            <a:pPr algn="just" rtl="1"/>
            <a:r>
              <a:rPr lang="ar-SA" sz="2800" dirty="0">
                <a:latin typeface="Unikurd Goran" panose="020B0604030504040204" pitchFamily="34" charset="-78"/>
                <a:cs typeface="Unikurd Goran" panose="020B0604030504040204" pitchFamily="34" charset="-78"/>
              </a:rPr>
              <a:t>ئەم پێكهاتەیە ئاماژە بە هەستی خۆشەویستی و ڕقە كە مرۆڤ ئاڕاستەی شتەكان و كەسانی ترى دەكات. بۆ نموونە كاتێك بابەتێكی خۆش دەوێت ئەوا زۆر بە توندی بۆی دەڕوات، وە كاتێكیش ڕقی لە بابەتێكی تر بێت ئەوا زۆر بە تووندی لێی دوور دەكەوێتەوە.</a:t>
            </a:r>
            <a:endParaRPr lang="en-US" sz="2800" dirty="0">
              <a:latin typeface="Unikurd Goran" panose="020B0604030504040204" pitchFamily="34" charset="-78"/>
              <a:cs typeface="Unikurd Goran" panose="020B0604030504040204" pitchFamily="34" charset="-78"/>
            </a:endParaRPr>
          </a:p>
          <a:p>
            <a:pPr algn="just" rtl="1"/>
            <a:endParaRPr lang="en-US" sz="2800" dirty="0"/>
          </a:p>
          <a:p>
            <a:pPr marL="514350" indent="-514350" algn="just" rtl="1">
              <a:buFont typeface="+mj-lt"/>
              <a:buAutoNum type="arabicPeriod" startAt="3"/>
            </a:pPr>
            <a:r>
              <a:rPr lang="ar-SA" sz="2800" dirty="0">
                <a:latin typeface="Unikurd Jino" panose="020B0604030504040204" pitchFamily="34" charset="-78"/>
                <a:cs typeface="Unikurd Jino" panose="020B0604030504040204" pitchFamily="34" charset="-78"/>
              </a:rPr>
              <a:t>پێکهاتەی ڕەفتاری </a:t>
            </a:r>
            <a:r>
              <a:rPr lang="en-US" sz="2800" b="1" dirty="0">
                <a:cs typeface="Unikurd Jino" panose="020B0604030504040204" pitchFamily="34" charset="-78"/>
              </a:rPr>
              <a:t>(Behavioral Component)</a:t>
            </a:r>
          </a:p>
          <a:p>
            <a:pPr algn="just" rtl="1"/>
            <a:r>
              <a:rPr lang="ar-SA" sz="2800" dirty="0">
                <a:latin typeface="Unikurd Goran" panose="020B0604030504040204" pitchFamily="34" charset="-78"/>
                <a:cs typeface="Unikurd Goran" panose="020B0604030504040204" pitchFamily="34" charset="-78"/>
              </a:rPr>
              <a:t>بەپێی ئەم پێکهاتەیە، ئاڕاستەکان وەک پاڵنەری ڕەفتاری تاکەکان کاردەکەن، واتە دەبنە پاڵنەر بۆ تاکەکان تا بەپێی ئەو ئاڕاستەیە ڕەفتاربکات کە مەبەستییەتی بۆ هێنانەدی ئامانجەکەی بیگرێتەبەر.</a:t>
            </a:r>
            <a:endParaRPr lang="en-US" sz="2800" dirty="0">
              <a:latin typeface="Unikurd Goran" panose="020B0604030504040204" pitchFamily="34" charset="-78"/>
              <a:cs typeface="Unikurd Goran" panose="020B0604030504040204" pitchFamily="34" charset="-78"/>
            </a:endParaRPr>
          </a:p>
        </p:txBody>
      </p:sp>
      <p:sp>
        <p:nvSpPr>
          <p:cNvPr id="3" name="TextBox 2">
            <a:extLst>
              <a:ext uri="{FF2B5EF4-FFF2-40B4-BE49-F238E27FC236}">
                <a16:creationId xmlns:a16="http://schemas.microsoft.com/office/drawing/2014/main" id="{A8AEB576-D6D6-5D8A-C859-598B36BD1D8C}"/>
              </a:ext>
            </a:extLst>
          </p:cNvPr>
          <p:cNvSpPr txBox="1"/>
          <p:nvPr/>
        </p:nvSpPr>
        <p:spPr>
          <a:xfrm>
            <a:off x="970671" y="394547"/>
            <a:ext cx="9697329" cy="769441"/>
          </a:xfrm>
          <a:prstGeom prst="rect">
            <a:avLst/>
          </a:prstGeom>
        </p:spPr>
        <p:style>
          <a:lnRef idx="0">
            <a:schemeClr val="accent5"/>
          </a:lnRef>
          <a:fillRef idx="3">
            <a:schemeClr val="accent5"/>
          </a:fillRef>
          <a:effectRef idx="3">
            <a:schemeClr val="accent5"/>
          </a:effectRef>
          <a:fontRef idx="minor">
            <a:schemeClr val="lt1"/>
          </a:fontRef>
        </p:style>
        <p:txBody>
          <a:bodyPr wrap="square" rtlCol="1" anchor="ctr">
            <a:spAutoFit/>
          </a:bodyPr>
          <a:lstStyle/>
          <a:p>
            <a:pPr algn="r" rtl="1">
              <a:lnSpc>
                <a:spcPct val="150000"/>
              </a:lnSpc>
            </a:pPr>
            <a:r>
              <a:rPr lang="ku-Arab-IQ" sz="3200" dirty="0">
                <a:latin typeface="Unikurd Jino" panose="020B0604030504040204" pitchFamily="34" charset="-78"/>
                <a:cs typeface="Unikurd Jino" panose="020B0604030504040204" pitchFamily="34" charset="-78"/>
              </a:rPr>
              <a:t> دووەم؛ پێکهاتەی ئاڕاستە دەروونیی و کۆمەڵایەتییەکان</a:t>
            </a:r>
            <a:endParaRPr lang="en-US" sz="3200" dirty="0">
              <a:latin typeface="Unikurd Jino" panose="020B0604030504040204" pitchFamily="34" charset="-78"/>
              <a:cs typeface="Unikurd Jino" panose="020B0604030504040204" pitchFamily="34" charset="-78"/>
            </a:endParaRPr>
          </a:p>
        </p:txBody>
      </p:sp>
    </p:spTree>
    <p:extLst>
      <p:ext uri="{BB962C8B-B14F-4D97-AF65-F5344CB8AC3E}">
        <p14:creationId xmlns:p14="http://schemas.microsoft.com/office/powerpoint/2010/main" val="7451800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nodeType="clickEffect">
                                  <p:stCondLst>
                                    <p:cond delay="0"/>
                                  </p:stCondLst>
                                  <p:iterate type="lt">
                                    <p:tmPct val="10000"/>
                                  </p:iterate>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250" fill="hold"/>
                                        <p:tgtEl>
                                          <p:spTgt spid="2">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250" fill="hold"/>
                                        <p:tgtEl>
                                          <p:spTgt spid="2">
                                            <p:txEl>
                                              <p:pRg st="0" end="0"/>
                                            </p:txEl>
                                          </p:spTgt>
                                        </p:tgtEl>
                                        <p:attrNameLst>
                                          <p:attrName>ppt_y</p:attrName>
                                        </p:attrNameLst>
                                      </p:cBhvr>
                                      <p:tavLst>
                                        <p:tav tm="0">
                                          <p:val>
                                            <p:strVal val="#ppt_y"/>
                                          </p:val>
                                        </p:tav>
                                        <p:tav tm="100000">
                                          <p:val>
                                            <p:strVal val="#ppt_y"/>
                                          </p:val>
                                        </p:tav>
                                      </p:tavLst>
                                    </p:anim>
                                    <p:anim calcmode="lin" valueType="num">
                                      <p:cBhvr>
                                        <p:cTn id="9" dur="250" fill="hold"/>
                                        <p:tgtEl>
                                          <p:spTgt spid="2">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250" fill="hold"/>
                                        <p:tgtEl>
                                          <p:spTgt spid="2">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250" tmFilter="0,0; .5, 1; 1, 1"/>
                                        <p:tgtEl>
                                          <p:spTgt spid="2">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41" presetClass="entr" presetSubtype="0" fill="hold" nodeType="clickEffect">
                                  <p:stCondLst>
                                    <p:cond delay="0"/>
                                  </p:stCondLst>
                                  <p:iterate type="lt">
                                    <p:tmPct val="10000"/>
                                  </p:iterate>
                                  <p:childTnLst>
                                    <p:set>
                                      <p:cBhvr>
                                        <p:cTn id="15" dur="1" fill="hold">
                                          <p:stCondLst>
                                            <p:cond delay="0"/>
                                          </p:stCondLst>
                                        </p:cTn>
                                        <p:tgtEl>
                                          <p:spTgt spid="2">
                                            <p:txEl>
                                              <p:pRg st="1" end="1"/>
                                            </p:txEl>
                                          </p:spTgt>
                                        </p:tgtEl>
                                        <p:attrNameLst>
                                          <p:attrName>style.visibility</p:attrName>
                                        </p:attrNameLst>
                                      </p:cBhvr>
                                      <p:to>
                                        <p:strVal val="visible"/>
                                      </p:to>
                                    </p:set>
                                    <p:anim calcmode="lin" valueType="num">
                                      <p:cBhvr>
                                        <p:cTn id="16" dur="250" fill="hold"/>
                                        <p:tgtEl>
                                          <p:spTgt spid="2">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17" dur="250" fill="hold"/>
                                        <p:tgtEl>
                                          <p:spTgt spid="2">
                                            <p:txEl>
                                              <p:pRg st="1" end="1"/>
                                            </p:txEl>
                                          </p:spTgt>
                                        </p:tgtEl>
                                        <p:attrNameLst>
                                          <p:attrName>ppt_y</p:attrName>
                                        </p:attrNameLst>
                                      </p:cBhvr>
                                      <p:tavLst>
                                        <p:tav tm="0">
                                          <p:val>
                                            <p:strVal val="#ppt_y"/>
                                          </p:val>
                                        </p:tav>
                                        <p:tav tm="100000">
                                          <p:val>
                                            <p:strVal val="#ppt_y"/>
                                          </p:val>
                                        </p:tav>
                                      </p:tavLst>
                                    </p:anim>
                                    <p:anim calcmode="lin" valueType="num">
                                      <p:cBhvr>
                                        <p:cTn id="18" dur="250" fill="hold"/>
                                        <p:tgtEl>
                                          <p:spTgt spid="2">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9" dur="250" fill="hold"/>
                                        <p:tgtEl>
                                          <p:spTgt spid="2">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0" dur="250" tmFilter="0,0; .5, 1; 1, 1"/>
                                        <p:tgtEl>
                                          <p:spTgt spid="2">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41" presetClass="entr" presetSubtype="0" fill="hold" nodeType="clickEffect">
                                  <p:stCondLst>
                                    <p:cond delay="0"/>
                                  </p:stCondLst>
                                  <p:iterate type="lt">
                                    <p:tmPct val="10000"/>
                                  </p:iterate>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p:cTn id="25" dur="250" fill="hold"/>
                                        <p:tgtEl>
                                          <p:spTgt spid="2">
                                            <p:txEl>
                                              <p:pRg st="3" end="3"/>
                                            </p:txEl>
                                          </p:spTgt>
                                        </p:tgtEl>
                                        <p:attrNameLst>
                                          <p:attrName>ppt_x</p:attrName>
                                        </p:attrNameLst>
                                      </p:cBhvr>
                                      <p:tavLst>
                                        <p:tav tm="0">
                                          <p:val>
                                            <p:strVal val="#ppt_x"/>
                                          </p:val>
                                        </p:tav>
                                        <p:tav tm="50000">
                                          <p:val>
                                            <p:strVal val="#ppt_x+.1"/>
                                          </p:val>
                                        </p:tav>
                                        <p:tav tm="100000">
                                          <p:val>
                                            <p:strVal val="#ppt_x"/>
                                          </p:val>
                                        </p:tav>
                                      </p:tavLst>
                                    </p:anim>
                                    <p:anim calcmode="lin" valueType="num">
                                      <p:cBhvr>
                                        <p:cTn id="26" dur="250" fill="hold"/>
                                        <p:tgtEl>
                                          <p:spTgt spid="2">
                                            <p:txEl>
                                              <p:pRg st="3" end="3"/>
                                            </p:txEl>
                                          </p:spTgt>
                                        </p:tgtEl>
                                        <p:attrNameLst>
                                          <p:attrName>ppt_y</p:attrName>
                                        </p:attrNameLst>
                                      </p:cBhvr>
                                      <p:tavLst>
                                        <p:tav tm="0">
                                          <p:val>
                                            <p:strVal val="#ppt_y"/>
                                          </p:val>
                                        </p:tav>
                                        <p:tav tm="100000">
                                          <p:val>
                                            <p:strVal val="#ppt_y"/>
                                          </p:val>
                                        </p:tav>
                                      </p:tavLst>
                                    </p:anim>
                                    <p:anim calcmode="lin" valueType="num">
                                      <p:cBhvr>
                                        <p:cTn id="27" dur="250" fill="hold"/>
                                        <p:tgtEl>
                                          <p:spTgt spid="2">
                                            <p:txEl>
                                              <p:pRg st="3" end="3"/>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8" dur="250" fill="hold"/>
                                        <p:tgtEl>
                                          <p:spTgt spid="2">
                                            <p:txEl>
                                              <p:pRg st="3" end="3"/>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9" dur="250" tmFilter="0,0; .5, 1; 1, 1"/>
                                        <p:tgtEl>
                                          <p:spTgt spid="2">
                                            <p:txEl>
                                              <p:pRg st="3" end="3"/>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41" presetClass="entr" presetSubtype="0" fill="hold" nodeType="clickEffect">
                                  <p:stCondLst>
                                    <p:cond delay="0"/>
                                  </p:stCondLst>
                                  <p:iterate type="lt">
                                    <p:tmPct val="10000"/>
                                  </p:iterate>
                                  <p:childTnLst>
                                    <p:set>
                                      <p:cBhvr>
                                        <p:cTn id="33" dur="1" fill="hold">
                                          <p:stCondLst>
                                            <p:cond delay="0"/>
                                          </p:stCondLst>
                                        </p:cTn>
                                        <p:tgtEl>
                                          <p:spTgt spid="2">
                                            <p:txEl>
                                              <p:pRg st="4" end="4"/>
                                            </p:txEl>
                                          </p:spTgt>
                                        </p:tgtEl>
                                        <p:attrNameLst>
                                          <p:attrName>style.visibility</p:attrName>
                                        </p:attrNameLst>
                                      </p:cBhvr>
                                      <p:to>
                                        <p:strVal val="visible"/>
                                      </p:to>
                                    </p:set>
                                    <p:anim calcmode="lin" valueType="num">
                                      <p:cBhvr>
                                        <p:cTn id="34" dur="250" fill="hold"/>
                                        <p:tgtEl>
                                          <p:spTgt spid="2">
                                            <p:txEl>
                                              <p:pRg st="4" end="4"/>
                                            </p:txEl>
                                          </p:spTgt>
                                        </p:tgtEl>
                                        <p:attrNameLst>
                                          <p:attrName>ppt_x</p:attrName>
                                        </p:attrNameLst>
                                      </p:cBhvr>
                                      <p:tavLst>
                                        <p:tav tm="0">
                                          <p:val>
                                            <p:strVal val="#ppt_x"/>
                                          </p:val>
                                        </p:tav>
                                        <p:tav tm="50000">
                                          <p:val>
                                            <p:strVal val="#ppt_x+.1"/>
                                          </p:val>
                                        </p:tav>
                                        <p:tav tm="100000">
                                          <p:val>
                                            <p:strVal val="#ppt_x"/>
                                          </p:val>
                                        </p:tav>
                                      </p:tavLst>
                                    </p:anim>
                                    <p:anim calcmode="lin" valueType="num">
                                      <p:cBhvr>
                                        <p:cTn id="35" dur="250" fill="hold"/>
                                        <p:tgtEl>
                                          <p:spTgt spid="2">
                                            <p:txEl>
                                              <p:pRg st="4" end="4"/>
                                            </p:txEl>
                                          </p:spTgt>
                                        </p:tgtEl>
                                        <p:attrNameLst>
                                          <p:attrName>ppt_y</p:attrName>
                                        </p:attrNameLst>
                                      </p:cBhvr>
                                      <p:tavLst>
                                        <p:tav tm="0">
                                          <p:val>
                                            <p:strVal val="#ppt_y"/>
                                          </p:val>
                                        </p:tav>
                                        <p:tav tm="100000">
                                          <p:val>
                                            <p:strVal val="#ppt_y"/>
                                          </p:val>
                                        </p:tav>
                                      </p:tavLst>
                                    </p:anim>
                                    <p:anim calcmode="lin" valueType="num">
                                      <p:cBhvr>
                                        <p:cTn id="36" dur="250" fill="hold"/>
                                        <p:tgtEl>
                                          <p:spTgt spid="2">
                                            <p:txEl>
                                              <p:pRg st="4" end="4"/>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7" dur="250" fill="hold"/>
                                        <p:tgtEl>
                                          <p:spTgt spid="2">
                                            <p:txEl>
                                              <p:pRg st="4" end="4"/>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8" dur="250" tmFilter="0,0; .5, 1; 1, 1"/>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70671" y="1687346"/>
            <a:ext cx="9697329" cy="4893647"/>
          </a:xfrm>
          <a:prstGeom prst="rect">
            <a:avLst/>
          </a:prstGeom>
        </p:spPr>
        <p:txBody>
          <a:bodyPr wrap="square">
            <a:spAutoFit/>
          </a:bodyPr>
          <a:lstStyle/>
          <a:p>
            <a:pPr marL="457200" indent="-457200" algn="just" rtl="1">
              <a:buFont typeface="+mj-lt"/>
              <a:buAutoNum type="arabicPeriod"/>
            </a:pPr>
            <a:r>
              <a:rPr lang="ar-SA" sz="2400" dirty="0">
                <a:latin typeface="Unikurd Jino" panose="020B0604030504040204" pitchFamily="34" charset="-78"/>
                <a:cs typeface="Unikurd Jino" panose="020B0604030504040204" pitchFamily="34" charset="-78"/>
              </a:rPr>
              <a:t>ئاڕاستەی ئەرێنی و ئاڕاستەی نەرێنی</a:t>
            </a:r>
            <a:endParaRPr lang="en-US" sz="2400" dirty="0">
              <a:latin typeface="Unikurd Jino" panose="020B0604030504040204" pitchFamily="34" charset="-78"/>
              <a:cs typeface="Unikurd Jino" panose="020B0604030504040204" pitchFamily="34" charset="-78"/>
            </a:endParaRPr>
          </a:p>
          <a:p>
            <a:pPr algn="just" rtl="1"/>
            <a:endParaRPr lang="en-US" sz="2400" dirty="0">
              <a:latin typeface="Unikurd Jino" panose="020B0604030504040204" pitchFamily="34" charset="-78"/>
              <a:cs typeface="Unikurd Jino" panose="020B0604030504040204" pitchFamily="34" charset="-78"/>
            </a:endParaRPr>
          </a:p>
          <a:p>
            <a:pPr algn="just" rtl="1"/>
            <a:r>
              <a:rPr lang="ar-SA" sz="2400" dirty="0">
                <a:latin typeface="Unikurd Goran" panose="020B0604030504040204" pitchFamily="34" charset="-78"/>
                <a:cs typeface="Unikurd Goran" panose="020B0604030504040204" pitchFamily="34" charset="-78"/>
              </a:rPr>
              <a:t>هەندێک لە ئاڕاستەکان ئەرێنین و تاکەکان پشتگیری دەکەن و پێی ڕەزامەندن، لە بەرامبەریشدا؛ هەندێک لە ئاڕاستەکانی دی، نەرێنین و تاک بەرهەڵستی دەکات و پێی ڕەزامەند نییە.</a:t>
            </a:r>
            <a:endParaRPr lang="en-US" sz="2400" dirty="0">
              <a:latin typeface="Unikurd Goran" panose="020B0604030504040204" pitchFamily="34" charset="-78"/>
              <a:cs typeface="Unikurd Goran" panose="020B0604030504040204" pitchFamily="34" charset="-78"/>
            </a:endParaRPr>
          </a:p>
          <a:p>
            <a:pPr algn="just" rtl="1"/>
            <a:r>
              <a:rPr lang="ar-SA" sz="2400" dirty="0">
                <a:latin typeface="Unikurd Goran" panose="020B0604030504040204" pitchFamily="34" charset="-78"/>
                <a:cs typeface="Unikurd Goran" panose="020B0604030504040204" pitchFamily="34" charset="-78"/>
              </a:rPr>
              <a:t>کاتێک تاکەکان ڕەفتارێکی دیاریکراو بە ئەنجامدەگەیەنن و ڕەفتارەکەش بەلای زۆرینەی تاکەکانی کۆمەڵگاوە پەسەند و ڕێپێدراوە وەک (پاکڕاگرتنی شار و ماڵەکان) کە لەلای زۆرینە داوادەکرێ، ئەوا لەم کاتەدا تاک ئاڕاستەیەکی ئەرێنی گرتۆتەبەر، لە بەرامبەریشدا؛ ئاڕاستەی نەرێنی؛ ئەو ئاڕاستەیە کەتیایدا تاک لە بوارێکی دیاریکراودا ڕەفتارێک دەنوێنێ کە پێچەوانەی خواست و ویستی زۆرینەی ککۆمەڵگاکەیەتی، بۆنمونە ڕەگەزپەرستی کە لەنێو زۆرێک لە ولاتاندا بوونی هەیە، کاتێک ئەم ئاڕاستەیە لای تاکێک درووست دەبێ، بەهۆیەوە ئەو تاکە تێکەڵ بەڕەگەزی تر کە هاوڕەگەزی خۆی نین نابێت، یاخود ژن و ژنخوازیان لەگەڵدا نابەستێ، یان بەشدارییان لە دەسەڵات و سیاسەتدا پێناکرێ.</a:t>
            </a:r>
            <a:endParaRPr lang="en-US" sz="2400" dirty="0">
              <a:latin typeface="Unikurd Goran" panose="020B0604030504040204" pitchFamily="34" charset="-78"/>
              <a:cs typeface="Unikurd Goran" panose="020B0604030504040204" pitchFamily="34" charset="-78"/>
            </a:endParaRPr>
          </a:p>
        </p:txBody>
      </p:sp>
      <p:sp>
        <p:nvSpPr>
          <p:cNvPr id="4" name="TextBox 3">
            <a:extLst>
              <a:ext uri="{FF2B5EF4-FFF2-40B4-BE49-F238E27FC236}">
                <a16:creationId xmlns:a16="http://schemas.microsoft.com/office/drawing/2014/main" id="{E317E17B-32FC-3C1F-1BB5-4E02A4F21559}"/>
              </a:ext>
            </a:extLst>
          </p:cNvPr>
          <p:cNvSpPr txBox="1"/>
          <p:nvPr/>
        </p:nvSpPr>
        <p:spPr>
          <a:xfrm>
            <a:off x="970671" y="394547"/>
            <a:ext cx="9697329" cy="769441"/>
          </a:xfrm>
          <a:prstGeom prst="rect">
            <a:avLst/>
          </a:prstGeom>
        </p:spPr>
        <p:style>
          <a:lnRef idx="0">
            <a:schemeClr val="accent5"/>
          </a:lnRef>
          <a:fillRef idx="3">
            <a:schemeClr val="accent5"/>
          </a:fillRef>
          <a:effectRef idx="3">
            <a:schemeClr val="accent5"/>
          </a:effectRef>
          <a:fontRef idx="minor">
            <a:schemeClr val="lt1"/>
          </a:fontRef>
        </p:style>
        <p:txBody>
          <a:bodyPr wrap="square" rtlCol="1" anchor="ctr">
            <a:spAutoFit/>
          </a:bodyPr>
          <a:lstStyle/>
          <a:p>
            <a:pPr algn="r" rtl="1">
              <a:lnSpc>
                <a:spcPct val="150000"/>
              </a:lnSpc>
            </a:pPr>
            <a:r>
              <a:rPr lang="ku-Arab-IQ" sz="3200" dirty="0">
                <a:latin typeface="Unikurd Jino" panose="020B0604030504040204" pitchFamily="34" charset="-78"/>
                <a:cs typeface="Unikurd Jino" panose="020B0604030504040204" pitchFamily="34" charset="-78"/>
              </a:rPr>
              <a:t> سێیەم؛ جۆرەکانی ئاڕاستە دەروونی و کۆمەڵایەتییەکان.</a:t>
            </a:r>
            <a:endParaRPr lang="en-US" sz="3200" dirty="0">
              <a:latin typeface="Unikurd Jino" panose="020B0604030504040204" pitchFamily="34" charset="-78"/>
              <a:cs typeface="Unikurd Jino" panose="020B0604030504040204" pitchFamily="34" charset="-78"/>
            </a:endParaRPr>
          </a:p>
        </p:txBody>
      </p:sp>
    </p:spTree>
    <p:extLst>
      <p:ext uri="{BB962C8B-B14F-4D97-AF65-F5344CB8AC3E}">
        <p14:creationId xmlns:p14="http://schemas.microsoft.com/office/powerpoint/2010/main" val="24098781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4"/>
                                        </p:tgtEl>
                                        <p:attrNameLst>
                                          <p:attrName>style.visibility</p:attrName>
                                        </p:attrNameLst>
                                      </p:cBhvr>
                                      <p:to>
                                        <p:strVal val="visible"/>
                                      </p:to>
                                    </p:set>
                                    <p:anim calcmode="lin" valueType="num">
                                      <p:cBhvr>
                                        <p:cTn id="7" dur="250" fill="hold"/>
                                        <p:tgtEl>
                                          <p:spTgt spid="4"/>
                                        </p:tgtEl>
                                        <p:attrNameLst>
                                          <p:attrName>ppt_x</p:attrName>
                                        </p:attrNameLst>
                                      </p:cBhvr>
                                      <p:tavLst>
                                        <p:tav tm="0">
                                          <p:val>
                                            <p:strVal val="#ppt_x"/>
                                          </p:val>
                                        </p:tav>
                                        <p:tav tm="50000">
                                          <p:val>
                                            <p:strVal val="#ppt_x+.1"/>
                                          </p:val>
                                        </p:tav>
                                        <p:tav tm="100000">
                                          <p:val>
                                            <p:strVal val="#ppt_x"/>
                                          </p:val>
                                        </p:tav>
                                      </p:tavLst>
                                    </p:anim>
                                    <p:anim calcmode="lin" valueType="num">
                                      <p:cBhvr>
                                        <p:cTn id="8" dur="250" fill="hold"/>
                                        <p:tgtEl>
                                          <p:spTgt spid="4"/>
                                        </p:tgtEl>
                                        <p:attrNameLst>
                                          <p:attrName>ppt_y</p:attrName>
                                        </p:attrNameLst>
                                      </p:cBhvr>
                                      <p:tavLst>
                                        <p:tav tm="0">
                                          <p:val>
                                            <p:strVal val="#ppt_y"/>
                                          </p:val>
                                        </p:tav>
                                        <p:tav tm="100000">
                                          <p:val>
                                            <p:strVal val="#ppt_y"/>
                                          </p:val>
                                        </p:tav>
                                      </p:tavLst>
                                    </p:anim>
                                    <p:anim calcmode="lin" valueType="num">
                                      <p:cBhvr>
                                        <p:cTn id="9" dur="250" fill="hold"/>
                                        <p:tgtEl>
                                          <p:spTgt spid="4"/>
                                        </p:tgtEl>
                                        <p:attrNameLst>
                                          <p:attrName>ppt_h</p:attrName>
                                        </p:attrNameLst>
                                      </p:cBhvr>
                                      <p:tavLst>
                                        <p:tav tm="0">
                                          <p:val>
                                            <p:strVal val="#ppt_h/10"/>
                                          </p:val>
                                        </p:tav>
                                        <p:tav tm="50000">
                                          <p:val>
                                            <p:strVal val="#ppt_h+.01"/>
                                          </p:val>
                                        </p:tav>
                                        <p:tav tm="100000">
                                          <p:val>
                                            <p:strVal val="#ppt_h"/>
                                          </p:val>
                                        </p:tav>
                                      </p:tavLst>
                                    </p:anim>
                                    <p:anim calcmode="lin" valueType="num">
                                      <p:cBhvr>
                                        <p:cTn id="10" dur="250" fill="hold"/>
                                        <p:tgtEl>
                                          <p:spTgt spid="4"/>
                                        </p:tgtEl>
                                        <p:attrNameLst>
                                          <p:attrName>ppt_w</p:attrName>
                                        </p:attrNameLst>
                                      </p:cBhvr>
                                      <p:tavLst>
                                        <p:tav tm="0">
                                          <p:val>
                                            <p:strVal val="#ppt_w/10"/>
                                          </p:val>
                                        </p:tav>
                                        <p:tav tm="50000">
                                          <p:val>
                                            <p:strVal val="#ppt_w+.01"/>
                                          </p:val>
                                        </p:tav>
                                        <p:tav tm="100000">
                                          <p:val>
                                            <p:strVal val="#ppt_w"/>
                                          </p:val>
                                        </p:tav>
                                      </p:tavLst>
                                    </p:anim>
                                    <p:animEffect transition="in" filter="fade">
                                      <p:cBhvr>
                                        <p:cTn id="11" dur="250" tmFilter="0,0; .5, 1; 1, 1"/>
                                        <p:tgtEl>
                                          <p:spTgt spid="4"/>
                                        </p:tgtEl>
                                      </p:cBhvr>
                                    </p:animEffect>
                                  </p:childTnLst>
                                </p:cTn>
                              </p:par>
                            </p:childTnLst>
                          </p:cTn>
                        </p:par>
                      </p:childTnLst>
                    </p:cTn>
                  </p:par>
                  <p:par>
                    <p:cTn id="12" fill="hold">
                      <p:stCondLst>
                        <p:cond delay="indefinite"/>
                      </p:stCondLst>
                      <p:childTnLst>
                        <p:par>
                          <p:cTn id="13" fill="hold">
                            <p:stCondLst>
                              <p:cond delay="0"/>
                            </p:stCondLst>
                            <p:childTnLst>
                              <p:par>
                                <p:cTn id="14" presetID="41" presetClass="entr" presetSubtype="0" fill="hold" nodeType="clickEffect">
                                  <p:stCondLst>
                                    <p:cond delay="0"/>
                                  </p:stCondLst>
                                  <p:iterate type="lt">
                                    <p:tmPct val="10000"/>
                                  </p:iterate>
                                  <p:childTnLst>
                                    <p:set>
                                      <p:cBhvr>
                                        <p:cTn id="15" dur="1" fill="hold">
                                          <p:stCondLst>
                                            <p:cond delay="0"/>
                                          </p:stCondLst>
                                        </p:cTn>
                                        <p:tgtEl>
                                          <p:spTgt spid="2">
                                            <p:txEl>
                                              <p:pRg st="0" end="0"/>
                                            </p:txEl>
                                          </p:spTgt>
                                        </p:tgtEl>
                                        <p:attrNameLst>
                                          <p:attrName>style.visibility</p:attrName>
                                        </p:attrNameLst>
                                      </p:cBhvr>
                                      <p:to>
                                        <p:strVal val="visible"/>
                                      </p:to>
                                    </p:set>
                                    <p:anim calcmode="lin" valueType="num">
                                      <p:cBhvr>
                                        <p:cTn id="16" dur="250" fill="hold"/>
                                        <p:tgtEl>
                                          <p:spTgt spid="2">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17" dur="250" fill="hold"/>
                                        <p:tgtEl>
                                          <p:spTgt spid="2">
                                            <p:txEl>
                                              <p:pRg st="0" end="0"/>
                                            </p:txEl>
                                          </p:spTgt>
                                        </p:tgtEl>
                                        <p:attrNameLst>
                                          <p:attrName>ppt_y</p:attrName>
                                        </p:attrNameLst>
                                      </p:cBhvr>
                                      <p:tavLst>
                                        <p:tav tm="0">
                                          <p:val>
                                            <p:strVal val="#ppt_y"/>
                                          </p:val>
                                        </p:tav>
                                        <p:tav tm="100000">
                                          <p:val>
                                            <p:strVal val="#ppt_y"/>
                                          </p:val>
                                        </p:tav>
                                      </p:tavLst>
                                    </p:anim>
                                    <p:anim calcmode="lin" valueType="num">
                                      <p:cBhvr>
                                        <p:cTn id="18" dur="250" fill="hold"/>
                                        <p:tgtEl>
                                          <p:spTgt spid="2">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9" dur="250" fill="hold"/>
                                        <p:tgtEl>
                                          <p:spTgt spid="2">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0" dur="250" tmFilter="0,0; .5, 1; 1, 1"/>
                                        <p:tgtEl>
                                          <p:spTgt spid="2">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41" presetClass="entr" presetSubtype="0" fill="hold" nodeType="clickEffect">
                                  <p:stCondLst>
                                    <p:cond delay="0"/>
                                  </p:stCondLst>
                                  <p:iterate type="lt">
                                    <p:tmPct val="10000"/>
                                  </p:iterate>
                                  <p:childTnLst>
                                    <p:set>
                                      <p:cBhvr>
                                        <p:cTn id="24" dur="1" fill="hold">
                                          <p:stCondLst>
                                            <p:cond delay="0"/>
                                          </p:stCondLst>
                                        </p:cTn>
                                        <p:tgtEl>
                                          <p:spTgt spid="2">
                                            <p:txEl>
                                              <p:pRg st="2" end="2"/>
                                            </p:txEl>
                                          </p:spTgt>
                                        </p:tgtEl>
                                        <p:attrNameLst>
                                          <p:attrName>style.visibility</p:attrName>
                                        </p:attrNameLst>
                                      </p:cBhvr>
                                      <p:to>
                                        <p:strVal val="visible"/>
                                      </p:to>
                                    </p:set>
                                    <p:anim calcmode="lin" valueType="num">
                                      <p:cBhvr>
                                        <p:cTn id="25" dur="250" fill="hold"/>
                                        <p:tgtEl>
                                          <p:spTgt spid="2">
                                            <p:txEl>
                                              <p:pRg st="2" end="2"/>
                                            </p:txEl>
                                          </p:spTgt>
                                        </p:tgtEl>
                                        <p:attrNameLst>
                                          <p:attrName>ppt_x</p:attrName>
                                        </p:attrNameLst>
                                      </p:cBhvr>
                                      <p:tavLst>
                                        <p:tav tm="0">
                                          <p:val>
                                            <p:strVal val="#ppt_x"/>
                                          </p:val>
                                        </p:tav>
                                        <p:tav tm="50000">
                                          <p:val>
                                            <p:strVal val="#ppt_x+.1"/>
                                          </p:val>
                                        </p:tav>
                                        <p:tav tm="100000">
                                          <p:val>
                                            <p:strVal val="#ppt_x"/>
                                          </p:val>
                                        </p:tav>
                                      </p:tavLst>
                                    </p:anim>
                                    <p:anim calcmode="lin" valueType="num">
                                      <p:cBhvr>
                                        <p:cTn id="26" dur="250" fill="hold"/>
                                        <p:tgtEl>
                                          <p:spTgt spid="2">
                                            <p:txEl>
                                              <p:pRg st="2" end="2"/>
                                            </p:txEl>
                                          </p:spTgt>
                                        </p:tgtEl>
                                        <p:attrNameLst>
                                          <p:attrName>ppt_y</p:attrName>
                                        </p:attrNameLst>
                                      </p:cBhvr>
                                      <p:tavLst>
                                        <p:tav tm="0">
                                          <p:val>
                                            <p:strVal val="#ppt_y"/>
                                          </p:val>
                                        </p:tav>
                                        <p:tav tm="100000">
                                          <p:val>
                                            <p:strVal val="#ppt_y"/>
                                          </p:val>
                                        </p:tav>
                                      </p:tavLst>
                                    </p:anim>
                                    <p:anim calcmode="lin" valueType="num">
                                      <p:cBhvr>
                                        <p:cTn id="27" dur="250" fill="hold"/>
                                        <p:tgtEl>
                                          <p:spTgt spid="2">
                                            <p:txEl>
                                              <p:pRg st="2" end="2"/>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8" dur="250" fill="hold"/>
                                        <p:tgtEl>
                                          <p:spTgt spid="2">
                                            <p:txEl>
                                              <p:pRg st="2" end="2"/>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9" dur="250" tmFilter="0,0; .5, 1; 1, 1"/>
                                        <p:tgtEl>
                                          <p:spTgt spid="2">
                                            <p:txEl>
                                              <p:pRg st="2" end="2"/>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41" presetClass="entr" presetSubtype="0" fill="hold" nodeType="clickEffect">
                                  <p:stCondLst>
                                    <p:cond delay="0"/>
                                  </p:stCondLst>
                                  <p:iterate type="lt">
                                    <p:tmPct val="10000"/>
                                  </p:iterate>
                                  <p:childTnLst>
                                    <p:set>
                                      <p:cBhvr>
                                        <p:cTn id="33" dur="1" fill="hold">
                                          <p:stCondLst>
                                            <p:cond delay="0"/>
                                          </p:stCondLst>
                                        </p:cTn>
                                        <p:tgtEl>
                                          <p:spTgt spid="2">
                                            <p:txEl>
                                              <p:pRg st="3" end="3"/>
                                            </p:txEl>
                                          </p:spTgt>
                                        </p:tgtEl>
                                        <p:attrNameLst>
                                          <p:attrName>style.visibility</p:attrName>
                                        </p:attrNameLst>
                                      </p:cBhvr>
                                      <p:to>
                                        <p:strVal val="visible"/>
                                      </p:to>
                                    </p:set>
                                    <p:anim calcmode="lin" valueType="num">
                                      <p:cBhvr>
                                        <p:cTn id="34" dur="250" fill="hold"/>
                                        <p:tgtEl>
                                          <p:spTgt spid="2">
                                            <p:txEl>
                                              <p:pRg st="3" end="3"/>
                                            </p:txEl>
                                          </p:spTgt>
                                        </p:tgtEl>
                                        <p:attrNameLst>
                                          <p:attrName>ppt_x</p:attrName>
                                        </p:attrNameLst>
                                      </p:cBhvr>
                                      <p:tavLst>
                                        <p:tav tm="0">
                                          <p:val>
                                            <p:strVal val="#ppt_x"/>
                                          </p:val>
                                        </p:tav>
                                        <p:tav tm="50000">
                                          <p:val>
                                            <p:strVal val="#ppt_x+.1"/>
                                          </p:val>
                                        </p:tav>
                                        <p:tav tm="100000">
                                          <p:val>
                                            <p:strVal val="#ppt_x"/>
                                          </p:val>
                                        </p:tav>
                                      </p:tavLst>
                                    </p:anim>
                                    <p:anim calcmode="lin" valueType="num">
                                      <p:cBhvr>
                                        <p:cTn id="35" dur="250" fill="hold"/>
                                        <p:tgtEl>
                                          <p:spTgt spid="2">
                                            <p:txEl>
                                              <p:pRg st="3" end="3"/>
                                            </p:txEl>
                                          </p:spTgt>
                                        </p:tgtEl>
                                        <p:attrNameLst>
                                          <p:attrName>ppt_y</p:attrName>
                                        </p:attrNameLst>
                                      </p:cBhvr>
                                      <p:tavLst>
                                        <p:tav tm="0">
                                          <p:val>
                                            <p:strVal val="#ppt_y"/>
                                          </p:val>
                                        </p:tav>
                                        <p:tav tm="100000">
                                          <p:val>
                                            <p:strVal val="#ppt_y"/>
                                          </p:val>
                                        </p:tav>
                                      </p:tavLst>
                                    </p:anim>
                                    <p:anim calcmode="lin" valueType="num">
                                      <p:cBhvr>
                                        <p:cTn id="36" dur="250" fill="hold"/>
                                        <p:tgtEl>
                                          <p:spTgt spid="2">
                                            <p:txEl>
                                              <p:pRg st="3" end="3"/>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7" dur="250" fill="hold"/>
                                        <p:tgtEl>
                                          <p:spTgt spid="2">
                                            <p:txEl>
                                              <p:pRg st="3" end="3"/>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8" dur="250" tmFilter="0,0; .5, 1; 1, 1"/>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70671" y="1663492"/>
            <a:ext cx="9697329" cy="4955203"/>
          </a:xfrm>
          <a:prstGeom prst="rect">
            <a:avLst/>
          </a:prstGeom>
        </p:spPr>
        <p:txBody>
          <a:bodyPr wrap="square">
            <a:spAutoFit/>
          </a:bodyPr>
          <a:lstStyle/>
          <a:p>
            <a:pPr marL="457200" indent="-457200" algn="just" rtl="1">
              <a:buFont typeface="+mj-lt"/>
              <a:buAutoNum type="arabicPeriod" startAt="2"/>
            </a:pPr>
            <a:r>
              <a:rPr lang="ar-SA" sz="2800" dirty="0">
                <a:latin typeface="Unikurd Jino" panose="020B0604030504040204" pitchFamily="34" charset="-78"/>
                <a:cs typeface="Unikurd Jino" panose="020B0604030504040204" pitchFamily="34" charset="-78"/>
              </a:rPr>
              <a:t>ئاڕاستەی گشتی و ئاڕاستەی تایبەتی</a:t>
            </a:r>
            <a:endParaRPr lang="en-US" sz="2800" dirty="0">
              <a:latin typeface="Unikurd Jino" panose="020B0604030504040204" pitchFamily="34" charset="-78"/>
              <a:cs typeface="Unikurd Jino" panose="020B0604030504040204" pitchFamily="34" charset="-78"/>
            </a:endParaRPr>
          </a:p>
          <a:p>
            <a:pPr algn="just" rtl="1"/>
            <a:endParaRPr lang="en-US" sz="1600" dirty="0">
              <a:latin typeface="Unikurd Jino" panose="020B0604030504040204" pitchFamily="34" charset="-78"/>
              <a:cs typeface="Unikurd Jino" panose="020B0604030504040204" pitchFamily="34" charset="-78"/>
            </a:endParaRPr>
          </a:p>
          <a:p>
            <a:pPr algn="just" rtl="1"/>
            <a:r>
              <a:rPr lang="ar-SA" sz="2400" dirty="0">
                <a:latin typeface="Unikurd Goran" panose="020B0604030504040204" pitchFamily="34" charset="-78"/>
                <a:cs typeface="Unikurd Goran" panose="020B0604030504040204" pitchFamily="34" charset="-78"/>
              </a:rPr>
              <a:t>ئاڕاستەی گشتی، بریتییە لەو ئاڕاستەیەی کە سەرجەمی ئەو بابەتانە لەخۆدەگرێ کە باس لە ناوەڕۆکی ئاڕاستەکە دەکەن، بەدەر لەوەی کە ئایا ئاڕاستەکە (ئەرێنی)ە یاخود (نەرێنی)، بۆنمونە ئاڕاستەی تاکێک لەبارەی وڵاتێکی دیاریکراودا، ڕەنگە ئەم ئاڕاستەیە بەشێوازێکی گشتی گوزارشت لە وڵاتەکە بکات، لەرووی گەلەکەی، شوێنی نیشتەجێبوونیان، کەشی سروشتییان، ڕێگاوبان و هۆیەکانی گواستنەوەیان، جۆری خواردنیان، بەبێ گەڕانەوە بۆ لایەنی ئەرێنی یاخود نەرێنییەکەی، بەڵام لەبەرامبەردا، ئاڕاستەی تایبەتی؛ تەنیا بەشێکی بابەتەکە یاخود دیاردەکە لەخۆدەگرێ کە گوزارشت لەپرسی ئاڕاستەکە دەکات، بەشێوەیەک تیایدا تاکەکان خۆیان لەقەرەی بابەتەکە بەگشتی نادەن و چاوپۆشی لە هەندێک بەشی بابەتەکە دەکەن، بۆنمونە ئاڕاستەی تاکێک بۆ وڵاتێک کە تەنیا لایەنە سەربازییە داگیرکارییەکەی لەبەرچاوبگرێ، یاخود بەتەنیا ئاڕاستەی جیاوازییە ڕەگەزییەکانی نێوان ڕەش پێست و سپی پێستەکان لەبەرچاوبگرێ.</a:t>
            </a:r>
            <a:endParaRPr lang="en-US" sz="2400" dirty="0">
              <a:latin typeface="Unikurd Goran" panose="020B0604030504040204" pitchFamily="34" charset="-78"/>
              <a:cs typeface="Unikurd Goran" panose="020B0604030504040204" pitchFamily="34" charset="-78"/>
            </a:endParaRPr>
          </a:p>
        </p:txBody>
      </p:sp>
      <p:sp>
        <p:nvSpPr>
          <p:cNvPr id="5" name="TextBox 4">
            <a:extLst>
              <a:ext uri="{FF2B5EF4-FFF2-40B4-BE49-F238E27FC236}">
                <a16:creationId xmlns:a16="http://schemas.microsoft.com/office/drawing/2014/main" id="{646B6C1E-65B6-D0A9-B6EA-C898D828F507}"/>
              </a:ext>
            </a:extLst>
          </p:cNvPr>
          <p:cNvSpPr txBox="1"/>
          <p:nvPr/>
        </p:nvSpPr>
        <p:spPr>
          <a:xfrm>
            <a:off x="970671" y="394547"/>
            <a:ext cx="9697329" cy="769441"/>
          </a:xfrm>
          <a:prstGeom prst="rect">
            <a:avLst/>
          </a:prstGeom>
        </p:spPr>
        <p:style>
          <a:lnRef idx="0">
            <a:schemeClr val="accent5"/>
          </a:lnRef>
          <a:fillRef idx="3">
            <a:schemeClr val="accent5"/>
          </a:fillRef>
          <a:effectRef idx="3">
            <a:schemeClr val="accent5"/>
          </a:effectRef>
          <a:fontRef idx="minor">
            <a:schemeClr val="lt1"/>
          </a:fontRef>
        </p:style>
        <p:txBody>
          <a:bodyPr wrap="square" rtlCol="1" anchor="ctr">
            <a:spAutoFit/>
          </a:bodyPr>
          <a:lstStyle/>
          <a:p>
            <a:pPr algn="r" rtl="1">
              <a:lnSpc>
                <a:spcPct val="150000"/>
              </a:lnSpc>
            </a:pPr>
            <a:r>
              <a:rPr lang="en-US" sz="3200" dirty="0">
                <a:latin typeface="Unikurd Jino" panose="020B0604030504040204" pitchFamily="34" charset="-78"/>
                <a:cs typeface="Unikurd Jino" panose="020B0604030504040204" pitchFamily="34" charset="-78"/>
              </a:rPr>
              <a:t> </a:t>
            </a:r>
            <a:r>
              <a:rPr lang="ku-Arab-IQ" sz="3200" dirty="0">
                <a:latin typeface="Unikurd Jino" panose="020B0604030504040204" pitchFamily="34" charset="-78"/>
                <a:cs typeface="Unikurd Jino" panose="020B0604030504040204" pitchFamily="34" charset="-78"/>
              </a:rPr>
              <a:t>سێیەم؛ جۆرەکانی ئاڕاستە دەروونی و کۆمەڵایەتییەکان.</a:t>
            </a:r>
            <a:endParaRPr lang="en-US" sz="3200" dirty="0">
              <a:latin typeface="Unikurd Jino" panose="020B0604030504040204" pitchFamily="34" charset="-78"/>
              <a:cs typeface="Unikurd Jino" panose="020B0604030504040204" pitchFamily="34" charset="-78"/>
            </a:endParaRPr>
          </a:p>
        </p:txBody>
      </p:sp>
    </p:spTree>
    <p:extLst>
      <p:ext uri="{BB962C8B-B14F-4D97-AF65-F5344CB8AC3E}">
        <p14:creationId xmlns:p14="http://schemas.microsoft.com/office/powerpoint/2010/main" val="1958154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nodeType="clickEffect">
                                  <p:stCondLst>
                                    <p:cond delay="0"/>
                                  </p:stCondLst>
                                  <p:iterate type="lt">
                                    <p:tmPct val="10000"/>
                                  </p:iterate>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250" fill="hold"/>
                                        <p:tgtEl>
                                          <p:spTgt spid="2">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250" fill="hold"/>
                                        <p:tgtEl>
                                          <p:spTgt spid="2">
                                            <p:txEl>
                                              <p:pRg st="0" end="0"/>
                                            </p:txEl>
                                          </p:spTgt>
                                        </p:tgtEl>
                                        <p:attrNameLst>
                                          <p:attrName>ppt_y</p:attrName>
                                        </p:attrNameLst>
                                      </p:cBhvr>
                                      <p:tavLst>
                                        <p:tav tm="0">
                                          <p:val>
                                            <p:strVal val="#ppt_y"/>
                                          </p:val>
                                        </p:tav>
                                        <p:tav tm="100000">
                                          <p:val>
                                            <p:strVal val="#ppt_y"/>
                                          </p:val>
                                        </p:tav>
                                      </p:tavLst>
                                    </p:anim>
                                    <p:anim calcmode="lin" valueType="num">
                                      <p:cBhvr>
                                        <p:cTn id="9" dur="250" fill="hold"/>
                                        <p:tgtEl>
                                          <p:spTgt spid="2">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250" fill="hold"/>
                                        <p:tgtEl>
                                          <p:spTgt spid="2">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250" tmFilter="0,0; .5, 1; 1, 1"/>
                                        <p:tgtEl>
                                          <p:spTgt spid="2">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41" presetClass="entr" presetSubtype="0" fill="hold" nodeType="clickEffect">
                                  <p:stCondLst>
                                    <p:cond delay="0"/>
                                  </p:stCondLst>
                                  <p:iterate type="lt">
                                    <p:tmPct val="10000"/>
                                  </p:iterate>
                                  <p:childTnLst>
                                    <p:set>
                                      <p:cBhvr>
                                        <p:cTn id="15" dur="1" fill="hold">
                                          <p:stCondLst>
                                            <p:cond delay="0"/>
                                          </p:stCondLst>
                                        </p:cTn>
                                        <p:tgtEl>
                                          <p:spTgt spid="2">
                                            <p:txEl>
                                              <p:pRg st="2" end="2"/>
                                            </p:txEl>
                                          </p:spTgt>
                                        </p:tgtEl>
                                        <p:attrNameLst>
                                          <p:attrName>style.visibility</p:attrName>
                                        </p:attrNameLst>
                                      </p:cBhvr>
                                      <p:to>
                                        <p:strVal val="visible"/>
                                      </p:to>
                                    </p:set>
                                    <p:anim calcmode="lin" valueType="num">
                                      <p:cBhvr>
                                        <p:cTn id="16" dur="250" fill="hold"/>
                                        <p:tgtEl>
                                          <p:spTgt spid="2">
                                            <p:txEl>
                                              <p:pRg st="2" end="2"/>
                                            </p:txEl>
                                          </p:spTgt>
                                        </p:tgtEl>
                                        <p:attrNameLst>
                                          <p:attrName>ppt_x</p:attrName>
                                        </p:attrNameLst>
                                      </p:cBhvr>
                                      <p:tavLst>
                                        <p:tav tm="0">
                                          <p:val>
                                            <p:strVal val="#ppt_x"/>
                                          </p:val>
                                        </p:tav>
                                        <p:tav tm="50000">
                                          <p:val>
                                            <p:strVal val="#ppt_x+.1"/>
                                          </p:val>
                                        </p:tav>
                                        <p:tav tm="100000">
                                          <p:val>
                                            <p:strVal val="#ppt_x"/>
                                          </p:val>
                                        </p:tav>
                                      </p:tavLst>
                                    </p:anim>
                                    <p:anim calcmode="lin" valueType="num">
                                      <p:cBhvr>
                                        <p:cTn id="17" dur="250" fill="hold"/>
                                        <p:tgtEl>
                                          <p:spTgt spid="2">
                                            <p:txEl>
                                              <p:pRg st="2" end="2"/>
                                            </p:txEl>
                                          </p:spTgt>
                                        </p:tgtEl>
                                        <p:attrNameLst>
                                          <p:attrName>ppt_y</p:attrName>
                                        </p:attrNameLst>
                                      </p:cBhvr>
                                      <p:tavLst>
                                        <p:tav tm="0">
                                          <p:val>
                                            <p:strVal val="#ppt_y"/>
                                          </p:val>
                                        </p:tav>
                                        <p:tav tm="100000">
                                          <p:val>
                                            <p:strVal val="#ppt_y"/>
                                          </p:val>
                                        </p:tav>
                                      </p:tavLst>
                                    </p:anim>
                                    <p:anim calcmode="lin" valueType="num">
                                      <p:cBhvr>
                                        <p:cTn id="18" dur="250" fill="hold"/>
                                        <p:tgtEl>
                                          <p:spTgt spid="2">
                                            <p:txEl>
                                              <p:pRg st="2" end="2"/>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9" dur="250" fill="hold"/>
                                        <p:tgtEl>
                                          <p:spTgt spid="2">
                                            <p:txEl>
                                              <p:pRg st="2" end="2"/>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0" dur="250" tmFilter="0,0; .5, 1; 1, 1"/>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70671" y="1339535"/>
            <a:ext cx="9697329" cy="5262979"/>
          </a:xfrm>
          <a:prstGeom prst="rect">
            <a:avLst/>
          </a:prstGeom>
        </p:spPr>
        <p:txBody>
          <a:bodyPr wrap="square">
            <a:spAutoFit/>
          </a:bodyPr>
          <a:lstStyle/>
          <a:p>
            <a:pPr marL="514350" indent="-514350" algn="just" rtl="1">
              <a:buFont typeface="+mj-lt"/>
              <a:buAutoNum type="arabicPeriod" startAt="3"/>
            </a:pPr>
            <a:r>
              <a:rPr lang="ar-SA" sz="2800" dirty="0">
                <a:latin typeface="Unikurd Jino" panose="020B0604030504040204" pitchFamily="34" charset="-78"/>
                <a:cs typeface="Unikurd Jino" panose="020B0604030504040204" pitchFamily="34" charset="-78"/>
              </a:rPr>
              <a:t>ئاڕاستەی تاکایەتی و ئاڕاستەی کۆمەڵی</a:t>
            </a:r>
            <a:endParaRPr lang="en-US" sz="2800" dirty="0">
              <a:latin typeface="Unikurd Jino" panose="020B0604030504040204" pitchFamily="34" charset="-78"/>
              <a:cs typeface="Unikurd Jino" panose="020B0604030504040204" pitchFamily="34" charset="-78"/>
            </a:endParaRPr>
          </a:p>
          <a:p>
            <a:pPr algn="just" rtl="1"/>
            <a:r>
              <a:rPr lang="ar-SA" sz="2800" dirty="0">
                <a:latin typeface="Unikurd Goran" panose="020B0604030504040204" pitchFamily="34" charset="-78"/>
                <a:cs typeface="Unikurd Goran" panose="020B0604030504040204" pitchFamily="34" charset="-78"/>
              </a:rPr>
              <a:t>ئاڕاستەی تاکایەتی، ئەو ئاڕاستەیە کە لەچوارچێوەی گروپێکدا تەنیا کەسێک جەختی لەسەر دەکاتەوە، جا لەڕووی جۆری (النوعية) بێت، یاخود لەڕووی پلەکەی (الدرجة). </a:t>
            </a:r>
            <a:r>
              <a:rPr lang="ar-SA" sz="2800" dirty="0">
                <a:solidFill>
                  <a:srgbClr val="C00000"/>
                </a:solidFill>
                <a:latin typeface="Unikurd Goran" panose="020B0604030504040204" pitchFamily="34" charset="-78"/>
                <a:cs typeface="Unikurd Goran" panose="020B0604030504040204" pitchFamily="34" charset="-78"/>
              </a:rPr>
              <a:t>ئەمەش مانای ئەوە دەگەیەنێت کە ئەو تاکە خاوەن ئاڕاستەیەکی تایبەت بەخۆیەتی بەرامبەر بە هەر بابەتێک کە بەلایەوە جێگەی گرنگیپێدانبێ، </a:t>
            </a:r>
            <a:r>
              <a:rPr lang="ar-SA" sz="2800" dirty="0">
                <a:latin typeface="Unikurd Goran" panose="020B0604030504040204" pitchFamily="34" charset="-78"/>
                <a:cs typeface="Unikurd Goran" panose="020B0604030504040204" pitchFamily="34" charset="-78"/>
              </a:rPr>
              <a:t>دەکرێ ئەم ئاڕاستەیە لەچوارچێوەی ئەندامانی خێزانێکدا (وەک گروپێکی کۆمەڵایەتی) تێبینی بکرێت، لەکاتی دیاریکردنی ئارەزوویان بۆ جۆری خواردنەکەیان.</a:t>
            </a:r>
            <a:endParaRPr lang="en-US" sz="2800" dirty="0">
              <a:latin typeface="Unikurd Goran" panose="020B0604030504040204" pitchFamily="34" charset="-78"/>
              <a:cs typeface="Unikurd Goran" panose="020B0604030504040204" pitchFamily="34" charset="-78"/>
            </a:endParaRPr>
          </a:p>
          <a:p>
            <a:pPr algn="just" rtl="1"/>
            <a:r>
              <a:rPr lang="ar-SA" sz="2800" dirty="0">
                <a:latin typeface="Unikurd Goran" panose="020B0604030504040204" pitchFamily="34" charset="-78"/>
                <a:cs typeface="Unikurd Goran" panose="020B0604030504040204" pitchFamily="34" charset="-78"/>
              </a:rPr>
              <a:t>لەبەرامبەردا، ئاڕاستەی کۆمەڵی؛ بریتییە لەهاوبەشبوونی ئاڕاستەی ژمارەیەکی زۆر لە تاکەکان بۆ بابەتێکی دیاریکراویان، بۆنمونە وەک ئاڕاستەی هاوبەشی ژمارەیەکی زۆری تاکەکان بەرەو کەسێتی سەرۆکی دەوڵەت، یاخود بەرەو وەبەرهێنانێکی دیاریکراویان.</a:t>
            </a:r>
            <a:endParaRPr lang="en-US" sz="2800" dirty="0">
              <a:latin typeface="Unikurd Goran" panose="020B0604030504040204" pitchFamily="34" charset="-78"/>
              <a:cs typeface="Unikurd Goran" panose="020B0604030504040204" pitchFamily="34" charset="-78"/>
            </a:endParaRPr>
          </a:p>
        </p:txBody>
      </p:sp>
      <p:sp>
        <p:nvSpPr>
          <p:cNvPr id="4" name="TextBox 3">
            <a:extLst>
              <a:ext uri="{FF2B5EF4-FFF2-40B4-BE49-F238E27FC236}">
                <a16:creationId xmlns:a16="http://schemas.microsoft.com/office/drawing/2014/main" id="{63028EF9-95CE-42B0-A3F2-7E13D5B911D9}"/>
              </a:ext>
            </a:extLst>
          </p:cNvPr>
          <p:cNvSpPr txBox="1"/>
          <p:nvPr/>
        </p:nvSpPr>
        <p:spPr>
          <a:xfrm>
            <a:off x="970671" y="394547"/>
            <a:ext cx="9697329" cy="769441"/>
          </a:xfrm>
          <a:prstGeom prst="rect">
            <a:avLst/>
          </a:prstGeom>
        </p:spPr>
        <p:style>
          <a:lnRef idx="0">
            <a:schemeClr val="accent5"/>
          </a:lnRef>
          <a:fillRef idx="3">
            <a:schemeClr val="accent5"/>
          </a:fillRef>
          <a:effectRef idx="3">
            <a:schemeClr val="accent5"/>
          </a:effectRef>
          <a:fontRef idx="minor">
            <a:schemeClr val="lt1"/>
          </a:fontRef>
        </p:style>
        <p:txBody>
          <a:bodyPr wrap="square" rtlCol="1" anchor="ctr">
            <a:spAutoFit/>
          </a:bodyPr>
          <a:lstStyle/>
          <a:p>
            <a:pPr algn="r" rtl="1">
              <a:lnSpc>
                <a:spcPct val="150000"/>
              </a:lnSpc>
            </a:pPr>
            <a:r>
              <a:rPr lang="en-US" sz="3200" dirty="0">
                <a:latin typeface="Unikurd Jino" panose="020B0604030504040204" pitchFamily="34" charset="-78"/>
                <a:cs typeface="Unikurd Jino" panose="020B0604030504040204" pitchFamily="34" charset="-78"/>
              </a:rPr>
              <a:t> </a:t>
            </a:r>
            <a:r>
              <a:rPr lang="ku-Arab-IQ" sz="3200" dirty="0">
                <a:latin typeface="Unikurd Jino" panose="020B0604030504040204" pitchFamily="34" charset="-78"/>
                <a:cs typeface="Unikurd Jino" panose="020B0604030504040204" pitchFamily="34" charset="-78"/>
              </a:rPr>
              <a:t>سێیەم؛ جۆرەکانی ئاڕاستە دەروونی و کۆمەڵایەتییەکان.</a:t>
            </a:r>
            <a:endParaRPr lang="en-US" sz="3200" dirty="0">
              <a:latin typeface="Unikurd Jino" panose="020B0604030504040204" pitchFamily="34" charset="-78"/>
              <a:cs typeface="Unikurd Jino" panose="020B0604030504040204" pitchFamily="34" charset="-78"/>
            </a:endParaRPr>
          </a:p>
        </p:txBody>
      </p:sp>
    </p:spTree>
    <p:extLst>
      <p:ext uri="{BB962C8B-B14F-4D97-AF65-F5344CB8AC3E}">
        <p14:creationId xmlns:p14="http://schemas.microsoft.com/office/powerpoint/2010/main" val="41848740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nodeType="clickEffect">
                                  <p:stCondLst>
                                    <p:cond delay="0"/>
                                  </p:stCondLst>
                                  <p:iterate type="lt">
                                    <p:tmPct val="10000"/>
                                  </p:iterate>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250" fill="hold"/>
                                        <p:tgtEl>
                                          <p:spTgt spid="2">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250" fill="hold"/>
                                        <p:tgtEl>
                                          <p:spTgt spid="2">
                                            <p:txEl>
                                              <p:pRg st="0" end="0"/>
                                            </p:txEl>
                                          </p:spTgt>
                                        </p:tgtEl>
                                        <p:attrNameLst>
                                          <p:attrName>ppt_y</p:attrName>
                                        </p:attrNameLst>
                                      </p:cBhvr>
                                      <p:tavLst>
                                        <p:tav tm="0">
                                          <p:val>
                                            <p:strVal val="#ppt_y"/>
                                          </p:val>
                                        </p:tav>
                                        <p:tav tm="100000">
                                          <p:val>
                                            <p:strVal val="#ppt_y"/>
                                          </p:val>
                                        </p:tav>
                                      </p:tavLst>
                                    </p:anim>
                                    <p:anim calcmode="lin" valueType="num">
                                      <p:cBhvr>
                                        <p:cTn id="9" dur="250" fill="hold"/>
                                        <p:tgtEl>
                                          <p:spTgt spid="2">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250" fill="hold"/>
                                        <p:tgtEl>
                                          <p:spTgt spid="2">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250" tmFilter="0,0; .5, 1; 1, 1"/>
                                        <p:tgtEl>
                                          <p:spTgt spid="2">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41" presetClass="entr" presetSubtype="0" fill="hold" nodeType="clickEffect">
                                  <p:stCondLst>
                                    <p:cond delay="0"/>
                                  </p:stCondLst>
                                  <p:iterate type="lt">
                                    <p:tmPct val="10000"/>
                                  </p:iterate>
                                  <p:childTnLst>
                                    <p:set>
                                      <p:cBhvr>
                                        <p:cTn id="15" dur="1" fill="hold">
                                          <p:stCondLst>
                                            <p:cond delay="0"/>
                                          </p:stCondLst>
                                        </p:cTn>
                                        <p:tgtEl>
                                          <p:spTgt spid="2">
                                            <p:txEl>
                                              <p:pRg st="1" end="1"/>
                                            </p:txEl>
                                          </p:spTgt>
                                        </p:tgtEl>
                                        <p:attrNameLst>
                                          <p:attrName>style.visibility</p:attrName>
                                        </p:attrNameLst>
                                      </p:cBhvr>
                                      <p:to>
                                        <p:strVal val="visible"/>
                                      </p:to>
                                    </p:set>
                                    <p:anim calcmode="lin" valueType="num">
                                      <p:cBhvr>
                                        <p:cTn id="16" dur="250" fill="hold"/>
                                        <p:tgtEl>
                                          <p:spTgt spid="2">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17" dur="250" fill="hold"/>
                                        <p:tgtEl>
                                          <p:spTgt spid="2">
                                            <p:txEl>
                                              <p:pRg st="1" end="1"/>
                                            </p:txEl>
                                          </p:spTgt>
                                        </p:tgtEl>
                                        <p:attrNameLst>
                                          <p:attrName>ppt_y</p:attrName>
                                        </p:attrNameLst>
                                      </p:cBhvr>
                                      <p:tavLst>
                                        <p:tav tm="0">
                                          <p:val>
                                            <p:strVal val="#ppt_y"/>
                                          </p:val>
                                        </p:tav>
                                        <p:tav tm="100000">
                                          <p:val>
                                            <p:strVal val="#ppt_y"/>
                                          </p:val>
                                        </p:tav>
                                      </p:tavLst>
                                    </p:anim>
                                    <p:anim calcmode="lin" valueType="num">
                                      <p:cBhvr>
                                        <p:cTn id="18" dur="250" fill="hold"/>
                                        <p:tgtEl>
                                          <p:spTgt spid="2">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9" dur="250" fill="hold"/>
                                        <p:tgtEl>
                                          <p:spTgt spid="2">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0" dur="250" tmFilter="0,0; .5, 1; 1, 1"/>
                                        <p:tgtEl>
                                          <p:spTgt spid="2">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41" presetClass="entr" presetSubtype="0" fill="hold" nodeType="clickEffect">
                                  <p:stCondLst>
                                    <p:cond delay="0"/>
                                  </p:stCondLst>
                                  <p:iterate type="lt">
                                    <p:tmPct val="10000"/>
                                  </p:iterate>
                                  <p:childTnLst>
                                    <p:set>
                                      <p:cBhvr>
                                        <p:cTn id="24" dur="1" fill="hold">
                                          <p:stCondLst>
                                            <p:cond delay="0"/>
                                          </p:stCondLst>
                                        </p:cTn>
                                        <p:tgtEl>
                                          <p:spTgt spid="2">
                                            <p:txEl>
                                              <p:pRg st="2" end="2"/>
                                            </p:txEl>
                                          </p:spTgt>
                                        </p:tgtEl>
                                        <p:attrNameLst>
                                          <p:attrName>style.visibility</p:attrName>
                                        </p:attrNameLst>
                                      </p:cBhvr>
                                      <p:to>
                                        <p:strVal val="visible"/>
                                      </p:to>
                                    </p:set>
                                    <p:anim calcmode="lin" valueType="num">
                                      <p:cBhvr>
                                        <p:cTn id="25" dur="250" fill="hold"/>
                                        <p:tgtEl>
                                          <p:spTgt spid="2">
                                            <p:txEl>
                                              <p:pRg st="2" end="2"/>
                                            </p:txEl>
                                          </p:spTgt>
                                        </p:tgtEl>
                                        <p:attrNameLst>
                                          <p:attrName>ppt_x</p:attrName>
                                        </p:attrNameLst>
                                      </p:cBhvr>
                                      <p:tavLst>
                                        <p:tav tm="0">
                                          <p:val>
                                            <p:strVal val="#ppt_x"/>
                                          </p:val>
                                        </p:tav>
                                        <p:tav tm="50000">
                                          <p:val>
                                            <p:strVal val="#ppt_x+.1"/>
                                          </p:val>
                                        </p:tav>
                                        <p:tav tm="100000">
                                          <p:val>
                                            <p:strVal val="#ppt_x"/>
                                          </p:val>
                                        </p:tav>
                                      </p:tavLst>
                                    </p:anim>
                                    <p:anim calcmode="lin" valueType="num">
                                      <p:cBhvr>
                                        <p:cTn id="26" dur="250" fill="hold"/>
                                        <p:tgtEl>
                                          <p:spTgt spid="2">
                                            <p:txEl>
                                              <p:pRg st="2" end="2"/>
                                            </p:txEl>
                                          </p:spTgt>
                                        </p:tgtEl>
                                        <p:attrNameLst>
                                          <p:attrName>ppt_y</p:attrName>
                                        </p:attrNameLst>
                                      </p:cBhvr>
                                      <p:tavLst>
                                        <p:tav tm="0">
                                          <p:val>
                                            <p:strVal val="#ppt_y"/>
                                          </p:val>
                                        </p:tav>
                                        <p:tav tm="100000">
                                          <p:val>
                                            <p:strVal val="#ppt_y"/>
                                          </p:val>
                                        </p:tav>
                                      </p:tavLst>
                                    </p:anim>
                                    <p:anim calcmode="lin" valueType="num">
                                      <p:cBhvr>
                                        <p:cTn id="27" dur="250" fill="hold"/>
                                        <p:tgtEl>
                                          <p:spTgt spid="2">
                                            <p:txEl>
                                              <p:pRg st="2" end="2"/>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8" dur="250" fill="hold"/>
                                        <p:tgtEl>
                                          <p:spTgt spid="2">
                                            <p:txEl>
                                              <p:pRg st="2" end="2"/>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9" dur="250" tmFilter="0,0; .5, 1; 1, 1"/>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40086" y="1450538"/>
            <a:ext cx="9958498" cy="5262979"/>
          </a:xfrm>
          <a:prstGeom prst="rect">
            <a:avLst/>
          </a:prstGeom>
        </p:spPr>
        <p:txBody>
          <a:bodyPr wrap="square">
            <a:spAutoFit/>
          </a:bodyPr>
          <a:lstStyle/>
          <a:p>
            <a:pPr marL="457200" indent="-457200" algn="just" rtl="1">
              <a:buFont typeface="+mj-lt"/>
              <a:buAutoNum type="arabicPeriod" startAt="4"/>
            </a:pPr>
            <a:r>
              <a:rPr lang="ar-SA" sz="2800" dirty="0">
                <a:latin typeface="Unikurd Jino" panose="020B0604030504040204" pitchFamily="34" charset="-78"/>
                <a:cs typeface="Unikurd Jino" panose="020B0604030504040204" pitchFamily="34" charset="-78"/>
              </a:rPr>
              <a:t>ئاڕاستەی ئاشکرا و ئاڕاستەی نهێنی</a:t>
            </a:r>
            <a:endParaRPr lang="en-US" sz="2800" dirty="0">
              <a:latin typeface="Unikurd Jino" panose="020B0604030504040204" pitchFamily="34" charset="-78"/>
              <a:cs typeface="Unikurd Jino" panose="020B0604030504040204" pitchFamily="34" charset="-78"/>
            </a:endParaRPr>
          </a:p>
          <a:p>
            <a:pPr algn="just" rtl="1"/>
            <a:endParaRPr lang="en-US" sz="1100" dirty="0">
              <a:latin typeface="Unikurd Jino" panose="020B0604030504040204" pitchFamily="34" charset="-78"/>
              <a:cs typeface="Unikurd Jino" panose="020B0604030504040204" pitchFamily="34" charset="-78"/>
            </a:endParaRPr>
          </a:p>
          <a:p>
            <a:pPr algn="just" rtl="1"/>
            <a:r>
              <a:rPr lang="ar-SA" sz="2400" dirty="0">
                <a:latin typeface="Unikurd Goran" panose="020B0604030504040204" pitchFamily="34" charset="-78"/>
                <a:cs typeface="Unikurd Goran" panose="020B0604030504040204" pitchFamily="34" charset="-78"/>
              </a:rPr>
              <a:t>ئاڕاستەی ئاشکرا، ئەو ئاڕاستەیە کە تاک لە ئاشکراکردن و بە ئەنجامگەیاندنی بەرامبەر بەخەڵکدا ڕووبەڕووی (ئیحراج)بوون نابێ، ئەمەش ڕاستەوخۆ پەیوەندارە بەو بەها جێگیر و چەسپاوانەی کە لەنێو کۆمەڵگاکەدا باوە و لای زۆرینەوە پەسەندکراوە، بەجۆرێک تاک لە کاتی ئاشکراکردن و ئەنجامدانیدا ڕووبەڕووی گوشار و (ئیحراج)کردن و زیان پێگەیشتن نابێتەوە، بۆنمونە مامۆستا لە یەکەم دیداری لەگەڵ قوتابییەکانیدا بەبێ (ئیحراج)بوون و گوشار پێیاندەڵێت دوورکەونەوە لە ئاژاوەگێری و هێمنیش بپارێزن. لەبەرامبەردا، ئاڕاستەی نهێنی؛ ئەو ئاڕاستەیە کە تیایدا تاکەکان لە ئاشکراکردنیدا هەست بەجۆرێک لە (ئیحراج)بوون و شلەژانی دەروونی و ترس دەکەن و، بەردەوام هەوڵدەدەن ئاڕاستەکەیان لە خەڵکی بشارنەوە، کاتێکیش پرسیاریان لەبارەی ئاڕاستەکەیانەوە لێدەکرێ، یان پێیان ناخۆشە وەڵام بدەنەوە، یاخود نکۆڵی لێدەکەن و ڕەتی دەکەنەوە، بۆنمونە تاک لە هەندێک کۆمەڵگادا ئەگەر باوەڕی بەخودا، یاخود ئایینی کۆمەڵگاکەی نەبێت، ئەوا ناتوانێ بەئاشکرا گوزارشت لە ئاڕاستەکەی بکات و بەنهێنی دەیهێڵێتەوە.</a:t>
            </a:r>
            <a:endParaRPr lang="en-US" sz="2400" dirty="0">
              <a:latin typeface="Unikurd Goran" panose="020B0604030504040204" pitchFamily="34" charset="-78"/>
              <a:cs typeface="Unikurd Goran" panose="020B0604030504040204" pitchFamily="34" charset="-78"/>
            </a:endParaRPr>
          </a:p>
        </p:txBody>
      </p:sp>
      <p:sp>
        <p:nvSpPr>
          <p:cNvPr id="5" name="TextBox 4">
            <a:extLst>
              <a:ext uri="{FF2B5EF4-FFF2-40B4-BE49-F238E27FC236}">
                <a16:creationId xmlns:a16="http://schemas.microsoft.com/office/drawing/2014/main" id="{1E2BDEF7-73B4-49E3-9574-8A8C9060B35B}"/>
              </a:ext>
            </a:extLst>
          </p:cNvPr>
          <p:cNvSpPr txBox="1"/>
          <p:nvPr/>
        </p:nvSpPr>
        <p:spPr>
          <a:xfrm>
            <a:off x="970671" y="394547"/>
            <a:ext cx="9697329" cy="769441"/>
          </a:xfrm>
          <a:prstGeom prst="rect">
            <a:avLst/>
          </a:prstGeom>
        </p:spPr>
        <p:style>
          <a:lnRef idx="0">
            <a:schemeClr val="accent5"/>
          </a:lnRef>
          <a:fillRef idx="3">
            <a:schemeClr val="accent5"/>
          </a:fillRef>
          <a:effectRef idx="3">
            <a:schemeClr val="accent5"/>
          </a:effectRef>
          <a:fontRef idx="minor">
            <a:schemeClr val="lt1"/>
          </a:fontRef>
        </p:style>
        <p:txBody>
          <a:bodyPr wrap="square" rtlCol="1" anchor="ctr">
            <a:spAutoFit/>
          </a:bodyPr>
          <a:lstStyle/>
          <a:p>
            <a:pPr algn="r" rtl="1">
              <a:lnSpc>
                <a:spcPct val="150000"/>
              </a:lnSpc>
            </a:pPr>
            <a:r>
              <a:rPr lang="en-US" sz="3200" dirty="0">
                <a:latin typeface="Unikurd Jino" panose="020B0604030504040204" pitchFamily="34" charset="-78"/>
                <a:cs typeface="Unikurd Jino" panose="020B0604030504040204" pitchFamily="34" charset="-78"/>
              </a:rPr>
              <a:t> </a:t>
            </a:r>
            <a:r>
              <a:rPr lang="ku-Arab-IQ" sz="3200" dirty="0">
                <a:latin typeface="Unikurd Jino" panose="020B0604030504040204" pitchFamily="34" charset="-78"/>
                <a:cs typeface="Unikurd Jino" panose="020B0604030504040204" pitchFamily="34" charset="-78"/>
              </a:rPr>
              <a:t>سێیەم؛ جۆرەکانی ئاڕاستە دەروونی و کۆمەڵایەتییەکان.</a:t>
            </a:r>
            <a:endParaRPr lang="en-US" sz="3200" dirty="0">
              <a:latin typeface="Unikurd Jino" panose="020B0604030504040204" pitchFamily="34" charset="-78"/>
              <a:cs typeface="Unikurd Jino" panose="020B0604030504040204" pitchFamily="34" charset="-78"/>
            </a:endParaRPr>
          </a:p>
        </p:txBody>
      </p:sp>
    </p:spTree>
    <p:extLst>
      <p:ext uri="{BB962C8B-B14F-4D97-AF65-F5344CB8AC3E}">
        <p14:creationId xmlns:p14="http://schemas.microsoft.com/office/powerpoint/2010/main" val="22158952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nodeType="clickEffect">
                                  <p:stCondLst>
                                    <p:cond delay="0"/>
                                  </p:stCondLst>
                                  <p:iterate type="lt">
                                    <p:tmPct val="10000"/>
                                  </p:iterate>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250" fill="hold"/>
                                        <p:tgtEl>
                                          <p:spTgt spid="2">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250" fill="hold"/>
                                        <p:tgtEl>
                                          <p:spTgt spid="2">
                                            <p:txEl>
                                              <p:pRg st="0" end="0"/>
                                            </p:txEl>
                                          </p:spTgt>
                                        </p:tgtEl>
                                        <p:attrNameLst>
                                          <p:attrName>ppt_y</p:attrName>
                                        </p:attrNameLst>
                                      </p:cBhvr>
                                      <p:tavLst>
                                        <p:tav tm="0">
                                          <p:val>
                                            <p:strVal val="#ppt_y"/>
                                          </p:val>
                                        </p:tav>
                                        <p:tav tm="100000">
                                          <p:val>
                                            <p:strVal val="#ppt_y"/>
                                          </p:val>
                                        </p:tav>
                                      </p:tavLst>
                                    </p:anim>
                                    <p:anim calcmode="lin" valueType="num">
                                      <p:cBhvr>
                                        <p:cTn id="9" dur="250" fill="hold"/>
                                        <p:tgtEl>
                                          <p:spTgt spid="2">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250" fill="hold"/>
                                        <p:tgtEl>
                                          <p:spTgt spid="2">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250" tmFilter="0,0; .5, 1; 1, 1"/>
                                        <p:tgtEl>
                                          <p:spTgt spid="2">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41" presetClass="entr" presetSubtype="0" fill="hold" nodeType="clickEffect">
                                  <p:stCondLst>
                                    <p:cond delay="0"/>
                                  </p:stCondLst>
                                  <p:iterate type="lt">
                                    <p:tmPct val="10000"/>
                                  </p:iterate>
                                  <p:childTnLst>
                                    <p:set>
                                      <p:cBhvr>
                                        <p:cTn id="15" dur="1" fill="hold">
                                          <p:stCondLst>
                                            <p:cond delay="0"/>
                                          </p:stCondLst>
                                        </p:cTn>
                                        <p:tgtEl>
                                          <p:spTgt spid="2">
                                            <p:txEl>
                                              <p:pRg st="2" end="2"/>
                                            </p:txEl>
                                          </p:spTgt>
                                        </p:tgtEl>
                                        <p:attrNameLst>
                                          <p:attrName>style.visibility</p:attrName>
                                        </p:attrNameLst>
                                      </p:cBhvr>
                                      <p:to>
                                        <p:strVal val="visible"/>
                                      </p:to>
                                    </p:set>
                                    <p:anim calcmode="lin" valueType="num">
                                      <p:cBhvr>
                                        <p:cTn id="16" dur="250" fill="hold"/>
                                        <p:tgtEl>
                                          <p:spTgt spid="2">
                                            <p:txEl>
                                              <p:pRg st="2" end="2"/>
                                            </p:txEl>
                                          </p:spTgt>
                                        </p:tgtEl>
                                        <p:attrNameLst>
                                          <p:attrName>ppt_x</p:attrName>
                                        </p:attrNameLst>
                                      </p:cBhvr>
                                      <p:tavLst>
                                        <p:tav tm="0">
                                          <p:val>
                                            <p:strVal val="#ppt_x"/>
                                          </p:val>
                                        </p:tav>
                                        <p:tav tm="50000">
                                          <p:val>
                                            <p:strVal val="#ppt_x+.1"/>
                                          </p:val>
                                        </p:tav>
                                        <p:tav tm="100000">
                                          <p:val>
                                            <p:strVal val="#ppt_x"/>
                                          </p:val>
                                        </p:tav>
                                      </p:tavLst>
                                    </p:anim>
                                    <p:anim calcmode="lin" valueType="num">
                                      <p:cBhvr>
                                        <p:cTn id="17" dur="250" fill="hold"/>
                                        <p:tgtEl>
                                          <p:spTgt spid="2">
                                            <p:txEl>
                                              <p:pRg st="2" end="2"/>
                                            </p:txEl>
                                          </p:spTgt>
                                        </p:tgtEl>
                                        <p:attrNameLst>
                                          <p:attrName>ppt_y</p:attrName>
                                        </p:attrNameLst>
                                      </p:cBhvr>
                                      <p:tavLst>
                                        <p:tav tm="0">
                                          <p:val>
                                            <p:strVal val="#ppt_y"/>
                                          </p:val>
                                        </p:tav>
                                        <p:tav tm="100000">
                                          <p:val>
                                            <p:strVal val="#ppt_y"/>
                                          </p:val>
                                        </p:tav>
                                      </p:tavLst>
                                    </p:anim>
                                    <p:anim calcmode="lin" valueType="num">
                                      <p:cBhvr>
                                        <p:cTn id="18" dur="250" fill="hold"/>
                                        <p:tgtEl>
                                          <p:spTgt spid="2">
                                            <p:txEl>
                                              <p:pRg st="2" end="2"/>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9" dur="250" fill="hold"/>
                                        <p:tgtEl>
                                          <p:spTgt spid="2">
                                            <p:txEl>
                                              <p:pRg st="2" end="2"/>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0" dur="250" tmFilter="0,0; .5, 1; 1, 1"/>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AE6F2518-B084-4896-AF52-66CC2144AA2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1207</TotalTime>
  <Words>1413</Words>
  <Application>Microsoft Office PowerPoint</Application>
  <PresentationFormat>Widescreen</PresentationFormat>
  <Paragraphs>70</Paragraphs>
  <Slides>15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Calibri Light</vt:lpstr>
      <vt:lpstr>Unikurd Goran</vt:lpstr>
      <vt:lpstr>Unikurd Jino</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ARAS STORE</dc:creator>
  <cp:lastModifiedBy>kurd bun</cp:lastModifiedBy>
  <cp:revision>670</cp:revision>
  <dcterms:created xsi:type="dcterms:W3CDTF">2021-09-08T20:52:06Z</dcterms:created>
  <dcterms:modified xsi:type="dcterms:W3CDTF">2023-05-20T09:47:20Z</dcterms:modified>
</cp:coreProperties>
</file>