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9" r:id="rId4"/>
    <p:sldId id="257" r:id="rId5"/>
    <p:sldId id="260" r:id="rId6"/>
    <p:sldId id="258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139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89F6E-547D-B79B-F112-D5F589CB85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FD0F06-5C1B-1D70-C1F1-0A31087338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6E1A88-B9E4-668A-F638-D581C9100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DCC8-5B13-4742-B908-D2F15442D620}" type="datetimeFigureOut">
              <a:rPr lang="en-US" smtClean="0"/>
              <a:t>2023-05-28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3714F-99DF-F229-FB0C-88288143A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9BA516-9A27-F992-ABBD-97B7BA4F4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CCC3-CD26-41F9-B9ED-C3516C0CE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249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8A91E-4E09-EB95-F87C-EB7EF0830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438122-4503-F6C3-0A15-9132F3E3CD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A912CF-8501-BE00-A2A0-93E12D521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DCC8-5B13-4742-B908-D2F15442D620}" type="datetimeFigureOut">
              <a:rPr lang="en-US" smtClean="0"/>
              <a:t>2023-05-28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BC31D1-461B-79E6-8A01-A1550872F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6C331E-439C-CFC8-716F-BA307DCBC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CCC3-CD26-41F9-B9ED-C3516C0CE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73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9C2237-42F4-1611-E064-AB65264F19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65756F-D80A-20DD-9DC0-C21FE284E4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69C609-43D4-657D-AE21-CF79360BB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DCC8-5B13-4742-B908-D2F15442D620}" type="datetimeFigureOut">
              <a:rPr lang="en-US" smtClean="0"/>
              <a:t>2023-05-28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1A426A-0093-02B2-DD46-B8766E069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88458-4335-AFFE-D6BF-8B72FEA77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CCC3-CD26-41F9-B9ED-C3516C0CE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159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45743-C9CE-9C8D-819E-EE3A3D0EF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B10494-8811-61BB-96FC-8BCFA79E80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ADA70F-E2D5-031E-11FC-4CC65C727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DCC8-5B13-4742-B908-D2F15442D620}" type="datetimeFigureOut">
              <a:rPr lang="en-US" smtClean="0"/>
              <a:t>2023-05-28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7E57B0-C02E-684F-CEB7-55CFE8F16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3E58EA-5560-D6D1-0DCA-5DB4EF750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CCC3-CD26-41F9-B9ED-C3516C0CE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795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F24C5-A8E5-EDC2-7F3D-926C439E6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3DFF37-CD08-1AE1-ED30-92502E2FE8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8AA02F-95CF-E672-E23A-405B2371A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DCC8-5B13-4742-B908-D2F15442D620}" type="datetimeFigureOut">
              <a:rPr lang="en-US" smtClean="0"/>
              <a:t>2023-05-28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5F325-7E2E-3B2F-6972-B0FD3EA9D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98B56-B8F1-5ED3-8530-04110B319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CCC3-CD26-41F9-B9ED-C3516C0CE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592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DD651-EB85-0A07-D4DC-095CC4B45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E739D3-C74F-B846-4B60-37E0BE036D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718AEE-B4FC-AB9A-2D50-F184153608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0AAAF4-C3A2-92F8-9213-F7D49520C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DCC8-5B13-4742-B908-D2F15442D620}" type="datetimeFigureOut">
              <a:rPr lang="en-US" smtClean="0"/>
              <a:t>2023-05-28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2C4C9D-6704-D1BD-D60C-BC76796F1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2EF253-0010-A0B6-663D-A0E5CA927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CCC3-CD26-41F9-B9ED-C3516C0CE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217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4FA5C-A0E0-714A-E2F3-EE86E86B8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E86B67-1DB8-5191-E0DE-7A455817C2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B28D03-6CF1-2BD4-F4F7-144DF0124D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DE4FE2-4F9A-9B6B-8CE5-8C1CBB5650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919B6B-21FE-D459-A80C-02F1FFCD96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D21AE9-5A0A-C625-15FC-A7C4E2E96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DCC8-5B13-4742-B908-D2F15442D620}" type="datetimeFigureOut">
              <a:rPr lang="en-US" smtClean="0"/>
              <a:t>2023-05-28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42425B-1494-B008-3BFC-64B9DAACB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DAA163-5204-4D58-E6C6-960D5543F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CCC3-CD26-41F9-B9ED-C3516C0CE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49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29DDB-1480-4913-15B9-8BABC4596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FFAB22-7D64-1A01-CD88-2ACA13FBA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DCC8-5B13-4742-B908-D2F15442D620}" type="datetimeFigureOut">
              <a:rPr lang="en-US" smtClean="0"/>
              <a:t>2023-05-28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72FC07-77D0-6CC4-56C8-78C7B975C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21B598-44FC-7AC6-7C25-8C319C02A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CCC3-CD26-41F9-B9ED-C3516C0CE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256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02C41F-8BBB-09AB-E87E-200C2C631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DCC8-5B13-4742-B908-D2F15442D620}" type="datetimeFigureOut">
              <a:rPr lang="en-US" smtClean="0"/>
              <a:t>2023-05-28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6D3B45-66D2-8396-B945-C0344E8F1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14D958-8321-B402-BDB0-1AB03DC44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CCC3-CD26-41F9-B9ED-C3516C0CE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646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689DF-6506-A595-AAAD-CA5F54669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874AEB-DADF-13D9-AD94-24B7C10EC6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CC68F2-9A3C-C924-C64C-039FA436E4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4A4FD9-8052-9DEB-C0A9-58BB4CCC1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DCC8-5B13-4742-B908-D2F15442D620}" type="datetimeFigureOut">
              <a:rPr lang="en-US" smtClean="0"/>
              <a:t>2023-05-28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1CE765-6DE7-B0F8-4054-ECBBEA431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A84D93-3AD8-BF8F-4C5D-7618C65CF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CCC3-CD26-41F9-B9ED-C3516C0CE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221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65196-4EC9-BCAC-EBD1-90F5F3898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AF53999-D1E3-C3FE-DF61-1AA804AC92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4B1FE1-8E72-6437-E4CA-3822467FDA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20C573-002F-69BF-77D6-EE8F9726E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DCC8-5B13-4742-B908-D2F15442D620}" type="datetimeFigureOut">
              <a:rPr lang="en-US" smtClean="0"/>
              <a:t>2023-05-28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97546A-8589-737C-A7B9-C291A03CB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F323CD-BC13-CCC2-FE3E-208275C22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CCC3-CD26-41F9-B9ED-C3516C0CE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703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8F5E3B-49D1-90E9-667A-5B44CB019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CDC326-D6B4-1455-56C9-C9A8829355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F25973-A34A-7DCB-BEC9-6F9B0D6880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4DCC8-5B13-4742-B908-D2F15442D620}" type="datetimeFigureOut">
              <a:rPr lang="en-US" smtClean="0"/>
              <a:t>2023-05-28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3F4A39-5932-2B39-DE92-A7899E5350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6E4E05-2C71-E0B1-45AE-80B944624D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DCCC3-CD26-41F9-B9ED-C3516C0CE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703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ebaz.taha@su.edu.krd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>
            <a:extLst>
              <a:ext uri="{FF2B5EF4-FFF2-40B4-BE49-F238E27FC236}">
                <a16:creationId xmlns:a16="http://schemas.microsoft.com/office/drawing/2014/main" id="{B05159FB-DB5B-4645-92B8-6EB685DFF1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8538" y="42566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2" name="Picture 2" descr="Salahaddin University-Erbil">
            <a:extLst>
              <a:ext uri="{FF2B5EF4-FFF2-40B4-BE49-F238E27FC236}">
                <a16:creationId xmlns:a16="http://schemas.microsoft.com/office/drawing/2014/main" id="{57CC5F98-B605-49BD-8167-D909424B4A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4290" y="441435"/>
            <a:ext cx="1505350" cy="1505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6">
            <a:extLst>
              <a:ext uri="{FF2B5EF4-FFF2-40B4-BE49-F238E27FC236}">
                <a16:creationId xmlns:a16="http://schemas.microsoft.com/office/drawing/2014/main" id="{E374AC47-7BFD-4053-996A-B0806F31D3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384" y="113180"/>
            <a:ext cx="8127418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Kurdistan Regional Government-Iraq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Ministry of Higher Education &amp; Scientific Research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Salahaddin University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College of Education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Department of Mathematics 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D7012F6-55D6-4CD6-8CFB-A538465553A2}"/>
              </a:ext>
            </a:extLst>
          </p:cNvPr>
          <p:cNvSpPr txBox="1"/>
          <p:nvPr/>
        </p:nvSpPr>
        <p:spPr>
          <a:xfrm>
            <a:off x="1296842" y="2456313"/>
            <a:ext cx="9270123" cy="17918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4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Advanced Programming</a:t>
            </a:r>
          </a:p>
          <a:p>
            <a:pPr marL="0" marR="0" algn="ctr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48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Vector</a:t>
            </a:r>
            <a:endParaRPr lang="en-US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7204196-101D-49F6-9B28-83A82809E5B2}"/>
              </a:ext>
            </a:extLst>
          </p:cNvPr>
          <p:cNvSpPr txBox="1"/>
          <p:nvPr/>
        </p:nvSpPr>
        <p:spPr>
          <a:xfrm>
            <a:off x="2564524" y="4248150"/>
            <a:ext cx="6747640" cy="21820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Lecture : Rebaz Yaseen Taha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i="0" u="sng" dirty="0" err="1">
                <a:solidFill>
                  <a:srgbClr val="005274"/>
                </a:solidFill>
                <a:effectLst/>
                <a:latin typeface="Open Sans" panose="020B0606030504020204" pitchFamily="34" charset="0"/>
                <a:hlinkClick r:id="rId3" tooltip="Link to email address"/>
              </a:rPr>
              <a:t>rebaz.taha@su.edu.krd</a:t>
            </a:r>
            <a:endParaRPr lang="en-US" sz="3200" b="1" i="0" u="sng" dirty="0">
              <a:solidFill>
                <a:srgbClr val="005274"/>
              </a:solidFill>
              <a:effectLst/>
              <a:latin typeface="Open Sans" panose="020B0606030504020204" pitchFamily="34" charset="0"/>
            </a:endParaRPr>
          </a:p>
          <a:p>
            <a:pPr algn="ctr"/>
            <a:endParaRPr lang="en-US" sz="3200" b="0" i="0" dirty="0">
              <a:solidFill>
                <a:srgbClr val="8B8B8B"/>
              </a:solidFill>
              <a:effectLst/>
              <a:latin typeface="Open Sans" panose="020B0606030504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2022 -2023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15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9689424-F2B9-FDD0-63B5-B5DDB7EA8ADB}"/>
              </a:ext>
            </a:extLst>
          </p:cNvPr>
          <p:cNvSpPr txBox="1"/>
          <p:nvPr/>
        </p:nvSpPr>
        <p:spPr>
          <a:xfrm>
            <a:off x="990600" y="772632"/>
            <a:ext cx="10706100" cy="53127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Ex/ Write a C++ program to find the largest element in an array with its index.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#include&lt;iostream&gt;</a:t>
            </a:r>
            <a:b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using namespace std;</a:t>
            </a:r>
            <a:b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int main()</a:t>
            </a:r>
            <a:b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{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int large,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arr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[100], size,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b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       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cout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&lt;&lt;"\n Enter Array Size (Max 100): ";</a:t>
            </a:r>
            <a:b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       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cin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&gt;&gt;size;</a:t>
            </a:r>
            <a:b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       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cout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&lt;&lt;"\n Enter Array Elements : \n";</a:t>
            </a:r>
            <a:b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       for(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=0;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&lt;size;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++)</a:t>
            </a:r>
            <a:b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       {</a:t>
            </a:r>
            <a:b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               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cin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&gt;&gt;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arr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[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];</a:t>
            </a:r>
            <a:b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       }</a:t>
            </a:r>
            <a:b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     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82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0D3C1C5-C2E9-D2EB-74CB-29A4F1FB79CB}"/>
              </a:ext>
            </a:extLst>
          </p:cNvPr>
          <p:cNvSpPr txBox="1"/>
          <p:nvPr/>
        </p:nvSpPr>
        <p:spPr>
          <a:xfrm>
            <a:off x="819150" y="234940"/>
            <a:ext cx="11582400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 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cout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&lt;&lt;"\n Searching for Largest Number \n\n";</a:t>
            </a:r>
            <a:b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       large=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arr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[0]; int j;</a:t>
            </a:r>
            <a:b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       for(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=0;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&lt;size;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++)</a:t>
            </a:r>
            <a:b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       {</a:t>
            </a:r>
            <a:b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               if(large&lt;=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arr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[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])</a:t>
            </a:r>
            <a:b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               {j=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b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                       large=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arr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[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];</a:t>
            </a:r>
            <a:b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               } </a:t>
            </a:r>
            <a:b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       }</a:t>
            </a:r>
            <a:b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       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cout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&lt;&lt;"Largest Number = "&lt;&lt;large</a:t>
            </a:r>
            <a:r>
              <a:rPr lang="en-US" sz="3200" dirty="0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≪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”  in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index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≪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j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;</a:t>
            </a:r>
            <a:b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       return 0;</a:t>
            </a:r>
            <a:b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}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58901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CCF9C070-F33F-F575-437E-0C9C2EEFA0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425" y="660985"/>
            <a:ext cx="11487150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Ex/ Write a C++ program to read two vectors and find the sum of  them, and print each pair with its result.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#include&lt;iostream&gt;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#include&lt;iomanip&gt;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using namespace std;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 main()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{ int const n=5;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int  A[n], B[n], C[n],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cout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&lt;&lt;"\n Enter Elements of Array  A: \n";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for(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=0;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&lt;n;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++)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{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&gt;&gt;A[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];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49" name="Picture 9">
            <a:extLst>
              <a:ext uri="{FF2B5EF4-FFF2-40B4-BE49-F238E27FC236}">
                <a16:creationId xmlns:a16="http://schemas.microsoft.com/office/drawing/2014/main" id="{1BA7BCF1-DDE2-B360-A8B6-B786A40C36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3988" y="2543175"/>
            <a:ext cx="3548062" cy="252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2103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430ED3D-79CE-BA53-D03F-49A57AC092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4550" y="458956"/>
            <a:ext cx="9353550" cy="594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}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cout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&lt;&lt;"\n Enter Elements of Array  B: \n";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for(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=0;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&lt;n;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++)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{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cin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&gt;&gt;B[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];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}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cout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&lt;&lt;"\n Sum of A and B \n\n";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for(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=0;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&lt;n;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++)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{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C[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]=  A[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  +B[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];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}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cout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&lt;&lt;" A"&lt;&lt;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setw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(13) &lt;&lt;"B"&lt;&lt;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setw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(13)&lt;&lt;"C"&lt;&lt;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endl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cout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&lt;&lt;"---"&lt;&lt;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setw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(12) &lt;&lt;"---"&lt;&lt;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setw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(13)&lt;&lt;"---"&lt;&lt;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endl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for(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=0;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&lt;n;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++)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{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cout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&lt;&lt;A[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]&lt;&lt;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setw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(13) &lt;&lt;B[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]&lt;&lt;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setw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(13)&lt;&lt;C[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]&lt;&lt;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endl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}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return 0;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635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4B46B4AE-D3E2-F505-5295-E6D0F7182D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5237" y="428178"/>
            <a:ext cx="9820275" cy="600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Ex/ Write a C++ program to read two vectors and print all pairs of values which its addition is greater than 10.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#include&lt;iostream&gt;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#include&lt;iomanip&gt;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using namespace std;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 main()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{ int const n=5;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  A[n], B[n],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cout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&lt;&lt;"\n Enter Elements of Array  A: \n";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for(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=0;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&lt;n;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++)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{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&gt;&gt;A[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];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073" name="Picture 8">
            <a:extLst>
              <a:ext uri="{FF2B5EF4-FFF2-40B4-BE49-F238E27FC236}">
                <a16:creationId xmlns:a16="http://schemas.microsoft.com/office/drawing/2014/main" id="{15CF2D47-FB48-E1C4-336C-C7CEFBEDF2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375" y="3257550"/>
            <a:ext cx="3608388" cy="2566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8826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9692084-D253-66CC-84B9-E233EF18BC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0150" y="243512"/>
            <a:ext cx="9582150" cy="637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cout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&lt;&lt;"\n Enter Elements of Array  B: \n";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for(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=0;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&lt;n;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++)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{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&gt;&gt;B[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];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}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cout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&lt;&lt;"\n\n\n";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cout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&lt;&lt;" A"&lt;&lt;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setw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(13) &lt;&lt;"B"&lt;&lt;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setw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(13)&lt;&lt;"result"&lt;&lt;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endl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cout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&lt;&lt;"---"&lt;&lt;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setw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(12) &lt;&lt;"---"&lt;&lt;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setw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(13)&lt;&lt;"------"&lt;&lt;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endl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for(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=0;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&lt;n;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++)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{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 (A[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  +B[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]&gt;10)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{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cout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&lt;&lt;A[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]&lt;&lt;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setw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(13) &lt;&lt;B[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]&lt;&lt;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setw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(13)&lt;&lt;A[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]+B[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]&lt;&lt;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endl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return 0;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9994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F403E34A-E337-25B8-17C1-B4B16C146A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9550" y="399118"/>
            <a:ext cx="8506431" cy="6740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Ex/ Write a C++ program to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rerange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(sort)  from largest to smallest.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#include&lt;iostream&gt;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#include&lt;iomanip&gt;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using namespace std;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 main()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{ int const n=5;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  A[n], B[n],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i,j,c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cout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&lt;&lt;"\n Enter Elements of Array  A: \n";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for(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=0;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&lt;n;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++)  {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&gt;&gt;A[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818063" algn="l"/>
              </a:tabLst>
            </a:pP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cout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&lt;&lt;"\n Print vector A before sort \n";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818063" algn="l"/>
              </a:tabLs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for(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=0;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&lt;n;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++)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818063" algn="l"/>
              </a:tabLs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{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818063" algn="l"/>
              </a:tabLst>
            </a:pP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cout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&lt;&lt; A[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]&lt;&lt;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setw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(13);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818063" algn="l"/>
              </a:tabLs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097" name="Picture 6">
            <a:extLst>
              <a:ext uri="{FF2B5EF4-FFF2-40B4-BE49-F238E27FC236}">
                <a16:creationId xmlns:a16="http://schemas.microsoft.com/office/drawing/2014/main" id="{0DDB029F-05BF-D563-DFBA-F93D9152B4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099"/>
          <a:stretch>
            <a:fillRect/>
          </a:stretch>
        </p:blipFill>
        <p:spPr bwMode="auto">
          <a:xfrm>
            <a:off x="7000875" y="3576638"/>
            <a:ext cx="4362450" cy="149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32901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0C9BE76-D8AE-1A91-F632-68F052CCED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4850" y="243512"/>
            <a:ext cx="8883650" cy="637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8180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8180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8180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8180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8180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8180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8180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8180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8180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818063" algn="l"/>
              </a:tabLs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for(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=0;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&lt;n;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++)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818063" algn="l"/>
              </a:tabLs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{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818063" algn="l"/>
              </a:tabLs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for(j=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j&lt;n;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j++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818063" algn="l"/>
              </a:tabLs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{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818063" algn="l"/>
              </a:tabLs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if (A[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]&lt;A[j])	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818063" algn="l"/>
              </a:tabLs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{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818063" algn="l"/>
              </a:tabLs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c=A[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];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818063" algn="l"/>
              </a:tabLs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A[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]=A[j];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818063" algn="l"/>
              </a:tabLs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A[j]=c;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818063" algn="l"/>
              </a:tabLs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}}}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818063" algn="l"/>
              </a:tabLst>
            </a:pP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cout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&lt;&lt;"\n Print vector A before sort \n";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818063" algn="l"/>
              </a:tabLs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for(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=0;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&lt;n;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++)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818063" algn="l"/>
              </a:tabLs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{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818063" algn="l"/>
              </a:tabLst>
            </a:pP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cout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&lt;&lt; A[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]&lt;&lt;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setw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(13);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818063" algn="l"/>
              </a:tabLs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818063" algn="l"/>
              </a:tabLs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return 0;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818063" algn="l"/>
              </a:tabLs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10596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959</Words>
  <Application>Microsoft Office PowerPoint</Application>
  <PresentationFormat>Widescreen</PresentationFormat>
  <Paragraphs>108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Open Sans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Ahmad &amp; Muhammad</dc:creator>
  <cp:lastModifiedBy>Ahmad &amp; Muhammad</cp:lastModifiedBy>
  <cp:revision>7</cp:revision>
  <dcterms:created xsi:type="dcterms:W3CDTF">2023-05-28T11:51:44Z</dcterms:created>
  <dcterms:modified xsi:type="dcterms:W3CDTF">2023-05-28T12:17:49Z</dcterms:modified>
</cp:coreProperties>
</file>