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699"/>
    <a:srgbClr val="00CC00"/>
    <a:srgbClr val="66FF3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2" d="100"/>
          <a:sy n="42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C0EA-ECAA-425E-AFA3-714516709CAF}" type="datetimeFigureOut">
              <a:rPr lang="ar-IQ" smtClean="0"/>
              <a:pPr/>
              <a:t>15/03/1445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7B1E-30C3-4A95-AE2F-EC2ACED905F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IQ" dirty="0" smtClean="0">
                <a:cs typeface="Ali_K_Alwand" pitchFamily="2" charset="-78"/>
              </a:rPr>
              <a:t>ميَتؤدة رِةخنةييةكان</a:t>
            </a:r>
            <a:endParaRPr lang="ar-IQ" dirty="0">
              <a:cs typeface="Ali_K_Alwan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ar-IQ" dirty="0" smtClean="0">
                <a:cs typeface="Ali_K_Alwand" pitchFamily="2" charset="-78"/>
              </a:rPr>
              <a:t>ميَتؤدة رِةخنةيية كؤنةكان: (ميَذوويي..كؤمةلَايةتي.. دةرووني.. ئينتيباعي.. جوانناسي)</a:t>
            </a:r>
          </a:p>
          <a:p>
            <a:pPr algn="just"/>
            <a:r>
              <a:rPr lang="ar-IQ" dirty="0" smtClean="0">
                <a:cs typeface="Ali_K_Alwand" pitchFamily="2" charset="-78"/>
              </a:rPr>
              <a:t>ميَتؤدة رِةخنةيية نويَيةكان: (فؤرِماليزمي رِووسي.. شيَوازطةري.. بونيادطةري (فؤرِماليستي و ثيَكاتوويي).. رِةخنةي نويَ)</a:t>
            </a:r>
          </a:p>
          <a:p>
            <a:pPr algn="just"/>
            <a:r>
              <a:rPr lang="ar-IQ" dirty="0" smtClean="0">
                <a:cs typeface="Ali_K_Alwand" pitchFamily="2" charset="-78"/>
              </a:rPr>
              <a:t>ميَتؤدة رِةخنةييةكاني ثاش بونيادطةريي (سيميؤلؤذيا.. هةلوةشاندنةوةطةرايي.. تيؤري وةرطرتن (تيؤري وةلَامدانةوةي خويَنةر).. هيَرمنيؤتيكا.. رِةخنةي فيَمينيزم.. رةخنةي رِؤشنبيري)</a:t>
            </a:r>
            <a:endParaRPr lang="ar-IQ" dirty="0">
              <a:cs typeface="Ali_K_Alwand" pitchFamily="2" charset="-78"/>
            </a:endParaRPr>
          </a:p>
        </p:txBody>
      </p:sp>
      <p:pic>
        <p:nvPicPr>
          <p:cNvPr id="7" name="~PP97.WAV">
            <a:hlinkClick r:id="" action="ppaction://media"/>
          </p:cNvPr>
          <p:cNvPicPr>
            <a:picLocks noRot="1" noChangeAspect="1"/>
          </p:cNvPicPr>
          <p:nvPr>
            <a:wavAudioFile r:embed="rId1" name="~PP97.WAV"/>
          </p:nvPr>
        </p:nvPicPr>
        <p:blipFill>
          <a:blip r:embed="rId3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1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60</Words>
  <Application>Microsoft Office PowerPoint</Application>
  <PresentationFormat>On-screen Show (4:3)</PresentationFormat>
  <Paragraphs>4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ميَتؤدة رِةخنةييةكان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دةق لة رِوانطةي ميَتؤدة رِةخنةييةكانةوة</dc:title>
  <dc:creator>Ram For Computer</dc:creator>
  <cp:lastModifiedBy>hi</cp:lastModifiedBy>
  <cp:revision>42</cp:revision>
  <dcterms:created xsi:type="dcterms:W3CDTF">2017-02-13T16:00:23Z</dcterms:created>
  <dcterms:modified xsi:type="dcterms:W3CDTF">2023-09-29T07:38:39Z</dcterms:modified>
</cp:coreProperties>
</file>