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99"/>
    <a:srgbClr val="00CC00"/>
    <a:srgbClr val="66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ar-IQ" dirty="0" smtClean="0">
                <a:cs typeface="Ali_K_Alwand" pitchFamily="2" charset="-78"/>
              </a:rPr>
              <a:t>دةق لة رِوانطةي ميَتؤدي رِةخنةي ميَذوويي: </a:t>
            </a:r>
          </a:p>
          <a:p>
            <a:pPr algn="just">
              <a:buFontTx/>
              <a:buChar char="-"/>
            </a:pPr>
            <a:r>
              <a:rPr lang="ar-IQ" dirty="0" smtClean="0">
                <a:cs typeface="Ali_K_Alwand" pitchFamily="2" charset="-78"/>
              </a:rPr>
              <a:t>وةكو بةلَطةنامةيةكي ميَذوويي مامةلَة لةطةلَ دةق دةكات.</a:t>
            </a:r>
          </a:p>
          <a:p>
            <a:pPr algn="just">
              <a:buFontTx/>
              <a:buChar char="-"/>
            </a:pPr>
            <a:r>
              <a:rPr lang="ar-IQ" dirty="0" smtClean="0">
                <a:cs typeface="Ali_K_Alwand" pitchFamily="2" charset="-78"/>
              </a:rPr>
              <a:t>طرنطي بة لايةني ئيستاتيكي و بونيادي زمانيي دةق نادات و زياتر طرنطي بة لايةني دةرةوةي دةق و ناوةرؤكةكةي دةدات.</a:t>
            </a:r>
          </a:p>
          <a:p>
            <a:pPr algn="just">
              <a:buFontTx/>
              <a:buChar char="-"/>
            </a:pPr>
            <a:r>
              <a:rPr lang="ar-IQ" dirty="0" smtClean="0">
                <a:cs typeface="Ali_K_Alwand" pitchFamily="2" charset="-78"/>
              </a:rPr>
              <a:t>دةق ثةيوةست دةكات بة ذياني نووسةر و ئةو رووداو و بةسةرهاتانةي كة بةسةر نووسةرةكةدا هاتووة.</a:t>
            </a:r>
          </a:p>
          <a:p>
            <a:pPr algn="just">
              <a:buFontTx/>
              <a:buChar char="-"/>
            </a:pPr>
            <a:r>
              <a:rPr lang="ar-IQ" dirty="0" smtClean="0">
                <a:cs typeface="Ali_K_Alwand" pitchFamily="2" charset="-78"/>
              </a:rPr>
              <a:t>طرنطي بة ذينطة و سةردةمي نووسيني دةق و رةطةزي نووسةرةكةي دةدات.</a:t>
            </a:r>
          </a:p>
          <a:p>
            <a:pPr algn="just">
              <a:buFontTx/>
              <a:buChar char="-"/>
            </a:pPr>
            <a:endParaRPr lang="ar-IQ" dirty="0" smtClean="0">
              <a:cs typeface="Ali_K_Alwand" pitchFamily="2" charset="-78"/>
            </a:endParaRPr>
          </a:p>
          <a:p>
            <a:pPr algn="just">
              <a:buNone/>
            </a:pPr>
            <a:r>
              <a:rPr lang="ar-IQ" dirty="0" smtClean="0">
                <a:cs typeface="Ali_K_Alwand" pitchFamily="2" charset="-78"/>
              </a:rPr>
              <a:t> </a:t>
            </a:r>
            <a:endParaRPr lang="ar-IQ" dirty="0">
              <a:cs typeface="Ali_K_Alwand" pitchFamily="2" charset="-78"/>
            </a:endParaRPr>
          </a:p>
        </p:txBody>
      </p:sp>
      <p:pic>
        <p:nvPicPr>
          <p:cNvPr id="4" name="~PP2020.WAV">
            <a:hlinkClick r:id="" action="ppaction://media"/>
          </p:cNvPr>
          <p:cNvPicPr>
            <a:picLocks noRot="1" noChangeAspect="1"/>
          </p:cNvPicPr>
          <p:nvPr>
            <a:wavAudioFile r:embed="rId2" name="~PP2020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9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8|14.2|45|37.3|17.7|3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64</Words>
  <Application>Microsoft Office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دةق لة رِوانطةي ميَتؤدة رِةخنةييةكانةوة</dc:title>
  <dc:creator>Ram For Computer</dc:creator>
  <cp:lastModifiedBy>hi</cp:lastModifiedBy>
  <cp:revision>42</cp:revision>
  <dcterms:created xsi:type="dcterms:W3CDTF">2017-02-13T16:00:23Z</dcterms:created>
  <dcterms:modified xsi:type="dcterms:W3CDTF">2023-09-29T07:45:49Z</dcterms:modified>
</cp:coreProperties>
</file>