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70" d="100"/>
          <a:sy n="70" d="100"/>
        </p:scale>
        <p:origin x="-516" y="10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EB9-B47A-4D41-B71A-B8CD253833E2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DE97-5DBE-4643-A403-712F0D6CB78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294624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EB9-B47A-4D41-B71A-B8CD253833E2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DE97-5DBE-4643-A403-712F0D6CB78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47067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EB9-B47A-4D41-B71A-B8CD253833E2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DE97-5DBE-4643-A403-712F0D6CB78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375925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EB9-B47A-4D41-B71A-B8CD253833E2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DE97-5DBE-4643-A403-712F0D6CB78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232922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EB9-B47A-4D41-B71A-B8CD253833E2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DE97-5DBE-4643-A403-712F0D6CB78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288157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EB9-B47A-4D41-B71A-B8CD253833E2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DE97-5DBE-4643-A403-712F0D6CB78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197471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EB9-B47A-4D41-B71A-B8CD253833E2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DE97-5DBE-4643-A403-712F0D6CB78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32594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EB9-B47A-4D41-B71A-B8CD253833E2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DE97-5DBE-4643-A403-712F0D6CB78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71969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EB9-B47A-4D41-B71A-B8CD253833E2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DE97-5DBE-4643-A403-712F0D6CB78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244313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EB9-B47A-4D41-B71A-B8CD253833E2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DE97-5DBE-4643-A403-712F0D6CB78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233524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EB9-B47A-4D41-B71A-B8CD253833E2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DE97-5DBE-4643-A403-712F0D6CB78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372865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7DEB9-B47A-4D41-B71A-B8CD253833E2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DDE97-5DBE-4643-A403-712F0D6CB78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52428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IQ" dirty="0" smtClean="0">
                <a:cs typeface="Ali_K_Khalid" pitchFamily="2" charset="-78"/>
              </a:rPr>
              <a:t>هةنطاو و بنةماكاني ئةم ميَتؤدة</a:t>
            </a:r>
            <a:endParaRPr lang="ar-IQ" dirty="0">
              <a:cs typeface="Ali_K_Khali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ar-IQ" sz="1800" dirty="0" smtClean="0">
                <a:cs typeface="Ali_K_Alwand" pitchFamily="2" charset="-78"/>
              </a:rPr>
              <a:t>هةلَيَنجاني ئةفسانة لةنيَو دةق (خويَندنةوةيةكي وردي دةقةكة و دياركردني ئةفسانةكان، دةبيَ تيَبيني ئةوة بكةيت ئايا دةقنووس رِاستةوخؤ ئاماذةي بة ئةفسانةكة داوة، يان نارِاستةوخؤ)</a:t>
            </a:r>
          </a:p>
          <a:p>
            <a:pPr algn="just"/>
            <a:r>
              <a:rPr lang="ar-IQ" sz="1800" dirty="0" smtClean="0">
                <a:cs typeface="Ali_K_Alwand" pitchFamily="2" charset="-78"/>
              </a:rPr>
              <a:t>دةستنيشانكردني سةرضاوةي ئةو ئةفسانةية: ئايا ئةفسانةكة لة ض سةرضاوةيةكةوة وةرطيراوة و هي ض شارستانيةت و نةتةوةيةكة و دةقنووس لةكويَي هيَناوة و بؤ ئةم ئةفسانةيةي وةرطرتووة.</a:t>
            </a:r>
          </a:p>
          <a:p>
            <a:pPr algn="just"/>
            <a:r>
              <a:rPr lang="ar-IQ" sz="1800" dirty="0" smtClean="0">
                <a:cs typeface="Ali_K_Alwand" pitchFamily="2" charset="-78"/>
              </a:rPr>
              <a:t>ثؤلينكردني ئةفسانةكان: دةبيَ بزاني ئةو ئةفسانةية لةنيَو جؤرةكاني ئةفسانةدا بةر كاميان دةكةويَت، بؤئةوةي زياتر لة سروشتي ئةفسانةي مةزريَنراو لةنيَو دةقدا بطةيت.</a:t>
            </a:r>
          </a:p>
          <a:p>
            <a:pPr algn="just"/>
            <a:r>
              <a:rPr lang="ar-IQ" sz="1800" dirty="0" smtClean="0">
                <a:cs typeface="Ali_K_Alwand" pitchFamily="2" charset="-78"/>
              </a:rPr>
              <a:t>دةستنيشانكردني رِيَطاكاني مةزراندني ئةفسانة لةنيَو دةقدا: دةبيَ لةوة وردبيتةوة ئةفسانةكان ضؤن لةنيَو دةقدا مةزريَنراون و دةقنووس سوودي لة ض ميكانيزم و تةكنيك و هونةركارييةك وةرطرتووة بؤ ئةوةي ئةفسانةكة بةشيَوةيةكي ئيستاتيكي جوان لة دةقةكةدا بمةزريَنيَت و لة هةمان كاتيشدا ئةو فيكرةي كة مةبةستة بيطةيةنيَت.</a:t>
            </a:r>
          </a:p>
          <a:p>
            <a:pPr algn="just"/>
            <a:r>
              <a:rPr lang="ar-IQ" sz="1800" dirty="0" smtClean="0">
                <a:cs typeface="Ali_K_Alwand" pitchFamily="2" charset="-78"/>
              </a:rPr>
              <a:t>ئايا ئةو ئةفسانةية تايبةتمةندييةكاني خؤي ثاراستووة يان لة ديديَكي ترةوة مةزريَنراوة؟ </a:t>
            </a:r>
          </a:p>
          <a:p>
            <a:pPr algn="just"/>
            <a:r>
              <a:rPr lang="ar-IQ" sz="1800" dirty="0" smtClean="0">
                <a:cs typeface="Ali_K_Alwand" pitchFamily="2" charset="-78"/>
              </a:rPr>
              <a:t>لةنيَو دةقدا ض طؤرِانكارييةكي بةسةردا هاتووة و ض كاريطةرييةكي خستؤتة سةر رِةطةزةكاني ديكةي دةق و ئةرك و كاري ئةم ئةفسانةية لةنيَو دةقدا بةكويَ طةيشتووة؟ كة ئةمةش دةوةستيَتة سةر دوو لايةن (قابيلييةتي ئةفسانةكة و ضؤنيَتي مةزراندني لةنيَو دةقدا. تواناي هونةريي دةقنووس لة ضؤنيَتي مامةلَةكردن لةطةلَ ئةفسانةدا و ثاشان مةزراندني لةنيَو دةقدا).</a:t>
            </a:r>
          </a:p>
          <a:p>
            <a:pPr algn="just"/>
            <a:r>
              <a:rPr lang="ar-IQ" sz="1800" dirty="0" smtClean="0">
                <a:cs typeface="Ali_K_Alwand" pitchFamily="2" charset="-78"/>
              </a:rPr>
              <a:t>لة ئاستي واتاي نيَو دةقدا مةزراندني ئةفسانةكة ض كاريطةرييةكي لةسةر ثرِؤسةي بةرهةمهيَناني واتاي نيَو دةقةكةدا هةية.</a:t>
            </a:r>
          </a:p>
          <a:p>
            <a:pPr algn="just"/>
            <a:endParaRPr lang="ar-IQ" sz="1800" dirty="0">
              <a:cs typeface="Ali_K_Alwand" pitchFamily="2" charset="-78"/>
            </a:endParaRPr>
          </a:p>
        </p:txBody>
      </p:sp>
      <p:pic>
        <p:nvPicPr>
          <p:cNvPr id="5" name="~PP3690.WAV">
            <a:hlinkClick r:id="" action="ppaction://media"/>
          </p:cNvPr>
          <p:cNvPicPr>
            <a:picLocks noRot="1" noChangeAspect="1"/>
          </p:cNvPicPr>
          <p:nvPr>
            <a:wavAudioFile r:embed="rId1" name="~PP3690.WAV"/>
          </p:nvPr>
        </p:nvPicPr>
        <p:blipFill>
          <a:blip r:embed="rId3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4659900"/>
      </p:ext>
    </p:extLst>
  </p:cSld>
  <p:clrMapOvr>
    <a:masterClrMapping/>
  </p:clrMapOvr>
  <p:transition advTm="127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8864</TotalTime>
  <Words>211</Words>
  <Application>Microsoft Office PowerPoint</Application>
  <PresentationFormat>On-screen Show (4:3)</PresentationFormat>
  <Paragraphs>8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هةنطاو و بنةماكاني ئةم ميَتؤدة</vt:lpstr>
    </vt:vector>
  </TitlesOfParts>
  <Company>SACC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مێتۆدی ڕەخنەی ئەفسانەیی منهج النقد الاسطوري</dc:title>
  <dc:creator>Ram For Computer</dc:creator>
  <cp:lastModifiedBy>hi</cp:lastModifiedBy>
  <cp:revision>32</cp:revision>
  <dcterms:created xsi:type="dcterms:W3CDTF">2020-04-17T16:08:07Z</dcterms:created>
  <dcterms:modified xsi:type="dcterms:W3CDTF">2023-09-29T08:03:20Z</dcterms:modified>
</cp:coreProperties>
</file>