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8" r:id="rId3"/>
    <p:sldId id="271" r:id="rId4"/>
    <p:sldId id="258" r:id="rId5"/>
    <p:sldId id="259" r:id="rId6"/>
    <p:sldId id="267" r:id="rId7"/>
    <p:sldId id="313" r:id="rId8"/>
    <p:sldId id="316" r:id="rId9"/>
    <p:sldId id="318" r:id="rId10"/>
    <p:sldId id="327" r:id="rId11"/>
    <p:sldId id="320" r:id="rId12"/>
    <p:sldId id="321" r:id="rId13"/>
    <p:sldId id="322" r:id="rId14"/>
    <p:sldId id="323" r:id="rId15"/>
    <p:sldId id="324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96CA-EEA3-4793-B828-BCF2F6A4A95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C2BFC-A676-47E6-AA5F-E448643F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C2BFC-A676-47E6-AA5F-E448643FA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C2BFC-A676-47E6-AA5F-E448643FA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C2BFC-A676-47E6-AA5F-E448643F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ersend.com/author-product/arnold-luwang-usha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Research Methodology for Master Students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4267200"/>
            <a:ext cx="6781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Dr. Rebwar Nasir Dara</a:t>
            </a:r>
          </a:p>
          <a:p>
            <a:r>
              <a:rPr lang="en-US" dirty="0" err="1">
                <a:solidFill>
                  <a:srgbClr val="0070C0"/>
                </a:solidFill>
              </a:rPr>
              <a:t>Salahaddin</a:t>
            </a:r>
            <a:r>
              <a:rPr lang="en-US" dirty="0">
                <a:solidFill>
                  <a:srgbClr val="0070C0"/>
                </a:solidFill>
              </a:rPr>
              <a:t> University</a:t>
            </a:r>
          </a:p>
          <a:p>
            <a:r>
              <a:rPr lang="en-US" dirty="0">
                <a:solidFill>
                  <a:srgbClr val="0070C0"/>
                </a:solidFill>
              </a:rPr>
              <a:t>College of Science</a:t>
            </a:r>
          </a:p>
          <a:p>
            <a:r>
              <a:rPr lang="en-US" dirty="0" err="1">
                <a:solidFill>
                  <a:srgbClr val="0070C0"/>
                </a:solidFill>
              </a:rPr>
              <a:t>rebwar.dara@su.edu.krd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6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F4B10-11D5-E578-EE92-16078CF0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12954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9BFE5-1C09-0345-8AD3-84C026EC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676FF-44F0-FA13-8B04-9BD0088E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42" y="304529"/>
            <a:ext cx="5944115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793-FFED-78EB-DEBD-60317697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Two Important Characteristics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F6AE4-F626-0532-6F96-40CBC98B8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1" y="1417638"/>
            <a:ext cx="8970060" cy="4830761"/>
          </a:xfrm>
        </p:spPr>
      </p:pic>
    </p:spTree>
    <p:extLst>
      <p:ext uri="{BB962C8B-B14F-4D97-AF65-F5344CB8AC3E}">
        <p14:creationId xmlns:p14="http://schemas.microsoft.com/office/powerpoint/2010/main" val="424412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22381A-99DE-D542-8368-291F3DFBE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47154"/>
            <a:ext cx="6858000" cy="6358776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B586E5D-5565-ED04-873F-7371A59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586E5D-5565-ED04-873F-7371A59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Two Important Characteristics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FE74-3587-2D2B-54D2-98D63EB7C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99B92-4E32-8413-A417-98D74167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" y="1600199"/>
            <a:ext cx="90929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586E5D-5565-ED04-873F-7371A59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Two Important Characteristics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FE74-3587-2D2B-54D2-98D63EB7C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83BBB-9B7B-B113-05B0-E14840B8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" y="1481921"/>
            <a:ext cx="8991947" cy="50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586E5D-5565-ED04-873F-7371A59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aims of research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A2231-7CBA-3FA2-F2B1-5552D51EB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63962"/>
            <a:ext cx="8763000" cy="5225641"/>
          </a:xfrm>
        </p:spPr>
      </p:pic>
    </p:spTree>
    <p:extLst>
      <p:ext uri="{BB962C8B-B14F-4D97-AF65-F5344CB8AC3E}">
        <p14:creationId xmlns:p14="http://schemas.microsoft.com/office/powerpoint/2010/main" val="182570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586E5D-5565-ED04-873F-7371A59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Factors to consider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9BCF-E03D-E261-1D9F-4ACB874D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impact of your personal feelings and beliefs.</a:t>
            </a:r>
          </a:p>
          <a:p>
            <a:r>
              <a:rPr lang="en-US" dirty="0"/>
              <a:t>Access to data</a:t>
            </a:r>
          </a:p>
          <a:p>
            <a:r>
              <a:rPr lang="en-US" dirty="0"/>
              <a:t>Time and other resources</a:t>
            </a:r>
          </a:p>
          <a:p>
            <a:r>
              <a:rPr lang="en-US" dirty="0"/>
              <a:t>Validity and reliability of the data</a:t>
            </a:r>
          </a:p>
          <a:p>
            <a:r>
              <a:rPr lang="en-US" dirty="0"/>
              <a:t>Ethical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Research Methodology</a:t>
            </a:r>
            <a:br>
              <a:rPr lang="en-US" dirty="0"/>
            </a:br>
            <a:r>
              <a:rPr lang="en-US" dirty="0"/>
              <a:t>Lecture 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1A8CFE-7C83-5F77-3FA9-465167EA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Course Objectives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F4B10-11D5-E578-EE92-16078CF0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12954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give the students:</a:t>
            </a:r>
          </a:p>
          <a:p>
            <a:r>
              <a:rPr lang="en-US" dirty="0"/>
              <a:t>A comprehensive understanding on all aspects of research.</a:t>
            </a:r>
          </a:p>
          <a:p>
            <a:r>
              <a:rPr lang="en-US" dirty="0"/>
              <a:t>A guide on how to conduct research in a systematic way.</a:t>
            </a:r>
          </a:p>
          <a:p>
            <a:r>
              <a:rPr lang="en-US" dirty="0"/>
              <a:t>A guide to solve and </a:t>
            </a:r>
            <a:r>
              <a:rPr lang="en-US" dirty="0" err="1"/>
              <a:t>analyse</a:t>
            </a:r>
            <a:r>
              <a:rPr lang="en-US" dirty="0"/>
              <a:t> data and results.</a:t>
            </a:r>
          </a:p>
          <a:p>
            <a:r>
              <a:rPr lang="en-US" dirty="0"/>
              <a:t>A guide on writing techniques and presentation skill.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8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268470"/>
            <a:ext cx="8564636" cy="3960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7449" y="84201"/>
            <a:ext cx="2090675" cy="2087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433" y="2492358"/>
            <a:ext cx="7485927" cy="3933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4726" y="95243"/>
            <a:ext cx="2668524" cy="2003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501" y="188985"/>
            <a:ext cx="4918075" cy="6134100"/>
            <a:chOff x="2484501" y="188985"/>
            <a:chExt cx="4918075" cy="613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501" y="188985"/>
              <a:ext cx="4391040" cy="27559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810" y="2976551"/>
              <a:ext cx="2398647" cy="33464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20875" y="3385182"/>
            <a:ext cx="233172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Masters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(Course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work)</a:t>
            </a:r>
            <a:endParaRPr sz="1800">
              <a:latin typeface="Arial MT"/>
              <a:cs typeface="Arial MT"/>
            </a:endParaRPr>
          </a:p>
          <a:p>
            <a:pPr marL="12700" marR="28575">
              <a:lnSpc>
                <a:spcPct val="200000"/>
              </a:lnSpc>
            </a:pPr>
            <a:r>
              <a:rPr sz="1800" dirty="0">
                <a:latin typeface="Arial MT"/>
                <a:cs typeface="Arial MT"/>
              </a:rPr>
              <a:t>Masters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(Mixed-mode)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Masters </a:t>
            </a:r>
            <a:r>
              <a:rPr sz="1800" spc="-5" dirty="0">
                <a:latin typeface="Arial MT"/>
                <a:cs typeface="Arial MT"/>
              </a:rPr>
              <a:t>(Research)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Mphil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PhD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(Research)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1A8CFE-7C83-5F77-3FA9-465167EA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Text books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F4B10-11D5-E578-EE92-16078CF0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12954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500C3-D8E7-122B-9518-6821E12E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06610"/>
            <a:ext cx="2629128" cy="393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99516A-1B83-4666-48B9-B87E62E0C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473" y="2682075"/>
            <a:ext cx="3048264" cy="3939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79737-08DF-502E-8131-0E95180D6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41" y="2682075"/>
            <a:ext cx="2629128" cy="3901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A8C35-3769-602E-74BC-BA949A164A6C}"/>
              </a:ext>
            </a:extLst>
          </p:cNvPr>
          <p:cNvSpPr txBox="1"/>
          <p:nvPr/>
        </p:nvSpPr>
        <p:spPr>
          <a:xfrm>
            <a:off x="3027202" y="590016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55555"/>
                </a:solidFill>
                <a:effectLst/>
                <a:latin typeface="Source Sans Pro" panose="020F0502020204030204" pitchFamily="34" charset="0"/>
              </a:rPr>
              <a:t>by </a:t>
            </a:r>
            <a:r>
              <a:rPr lang="en-US" b="1" i="0" u="none" strike="noStrike" cap="all" dirty="0">
                <a:solidFill>
                  <a:srgbClr val="222222"/>
                </a:solidFill>
                <a:effectLst/>
                <a:latin typeface="inherit"/>
                <a:hlinkClick r:id="rId6"/>
              </a:rPr>
              <a:t>ARNOLD LUWANG USHAM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2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793-FFED-78EB-DEBD-60317697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is Research?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5E482-6AF3-D417-9DBD-A61E69AF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5" y="1676400"/>
            <a:ext cx="9031955" cy="4428501"/>
          </a:xfrm>
        </p:spPr>
      </p:pic>
    </p:spTree>
    <p:extLst>
      <p:ext uri="{BB962C8B-B14F-4D97-AF65-F5344CB8AC3E}">
        <p14:creationId xmlns:p14="http://schemas.microsoft.com/office/powerpoint/2010/main" val="287501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793-FFED-78EB-DEBD-60317697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is Research (Cont.)?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0386D-5F6C-2EC8-2788-FD3BB859B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is an organized, systematic, database, critical, scientific inquiry or investigation into a specific problem, undertaken with the objective of finding answers or solution to it. </a:t>
            </a:r>
          </a:p>
        </p:txBody>
      </p:sp>
    </p:spTree>
    <p:extLst>
      <p:ext uri="{BB962C8B-B14F-4D97-AF65-F5344CB8AC3E}">
        <p14:creationId xmlns:p14="http://schemas.microsoft.com/office/powerpoint/2010/main" val="118202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196</Words>
  <Application>Microsoft Office PowerPoint</Application>
  <PresentationFormat>On-screen Show (4:3)</PresentationFormat>
  <Paragraphs>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MT</vt:lpstr>
      <vt:lpstr>Calibri</vt:lpstr>
      <vt:lpstr>inherit</vt:lpstr>
      <vt:lpstr>Source Sans Pro</vt:lpstr>
      <vt:lpstr>Office Theme</vt:lpstr>
      <vt:lpstr>Advanced Research Methodology for Master Students </vt:lpstr>
      <vt:lpstr>Introduction to Research Methodology Lecture 1 </vt:lpstr>
      <vt:lpstr>Course Objectives</vt:lpstr>
      <vt:lpstr>PowerPoint Presentation</vt:lpstr>
      <vt:lpstr>PowerPoint Presentation</vt:lpstr>
      <vt:lpstr>PowerPoint Presentation</vt:lpstr>
      <vt:lpstr>Text books</vt:lpstr>
      <vt:lpstr>What is Research?</vt:lpstr>
      <vt:lpstr>What is Research (Cont.)?</vt:lpstr>
      <vt:lpstr>PowerPoint Presentation</vt:lpstr>
      <vt:lpstr>Two Important Characteristics</vt:lpstr>
      <vt:lpstr>PowerPoint Presentation</vt:lpstr>
      <vt:lpstr>Two Important Characteristics (Cont.)</vt:lpstr>
      <vt:lpstr>Two Important Characteristics (Cont.)</vt:lpstr>
      <vt:lpstr>The aims of research</vt:lpstr>
      <vt:lpstr>Factors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Locating with GPR and EM </dc:title>
  <dc:creator>rebwar dara</dc:creator>
  <cp:lastModifiedBy>rebwar dara</cp:lastModifiedBy>
  <cp:revision>85</cp:revision>
  <dcterms:created xsi:type="dcterms:W3CDTF">2006-08-16T00:00:00Z</dcterms:created>
  <dcterms:modified xsi:type="dcterms:W3CDTF">2023-10-21T09:40:05Z</dcterms:modified>
</cp:coreProperties>
</file>