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72" r:id="rId4"/>
    <p:sldId id="279" r:id="rId5"/>
    <p:sldId id="274" r:id="rId6"/>
    <p:sldId id="278" r:id="rId7"/>
    <p:sldId id="280" r:id="rId8"/>
    <p:sldId id="28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BB1A1C4-461E-474E-8953-E7D504AE4DA1}" type="datetimeFigureOut">
              <a:rPr lang="en-US" smtClean="0"/>
              <a:pPr/>
              <a:t>4/3/2023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BB1A1C4-461E-474E-8953-E7D504AE4DA1}" type="datetimeFigureOut">
              <a:rPr lang="en-US" smtClean="0"/>
              <a:pPr/>
              <a:t>4/3/2023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BB1A1C4-461E-474E-8953-E7D504AE4DA1}" type="datetimeFigureOut">
              <a:rPr lang="en-US" smtClean="0"/>
              <a:pPr/>
              <a:t>4/3/2023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BB1A1C4-461E-474E-8953-E7D504AE4DA1}" type="datetimeFigureOut">
              <a:rPr lang="en-US" smtClean="0"/>
              <a:pPr/>
              <a:t>4/3/2023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1A1C4-461E-474E-8953-E7D504AE4DA1}" type="datetimeFigureOut">
              <a:rPr lang="en-US" smtClean="0"/>
              <a:pPr/>
              <a:t>4/3/2023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BB1A1C4-461E-474E-8953-E7D504AE4DA1}" type="datetimeFigureOut">
              <a:rPr lang="en-US" smtClean="0"/>
              <a:pPr/>
              <a:t>4/3/2023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1284A86-4A3B-43E1-80EF-DDA0FF31254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B1A1C4-461E-474E-8953-E7D504AE4DA1}" type="datetimeFigureOut">
              <a:rPr lang="en-US" smtClean="0"/>
              <a:pPr/>
              <a:t>4/3/2023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284A86-4A3B-43E1-80EF-DDA0FF31254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772400" cy="1470025"/>
          </a:xfrm>
        </p:spPr>
        <p:txBody>
          <a:bodyPr>
            <a:normAutofit/>
          </a:bodyPr>
          <a:lstStyle/>
          <a:p>
            <a:pPr algn="ctr"/>
            <a:r>
              <a:rPr lang="en-US" sz="4800" dirty="0">
                <a:solidFill>
                  <a:schemeClr val="bg1"/>
                </a:solidFill>
              </a:rPr>
              <a:t>Practical Pollution   </a:t>
            </a:r>
          </a:p>
        </p:txBody>
      </p:sp>
      <p:sp>
        <p:nvSpPr>
          <p:cNvPr id="3" name="Subtitle 2"/>
          <p:cNvSpPr>
            <a:spLocks noGrp="1"/>
          </p:cNvSpPr>
          <p:nvPr>
            <p:ph type="subTitle" idx="1"/>
          </p:nvPr>
        </p:nvSpPr>
        <p:spPr>
          <a:xfrm>
            <a:off x="1219200" y="2438400"/>
            <a:ext cx="6400800" cy="2133600"/>
          </a:xfrm>
        </p:spPr>
        <p:txBody>
          <a:bodyPr>
            <a:normAutofit fontScale="25000" lnSpcReduction="20000"/>
          </a:bodyPr>
          <a:lstStyle/>
          <a:p>
            <a:pPr algn="ctr"/>
            <a:r>
              <a:rPr lang="en-US" sz="21600" dirty="0"/>
              <a:t>Dissolved Oxygen </a:t>
            </a:r>
          </a:p>
          <a:p>
            <a:pPr algn="ctr"/>
            <a:r>
              <a:rPr lang="en-US" sz="21600" dirty="0"/>
              <a:t>DO2</a:t>
            </a:r>
          </a:p>
          <a:p>
            <a:pPr algn="ctr"/>
            <a:r>
              <a:rPr lang="en-US" sz="21600" dirty="0"/>
              <a:t>Lab 7</a:t>
            </a:r>
          </a:p>
          <a:p>
            <a:pPr algn="ctr"/>
            <a:endParaRPr lang="en-US" sz="7800" dirty="0"/>
          </a:p>
          <a:p>
            <a:pPr algn="ctr"/>
            <a:r>
              <a:rPr lang="en-US" sz="7800" dirty="0">
                <a:solidFill>
                  <a:schemeClr val="bg1">
                    <a:lumMod val="95000"/>
                    <a:lumOff val="5000"/>
                  </a:schemeClr>
                </a:solidFill>
              </a:rPr>
              <a:t>Mr.Rebwar Khdir Shekha</a:t>
            </a:r>
            <a:endParaRPr lang="en-US" sz="4800" dirty="0">
              <a:solidFill>
                <a:schemeClr val="bg1">
                  <a:lumMod val="95000"/>
                  <a:lumOff val="5000"/>
                </a:schemeClr>
              </a:solidFill>
            </a:endParaRPr>
          </a:p>
          <a:p>
            <a:pPr algn="ctr"/>
            <a:endParaRPr lang="en-US" sz="7600" b="1" dirty="0"/>
          </a:p>
          <a:p>
            <a:pPr algn="ctr"/>
            <a:endParaRPr lang="en-US" sz="7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3"/>
            <a:ext cx="8915400" cy="64325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algn="just"/>
            <a:endParaRPr lang="en-US" sz="3200" b="1" dirty="0"/>
          </a:p>
          <a:p>
            <a:pPr algn="just"/>
            <a:r>
              <a:rPr lang="en-US" sz="4400" dirty="0"/>
              <a:t>The term Dissolved Oxygen is used to describe the amount of oxygen dissolved in a unit volume of water. Dissolved oxygen (DO) is essential for the maintenance of healthy lakes and rivers. It is a measure of the ability of water to sustain aquatic life.</a:t>
            </a:r>
            <a:endParaRPr lang="en-US"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892550"/>
            <a:ext cx="8915400" cy="75097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just"/>
            <a:endParaRPr lang="en-US" sz="4000" dirty="0"/>
          </a:p>
          <a:p>
            <a:pPr algn="just"/>
            <a:r>
              <a:rPr lang="en-US" sz="4000" dirty="0"/>
              <a:t>Dissolved oxygen concentration depends on physical, chemical and biological activities in the water body and its measurement provides a good indication of water quality. The dissolved oxygen content of water is influenced by the source, water temperature, treatment and chemical or biological processes taking place in the distribution system. </a:t>
            </a:r>
            <a:endParaRPr kumimoji="0" lang="en-US" sz="6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180202"/>
            <a:ext cx="8915401" cy="69249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3600" dirty="0"/>
              <a:t>The presence of oxygen in water is a good sign. Depletion of dissolved oxygen in water supplies can encourage the microbial reduction of nitrate to nitrite and sulfate to sulfide. Oxygen is generally reduced in the water due to respiration of biota and decomposition of organic matter. Inorganic reducing agents such as hydrogen sulfide, ammonia, nitrite, ferrous iron and certain oxidation substances also tend to decrease dissolved oxygen in the water.</a:t>
            </a:r>
          </a:p>
          <a:p>
            <a:pPr lvl="0" algn="just"/>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980423"/>
            <a:ext cx="8915401"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4800" dirty="0"/>
              <a:t>Drinking water should be rich in dissolved oxygen for good quality. DO test is used to evaluate the pollution strength of domestic and industrial waste. Higher values of DO may cause corrosion of Iron and Steel.</a:t>
            </a:r>
            <a:endParaRPr lang="en-US" sz="7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180202"/>
            <a:ext cx="8915401" cy="68941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r>
              <a:rPr lang="en-US" sz="4400" dirty="0"/>
              <a:t>Algae growth in water may release oxygen during its photosynthesis. DO test is necessary to know DO levels to assess quality of raw water and to keep a check on stream pollution. It is the basis for BOD test which is an important parameter to evaluate organic pollution potential of a waste. </a:t>
            </a:r>
          </a:p>
          <a:p>
            <a:pPr algn="just"/>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1503644"/>
            <a:ext cx="8915401"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54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r>
              <a:rPr lang="en-US" sz="5400" dirty="0"/>
              <a:t>Dissolved Oxygen can be measured either by titrimetric or electrometric method.</a:t>
            </a:r>
            <a:endParaRPr lang="en-US" sz="7200" dirty="0"/>
          </a:p>
        </p:txBody>
      </p:sp>
    </p:spTree>
    <p:extLst>
      <p:ext uri="{BB962C8B-B14F-4D97-AF65-F5344CB8AC3E}">
        <p14:creationId xmlns:p14="http://schemas.microsoft.com/office/powerpoint/2010/main" val="4040963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3" name="Picture 2">
            <a:extLst>
              <a:ext uri="{FF2B5EF4-FFF2-40B4-BE49-F238E27FC236}">
                <a16:creationId xmlns:a16="http://schemas.microsoft.com/office/drawing/2014/main" id="{BCD8CC65-F992-4791-9487-AAA11EAB03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781800"/>
          </a:xfrm>
          <a:prstGeom prst="rect">
            <a:avLst/>
          </a:prstGeom>
        </p:spPr>
      </p:pic>
    </p:spTree>
    <p:extLst>
      <p:ext uri="{BB962C8B-B14F-4D97-AF65-F5344CB8AC3E}">
        <p14:creationId xmlns:p14="http://schemas.microsoft.com/office/powerpoint/2010/main" val="14606144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4815</TotalTime>
  <Words>306</Words>
  <Application>Microsoft Office PowerPoint</Application>
  <PresentationFormat>On-screen Show (4:3)</PresentationFormat>
  <Paragraphs>62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Constantia</vt:lpstr>
      <vt:lpstr>Times New Roman</vt:lpstr>
      <vt:lpstr>Wingdings 2</vt:lpstr>
      <vt:lpstr>Flow</vt:lpstr>
      <vt:lpstr>Practical Pollution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ecology</dc:title>
  <dc:creator>Rebwar</dc:creator>
  <cp:lastModifiedBy>hp</cp:lastModifiedBy>
  <cp:revision>57</cp:revision>
  <dcterms:created xsi:type="dcterms:W3CDTF">2018-10-13T20:59:23Z</dcterms:created>
  <dcterms:modified xsi:type="dcterms:W3CDTF">2023-04-04T06:32:01Z</dcterms:modified>
</cp:coreProperties>
</file>