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69" r:id="rId4"/>
    <p:sldId id="265" r:id="rId5"/>
    <p:sldId id="273" r:id="rId6"/>
    <p:sldId id="272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6033C-5771-4CF5-9E83-A0F56884EB9A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6EDB5-565A-4B9C-AF0D-98CAF2E01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87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36EDB5-565A-4B9C-AF0D-98CAF2E01A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1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B1A1C4-461E-474E-8953-E7D504AE4DA1}" type="datetimeFigureOut">
              <a:rPr lang="en-US" smtClean="0"/>
              <a:pPr/>
              <a:t>9/26/2022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284A86-4A3B-43E1-80EF-DDA0FF31254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Weather_forecasting" TargetMode="External"/><Relationship Id="rId2" Type="http://schemas.openxmlformats.org/officeDocument/2006/relationships/hyperlink" Target="http://en.wikipedia.org/wiki/Earth%27s_atmosphere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n.wikipedia.org/wiki/Climate" TargetMode="External"/><Relationship Id="rId4" Type="http://schemas.openxmlformats.org/officeDocument/2006/relationships/hyperlink" Target="http://en.wikipedia.org/wiki/Weather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</a:rPr>
              <a:t>Practical Ecology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772400" cy="2438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Meteorology , Meteorological Instruments</a:t>
            </a:r>
            <a:endParaRPr lang="en-US" sz="11500" b="1" dirty="0">
              <a:solidFill>
                <a:srgbClr val="FF0000"/>
              </a:solidFill>
            </a:endParaRPr>
          </a:p>
          <a:p>
            <a:pPr algn="ctr"/>
            <a:r>
              <a:rPr lang="en-US" sz="5800" b="1" dirty="0"/>
              <a:t>Lab. 2</a:t>
            </a:r>
          </a:p>
          <a:p>
            <a:pPr algn="ctr"/>
            <a:endParaRPr lang="en-US" sz="4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585323"/>
            <a:ext cx="8915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55217-CB37-4285-A8BE-2D6E750E8148}"/>
              </a:ext>
            </a:extLst>
          </p:cNvPr>
          <p:cNvSpPr txBox="1"/>
          <p:nvPr/>
        </p:nvSpPr>
        <p:spPr>
          <a:xfrm>
            <a:off x="152400" y="914400"/>
            <a:ext cx="8915400" cy="5148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Meteorology is one of the oldest observational sciences in human history and perhaps the most relevant to a broad segment of society. Some of our first observational meteorologists and weather forecasters were shepherds, farmers and sailors whose livelihoods and safety depended upon understanding and predicting the weather. </a:t>
            </a:r>
            <a:endParaRPr lang="en-US" sz="13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2585323"/>
            <a:ext cx="89154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55217-CB37-4285-A8BE-2D6E750E8148}"/>
              </a:ext>
            </a:extLst>
          </p:cNvPr>
          <p:cNvSpPr txBox="1"/>
          <p:nvPr/>
        </p:nvSpPr>
        <p:spPr>
          <a:xfrm>
            <a:off x="152400" y="914400"/>
            <a:ext cx="891540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Meteorology</a:t>
            </a:r>
            <a:r>
              <a:rPr lang="en-US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isthe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science that deals with the phenomena of the atmosphere, especially weather and weather conditions.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Meteorological station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is a specific place, either on land or sea, with instruments and equipment for measuring </a:t>
            </a: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2" tooltip="Earth's atmosphere"/>
              </a:rPr>
              <a:t>atmospheric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conditions to provide information for </a:t>
            </a: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3" tooltip="Weather forecasting"/>
              </a:rPr>
              <a:t>weather forecasts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and to study the </a:t>
            </a: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4" tooltip="Weather"/>
              </a:rPr>
              <a:t>weather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and </a:t>
            </a:r>
            <a:r>
              <a:rPr lang="en-US" sz="3200" u="none" strike="noStrike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  <a:hlinkClick r:id="rId5" tooltip="Climate"/>
              </a:rPr>
              <a:t>climate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3096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1412390"/>
            <a:ext cx="8915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 dirty="0"/>
              <a:t> </a:t>
            </a:r>
          </a:p>
          <a:p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EARTH :: METEOROLOGY :: METEOROLOGICAL STATION image - Visual Dictionary  Online">
            <a:extLst>
              <a:ext uri="{FF2B5EF4-FFF2-40B4-BE49-F238E27FC236}">
                <a16:creationId xmlns:a16="http://schemas.microsoft.com/office/drawing/2014/main" id="{1480F1AF-B02F-454C-B60E-1C54C2D24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458200" cy="640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1412390"/>
            <a:ext cx="891540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 dirty="0"/>
              <a:t> </a:t>
            </a:r>
          </a:p>
          <a:p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Agro-Meteorological Weather Station - PULSONIC">
            <a:extLst>
              <a:ext uri="{FF2B5EF4-FFF2-40B4-BE49-F238E27FC236}">
                <a16:creationId xmlns:a16="http://schemas.microsoft.com/office/drawing/2014/main" id="{B70A29E3-85B4-4C5E-B886-D9B4EE99B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8077199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06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8600" y="-1234488"/>
            <a:ext cx="8915400" cy="7571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en-US" sz="3200" b="1" dirty="0"/>
              <a:t> </a:t>
            </a:r>
          </a:p>
          <a:p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Weather forecasting </a:t>
            </a: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is the application of science and technology to predict the state of the atmosphere for a given location.</a:t>
            </a: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Weather </a:t>
            </a: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is current state of the atmosphere and is measurable in terms of temperature, atmospheric pressure, humidity, wind speed and direction, cloudiness and precipitation. </a:t>
            </a: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Climate </a:t>
            </a: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is the state of the atmosphere over long time periods, such as over years, decades, centuries or greater.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7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66547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-3164617"/>
            <a:ext cx="8572500" cy="906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Meteorological Parameters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Temperatur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e: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heat energy which affected by solar energy of the sun, measured by thermometer in degree centigrade (ºC) or Fahrenheit (ºF) or Kelvin.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Air temperature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the degree of hotness or coldness of the air. Temperature is measured with a Thermometer or Thermograph.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Atmospheric pressure: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a measure of the force exerted by the mass of atmosphere on the surface at given location. The average pressure of the atmosphere at mean sea level is about 1 kg per square cm, Atmospheric pressure is measured with a barometer.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66547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-3663018"/>
            <a:ext cx="8572500" cy="1041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Humidity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 general term that refers to the water vapor content of the air.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Absolute humidity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 actual amount of water vapor per volume of air.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Relative humidity 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 the percentage of water vapor in the atmosphere compared with the maximum amount of water vapor that the atmosphere could contain at that temperature. Humidity is measured with a psychrometer.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133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-66547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23330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3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28600" y="-1674078"/>
            <a:ext cx="8572500" cy="6433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the movement of air from one place to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another, it has two character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 speed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measured with a 4-cup anemometer and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wind direction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measured with a weather vane. The amount of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cloud cover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estimated either visually or photographically. The amount of 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precipitation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measured with a rain gauge.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45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4246</TotalTime>
  <Words>417</Words>
  <Application>Microsoft Office PowerPoint</Application>
  <PresentationFormat>On-screen Show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Constantia</vt:lpstr>
      <vt:lpstr>Times New Roman</vt:lpstr>
      <vt:lpstr>Wingdings 2</vt:lpstr>
      <vt:lpstr>Flow</vt:lpstr>
      <vt:lpstr>Practical Ecology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ecology</dc:title>
  <dc:creator>Rebwar</dc:creator>
  <cp:lastModifiedBy>hp</cp:lastModifiedBy>
  <cp:revision>25</cp:revision>
  <dcterms:created xsi:type="dcterms:W3CDTF">2018-10-13T20:59:23Z</dcterms:created>
  <dcterms:modified xsi:type="dcterms:W3CDTF">2022-09-27T06:25:22Z</dcterms:modified>
</cp:coreProperties>
</file>