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0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9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9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B8C5-3A3D-4707-8086-08C925CDD5E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Toxicity of hydrocarbons on microorganisms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764" y="4636653"/>
            <a:ext cx="9153236" cy="162790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Lab 2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Toxicity of hydrocarbons on microorganisms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classes of organic compounds are toxic for living organisms as they accumulate in and disrupt cell membranes.</a:t>
            </a:r>
          </a:p>
          <a:p>
            <a:r>
              <a:rPr lang="en-US" dirty="0"/>
              <a:t>Hydrocarbon compounds are compounds composed entirely of carbon and hydrogen. Hydrocarbon compounds are: Aromatic hydrocarbons, alkanes, alkenes, cycloalkanes, alkynes, and combinations of these compounds comprise different types of hydrocarbons. Complex mixtures of hydrocarbons occur naturally in crude oil and gasoline.</a:t>
            </a:r>
          </a:p>
        </p:txBody>
      </p:sp>
    </p:spTree>
    <p:extLst>
      <p:ext uri="{BB962C8B-B14F-4D97-AF65-F5344CB8AC3E}">
        <p14:creationId xmlns:p14="http://schemas.microsoft.com/office/powerpoint/2010/main" val="221183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hydrocarbon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" t="6409" r="1"/>
          <a:stretch/>
        </p:blipFill>
        <p:spPr bwMode="auto">
          <a:xfrm>
            <a:off x="2397142" y="1825625"/>
            <a:ext cx="7397716" cy="4351338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921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64" y="10784863"/>
            <a:ext cx="4102679" cy="21674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1035" descr="Hydrocarbons Class 11 Notes Chemistry Chapter 13 img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78" y="339363"/>
            <a:ext cx="4761069" cy="116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029" descr="Hydrocarbons Class 11 Notes Chemistry Chapter 13 img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82"/>
          <a:stretch>
            <a:fillRect/>
          </a:stretch>
        </p:blipFill>
        <p:spPr bwMode="auto">
          <a:xfrm>
            <a:off x="8946037" y="1822271"/>
            <a:ext cx="2422690" cy="63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3" descr="Hydrocarbons Class 11 Notes Chemistry Chapter 13 img-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8" y="2507530"/>
            <a:ext cx="3826452" cy="12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9" descr="Hydrocarbons Class 11 Notes Chemistry Chapter 13 img-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0" t="56512" r="54382"/>
          <a:stretch>
            <a:fillRect/>
          </a:stretch>
        </p:blipFill>
        <p:spPr bwMode="auto">
          <a:xfrm>
            <a:off x="6357403" y="3765546"/>
            <a:ext cx="1391430" cy="16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43060" y="58477"/>
            <a:ext cx="912514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•Alkanes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Alkanes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the simplest organic compounds made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 and hydrogen only.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1023" y="961532"/>
            <a:ext cx="8067722" cy="154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•Alkenes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Alkenes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hydrocarbons that contain a carbon-carbon double bond (C=C) in their molecule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12742" y="2014201"/>
            <a:ext cx="587127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Alkynes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97584" y="2358157"/>
            <a:ext cx="705124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Alkynes are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characterised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the presence of a triple bond in the molecule.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0" name="Picture 60" descr="Hydrocarbons Class 11 Notes Chemistry Chapter 13 img-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169" y="3780150"/>
            <a:ext cx="3254737" cy="172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040" descr="Hydrocarbons Class 11 Notes Chemistry Chapter 13 img-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3" y="5005633"/>
            <a:ext cx="4143157" cy="59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39" descr="Hydrocarbons Class 11 Notes Chemistry Chapter 13 img-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206" y="5601961"/>
            <a:ext cx="2265645" cy="85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65609" y="3169703"/>
            <a:ext cx="123653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Aromatic Hydrocarbon: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Benzene and its derivatives are called aromatic compounds.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27901" y="3942055"/>
            <a:ext cx="124030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Alicyclic Compounds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 only of carbon atoms are called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alicyclic or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carboeyclic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compounds.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 rot="10800000" flipV="1">
            <a:off x="537328" y="5396339"/>
            <a:ext cx="1243395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Heterocyclic Compounds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Cyclic compounds in which the ring atoms are of carbon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some other element (For example, N, S, or O) are called heterocyclic compounds.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65609" y="8179403"/>
            <a:ext cx="12365343" cy="44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7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Toxicity of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Hydrocarbons are found alone or </a:t>
            </a:r>
            <a:r>
              <a:rPr lang="en-US" dirty="0" err="1"/>
              <a:t>incombination</a:t>
            </a:r>
            <a:r>
              <a:rPr lang="en-US" dirty="0"/>
              <a:t> with others. Lighter fluid, paint thinners, &amp;removers, some furniture polishes, cleaning agents, solvents, </a:t>
            </a:r>
            <a:r>
              <a:rPr lang="en-US" dirty="0" smtClean="0"/>
              <a:t>accounting </a:t>
            </a:r>
            <a:r>
              <a:rPr lang="en-US" dirty="0"/>
              <a:t>for almost 5% of all poisoning .The overall mortality rate may approach 0.5%. Modes of toxicity vary with age. Most cases involve accidental imbibing by young children. Abuse by inhalation in male adolescents &amp; young adults. The most common substances reported in toxic ingestions are gasoline, kerosene, mineral seal oil preparations, &amp;lighter fluid. Most victims develop pulmonary symptoms due to aspiration pneumonitis.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 reason is due to their preferential partitioning into membranes causing an increase in the fluidity of the membrane that leads to its non-specific </a:t>
            </a:r>
            <a:r>
              <a:rPr lang="en-US" dirty="0" err="1"/>
              <a:t>permeabilization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06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Jwan\Desktop\hydrocarbon toxic\978-3-540-77587-4_108_Fig2_HTM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56" y="785091"/>
            <a:ext cx="6788726" cy="5634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75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affecting Toxicity of hydrocarbon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1- </a:t>
            </a:r>
            <a:r>
              <a:rPr lang="en-US" b="1" dirty="0"/>
              <a:t>abiotic condition</a:t>
            </a:r>
          </a:p>
          <a:p>
            <a:pPr lvl="0"/>
            <a:r>
              <a:rPr lang="en-US" dirty="0"/>
              <a:t>Temperature</a:t>
            </a:r>
          </a:p>
          <a:p>
            <a:pPr lvl="0"/>
            <a:r>
              <a:rPr lang="en-US" dirty="0"/>
              <a:t>pH</a:t>
            </a:r>
          </a:p>
          <a:p>
            <a:pPr lvl="0"/>
            <a:r>
              <a:rPr lang="en-US" dirty="0"/>
              <a:t>radiation </a:t>
            </a:r>
          </a:p>
          <a:p>
            <a:r>
              <a:rPr lang="en-US" b="1" dirty="0"/>
              <a:t>2- Biotic conditions</a:t>
            </a:r>
          </a:p>
          <a:p>
            <a:pPr lvl="0"/>
            <a:r>
              <a:rPr lang="en-US" dirty="0"/>
              <a:t>Type of microorganisms</a:t>
            </a:r>
          </a:p>
          <a:p>
            <a:pPr lvl="0"/>
            <a:r>
              <a:rPr lang="en-US" dirty="0"/>
              <a:t>Hydrophobicity </a:t>
            </a:r>
          </a:p>
          <a:p>
            <a:pPr lvl="0"/>
            <a:r>
              <a:rPr lang="en-US" dirty="0"/>
              <a:t>Extracellular enzyme</a:t>
            </a:r>
          </a:p>
          <a:p>
            <a:r>
              <a:rPr lang="en-US" b="1" dirty="0"/>
              <a:t>3- polymer properties</a:t>
            </a:r>
          </a:p>
          <a:p>
            <a:pPr lvl="0"/>
            <a:r>
              <a:rPr lang="en-US" dirty="0"/>
              <a:t>Molecular weight</a:t>
            </a:r>
          </a:p>
          <a:p>
            <a:pPr lvl="0"/>
            <a:r>
              <a:rPr lang="en-US" dirty="0"/>
              <a:t>Size and shape</a:t>
            </a:r>
          </a:p>
          <a:p>
            <a:pPr lvl="0"/>
            <a:r>
              <a:rPr lang="en-US" dirty="0"/>
              <a:t>Functional groups</a:t>
            </a:r>
          </a:p>
        </p:txBody>
      </p:sp>
    </p:spTree>
    <p:extLst>
      <p:ext uri="{BB962C8B-B14F-4D97-AF65-F5344CB8AC3E}">
        <p14:creationId xmlns:p14="http://schemas.microsoft.com/office/powerpoint/2010/main" val="251104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Toxicity of hydrocarbons on microorganisms</vt:lpstr>
      <vt:lpstr>Toxicity of hydrocarbons on microorganisms</vt:lpstr>
      <vt:lpstr>Classification of hydrocarbon </vt:lpstr>
      <vt:lpstr>PowerPoint Presentation</vt:lpstr>
      <vt:lpstr>Toxicity of hydrocarbons</vt:lpstr>
      <vt:lpstr>PowerPoint Presentation</vt:lpstr>
      <vt:lpstr>Factors affecting Toxicity of hydrocarbon compounds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Hi</cp:lastModifiedBy>
  <cp:revision>5</cp:revision>
  <dcterms:created xsi:type="dcterms:W3CDTF">2022-09-21T06:07:09Z</dcterms:created>
  <dcterms:modified xsi:type="dcterms:W3CDTF">2024-06-01T00:16:58Z</dcterms:modified>
</cp:coreProperties>
</file>