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1" r:id="rId4"/>
    <p:sldId id="261" r:id="rId5"/>
    <p:sldId id="262" r:id="rId6"/>
    <p:sldId id="265" r:id="rId7"/>
    <p:sldId id="263" r:id="rId8"/>
    <p:sldId id="266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A29D90-5B4B-4048-A14B-AE0085FBEF9E}" type="datetimeFigureOut">
              <a:rPr lang="ar-IQ" smtClean="0"/>
              <a:pPr/>
              <a:t>24/11/1445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2279CE-28E2-4471-9573-0B8D540B566D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68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C8CC-C42E-4DDF-8BA7-910DBFB23E02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7B39-28CC-43FA-BB69-8AB13CBA191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7375-1F45-4740-B02A-4FBC5B841507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B22FC-1F2A-4FF1-A54F-3178198DF6F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2DD4-0515-4C6B-9D12-30BBD83347FF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0AF06-96E9-4284-85CD-A01109957C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3C84C-CB04-4AB1-9603-702234CE7788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BC71-B6C6-4216-B1FD-0D749DEDF3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4310B-F9A6-4D54-AFC1-1F5C8EE4B896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C28B0-73C7-431E-B698-05294B060D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F4D41-BDB8-4B46-B6CB-CFE5C8A401B1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FCE0-DA62-4F57-9241-E4DEF4AF76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51BC-E5EA-47AC-B90C-84005442D238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4A55E-2E73-4C6E-9607-43FE697C56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0F3AA-BFF6-46DF-AF63-A75E9ABD82CB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8B81-60EF-44A3-B765-32227B9C2A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C3E7-EDD5-4EB6-8316-FF2D97A38E16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A3BE1-65AE-46A5-8D52-B4B6E676BB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7E4D1-9D47-459E-BCD4-BE14A6197612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E439-A466-44F7-B797-1F93E86C7F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0C35-528B-4485-960F-C95A69890C93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3FF4-C3DA-4782-B40C-0036325426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C307E2-418B-4AD2-A7E0-7556B044C7A4}" type="datetime1">
              <a:rPr lang="fr-FR" smtClean="0"/>
              <a:pPr>
                <a:defRPr/>
              </a:pPr>
              <a:t>31/05/2024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2C67F6-5265-4793-92C2-A901574FCE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813" y="1981200"/>
            <a:ext cx="7772400" cy="1470025"/>
          </a:xfrm>
        </p:spPr>
        <p:txBody>
          <a:bodyPr rtlCol="0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en-US" sz="5400" b="1" dirty="0" smtClean="0"/>
              <a:t>Microscope</a:t>
            </a:r>
            <a:endParaRPr lang="fr-FR" sz="5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1613" y="3776662"/>
            <a:ext cx="6400800" cy="1938338"/>
          </a:xfrm>
        </p:spPr>
        <p:txBody>
          <a:bodyPr rtlCol="0">
            <a:noAutofit/>
          </a:bodyPr>
          <a:lstStyle/>
          <a:p>
            <a:r>
              <a:rPr lang="en-US" sz="2400" b="1" dirty="0" err="1" smtClean="0"/>
              <a:t>Renas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Najat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Saleem</a:t>
            </a:r>
            <a:endParaRPr lang="en-US" sz="2400" b="1" dirty="0" smtClean="0"/>
          </a:p>
          <a:p>
            <a:r>
              <a:rPr lang="en-NZ" sz="2400" dirty="0" smtClean="0"/>
              <a:t>M.Sc. degree in </a:t>
            </a:r>
            <a:r>
              <a:rPr lang="en-NZ" sz="2400" dirty="0" err="1" smtClean="0"/>
              <a:t>Hematology</a:t>
            </a:r>
            <a:endParaRPr lang="en-NZ" sz="2400" smtClean="0"/>
          </a:p>
          <a:p>
            <a:r>
              <a:rPr lang="en-NZ" sz="2400" smtClean="0"/>
              <a:t> </a:t>
            </a:r>
            <a:endParaRPr lang="en-US" sz="2400" dirty="0" smtClean="0"/>
          </a:p>
          <a:p>
            <a:pPr rt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90600"/>
            <a:ext cx="3962400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Practical Human biology</a:t>
            </a:r>
            <a:endParaRPr lang="en-US" sz="2400" dirty="0" smtClean="0"/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67B39-28CC-43FA-BB69-8AB13CBA191F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مستطيل 4"/>
          <p:cNvSpPr/>
          <p:nvPr/>
        </p:nvSpPr>
        <p:spPr>
          <a:xfrm>
            <a:off x="457200" y="5181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  <a:latin typeface="Calibri"/>
              </a:rPr>
              <a:t>nd</a:t>
            </a:r>
            <a:r>
              <a:rPr lang="en-US" sz="2800" b="1" dirty="0" smtClean="0">
                <a:solidFill>
                  <a:srgbClr val="FF0000"/>
                </a:solidFill>
                <a:latin typeface="Calibri"/>
              </a:rPr>
              <a:t> class-Medical Physics                             Science college</a:t>
            </a:r>
            <a:endParaRPr lang="en-US" sz="2800" dirty="0">
              <a:solidFill>
                <a:srgbClr val="FF0000"/>
              </a:solidFill>
              <a:latin typeface="Candara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123063" y="778877"/>
            <a:ext cx="14542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2</a:t>
            </a:r>
            <a:r>
              <a:rPr lang="en-US" sz="3200" baseline="30000" dirty="0" smtClean="0">
                <a:solidFill>
                  <a:srgbClr val="000000"/>
                </a:solidFill>
                <a:latin typeface="Calibri"/>
              </a:rPr>
              <a:t>nd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Lab </a:t>
            </a:r>
            <a:endParaRPr lang="en-US" sz="3200" dirty="0">
              <a:solidFill>
                <a:prstClr val="black"/>
              </a:solidFill>
              <a:latin typeface="Candara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838200"/>
            <a:ext cx="7848600" cy="54199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latin typeface="Debussy"/>
                <a:ea typeface="Times New Roman"/>
                <a:cs typeface="Arial"/>
              </a:rPr>
              <a:t>Microscope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Calibri"/>
              <a:ea typeface="Times New Roman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Micro= small thing       Scope= to be seen</a:t>
            </a:r>
            <a:endParaRPr lang="en-US" sz="2800" dirty="0">
              <a:latin typeface="Calibri"/>
              <a:ea typeface="Times New Roman"/>
              <a:cs typeface="Arial"/>
            </a:endParaRPr>
          </a:p>
          <a:p>
            <a:pPr marL="1257300" indent="-1257300"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>
                <a:latin typeface="Calibri"/>
                <a:ea typeface="Times New Roman"/>
                <a:cs typeface="Arial"/>
              </a:rPr>
              <a:t>*Microscope</a:t>
            </a:r>
            <a:r>
              <a:rPr lang="en-US" sz="2800" b="1" dirty="0" smtClean="0">
                <a:latin typeface="Calibri"/>
                <a:ea typeface="Times New Roman"/>
                <a:cs typeface="Arial"/>
              </a:rPr>
              <a:t>:- </a:t>
            </a:r>
            <a:r>
              <a:rPr lang="en-US" sz="2800" dirty="0" smtClean="0">
                <a:latin typeface="Calibri"/>
                <a:ea typeface="Times New Roman"/>
                <a:cs typeface="Arial"/>
              </a:rPr>
              <a:t>Is </a:t>
            </a:r>
            <a:r>
              <a:rPr lang="en-US" sz="2800" dirty="0">
                <a:latin typeface="Calibri"/>
                <a:ea typeface="Times New Roman"/>
                <a:cs typeface="Arial"/>
              </a:rPr>
              <a:t>a coordinated system of lens arranged to produce an enlarged focusable image slide. </a:t>
            </a:r>
          </a:p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u="sng" dirty="0">
                <a:latin typeface="Calibri"/>
                <a:ea typeface="Times New Roman"/>
                <a:cs typeface="Arial"/>
              </a:rPr>
              <a:t>*Types of microscope:-</a:t>
            </a:r>
            <a:endParaRPr lang="en-US" sz="2800" dirty="0">
              <a:latin typeface="Calibri"/>
              <a:ea typeface="Times New Roman"/>
              <a:cs typeface="Arial"/>
            </a:endParaRPr>
          </a:p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latin typeface="Calibri"/>
                <a:ea typeface="Times New Roman"/>
                <a:cs typeface="Arial"/>
              </a:rPr>
              <a:t>1.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Dissecting microscope</a:t>
            </a:r>
          </a:p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Calibri"/>
                <a:ea typeface="Times New Roman"/>
                <a:cs typeface="Arial"/>
              </a:rPr>
              <a:t>2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.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Compound (light) microscope</a:t>
            </a:r>
          </a:p>
          <a:p>
            <a:pPr algn="justLow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latin typeface="Calibri"/>
                <a:ea typeface="Times New Roman"/>
                <a:cs typeface="Arial"/>
              </a:rPr>
              <a:t>3</a:t>
            </a:r>
            <a:r>
              <a:rPr lang="en-US" sz="2800" b="1" dirty="0">
                <a:latin typeface="Calibri"/>
                <a:ea typeface="Times New Roman"/>
                <a:cs typeface="Arial"/>
              </a:rPr>
              <a:t>.</a:t>
            </a:r>
            <a:r>
              <a:rPr lang="en-US" sz="2800" dirty="0">
                <a:latin typeface="Calibri"/>
                <a:ea typeface="Times New Roman"/>
                <a:cs typeface="Arial"/>
              </a:rPr>
              <a:t> Electron microscope</a:t>
            </a:r>
            <a:endParaRPr lang="en-US" sz="2800" dirty="0">
              <a:effectLst/>
              <a:latin typeface="Calibri"/>
              <a:ea typeface="Times New Roman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95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 rtlCol="0">
            <a:normAutofit fontScale="90000"/>
          </a:bodyPr>
          <a:lstStyle/>
          <a:p>
            <a:pPr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Debussy"/>
                <a:ea typeface="Times New Roman"/>
                <a:cs typeface="Arial"/>
              </a:rPr>
              <a:t>Dissecting Microscope</a:t>
            </a:r>
            <a:endParaRPr lang="en-US" sz="2800" dirty="0">
              <a:ea typeface="Times New Roman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8" name="Picture 7" descr=" 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306705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258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Debussy"/>
                <a:ea typeface="Times New Roman"/>
                <a:cs typeface="Arial"/>
              </a:rPr>
              <a:t>Microscope</a:t>
            </a:r>
            <a:endParaRPr lang="en-US" sz="2800" dirty="0">
              <a:ea typeface="Times New Roman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pic>
        <p:nvPicPr>
          <p:cNvPr id="7" name="Picture 6" descr="MICROSCOP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7162800" cy="594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 rtlCol="0">
            <a:normAutofit fontScale="90000"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latin typeface="Debussy"/>
                <a:ea typeface="Times New Roman"/>
                <a:cs typeface="Arial"/>
              </a:rPr>
              <a:t>Light Microscope</a:t>
            </a:r>
            <a:endParaRPr lang="en-US" sz="2800" b="1" dirty="0">
              <a:ea typeface="Times New Roman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8" name="Picture 7" descr="fig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1"/>
          <a:stretch>
            <a:fillRect/>
          </a:stretch>
        </p:blipFill>
        <p:spPr bwMode="auto">
          <a:xfrm>
            <a:off x="0" y="685800"/>
            <a:ext cx="9144000" cy="5990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13554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Debussy"/>
                <a:ea typeface="Times New Roman"/>
                <a:cs typeface="Arial"/>
              </a:rPr>
              <a:t>Microscope</a:t>
            </a:r>
            <a:endParaRPr lang="en-US" sz="2800" dirty="0">
              <a:ea typeface="Times New Roman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8" name="Picture 7" descr="TF2050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715069"/>
            <a:ext cx="5181600" cy="496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715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pic>
        <p:nvPicPr>
          <p:cNvPr id="8" name="Picture 7" descr="fig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70866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06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2BC71-B6C6-4216-B1FD-0D749DEDF3C8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8" name="Picture 7" descr="010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" t="2139" r="2435" b="3423"/>
          <a:stretch/>
        </p:blipFill>
        <p:spPr bwMode="auto">
          <a:xfrm>
            <a:off x="1219200" y="304800"/>
            <a:ext cx="7162800" cy="6416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415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116</Template>
  <TotalTime>412</TotalTime>
  <Words>82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Candara</vt:lpstr>
      <vt:lpstr>Debussy</vt:lpstr>
      <vt:lpstr>Times New Roman</vt:lpstr>
      <vt:lpstr>116</vt:lpstr>
      <vt:lpstr>Microscope</vt:lpstr>
      <vt:lpstr>PowerPoint Presentation</vt:lpstr>
      <vt:lpstr>Dissecting Microscope</vt:lpstr>
      <vt:lpstr>Microscope</vt:lpstr>
      <vt:lpstr>Light Microscope</vt:lpstr>
      <vt:lpstr>Microscope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Genetics</dc:title>
  <dc:creator>soma</dc:creator>
  <cp:lastModifiedBy>Hi</cp:lastModifiedBy>
  <cp:revision>61</cp:revision>
  <dcterms:created xsi:type="dcterms:W3CDTF">2010-10-04T19:33:01Z</dcterms:created>
  <dcterms:modified xsi:type="dcterms:W3CDTF">2024-06-01T00:45:04Z</dcterms:modified>
</cp:coreProperties>
</file>