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58" d="100"/>
          <a:sy n="58" d="100"/>
        </p:scale>
        <p:origin x="174" y="11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9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2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4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0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6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7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7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21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484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82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67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CC162548-52BE-475F-BE37-F48B2ABFAD45}" type="datetimeFigureOut">
              <a:rPr lang="en-US" smtClean="0"/>
              <a:t>10/28/2023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C26348AB-7259-4395-BFFE-A41942797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12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C1932-CF06-45DB-BF6A-0C9C2B9ED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6633" y="1571250"/>
            <a:ext cx="9144000" cy="2387600"/>
          </a:xfrm>
        </p:spPr>
        <p:txBody>
          <a:bodyPr/>
          <a:lstStyle/>
          <a:p>
            <a:r>
              <a:rPr lang="ar-KW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دەرووندروستی</a:t>
            </a:r>
            <a:endParaRPr lang="en-US" dirty="0">
              <a:latin typeface="77_Sarchia_Rojnama_1" panose="020B0604030504040204" pitchFamily="34" charset="-78"/>
              <a:cs typeface="77_Sarchia_Rojnama_1" panose="020B0604030504040204" pitchFamily="34" charset="-78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6119FE0-A67B-4B66-8D4C-8D1A50B1365A}"/>
              </a:ext>
            </a:extLst>
          </p:cNvPr>
          <p:cNvSpPr txBox="1">
            <a:spLocks/>
          </p:cNvSpPr>
          <p:nvPr/>
        </p:nvSpPr>
        <p:spPr>
          <a:xfrm>
            <a:off x="6096000" y="355245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9600" kern="1200" cap="all" baseline="0">
                <a:blipFill dpi="0" rotWithShape="1">
                  <a:blip r:embed="rId2"/>
                  <a:srcRect/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ar-KW" sz="4400" spc="-15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پ.د. ڕێزان علی اغا</a:t>
            </a:r>
            <a:endParaRPr lang="en-US" sz="4400" spc="-150" dirty="0">
              <a:latin typeface="77_Sarchia_Rojnama_1" panose="020B0604030504040204" pitchFamily="34" charset="-78"/>
              <a:cs typeface="77_Sarchia_Rojnama_1" panose="020B0604030504040204" pitchFamily="34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9584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AAD807E-E036-42DA-87C5-25B645037564}"/>
              </a:ext>
            </a:extLst>
          </p:cNvPr>
          <p:cNvSpPr/>
          <p:nvPr/>
        </p:nvSpPr>
        <p:spPr>
          <a:xfrm>
            <a:off x="-936568" y="180108"/>
            <a:ext cx="13655041" cy="8115994"/>
          </a:xfrm>
          <a:prstGeom prst="roundRect">
            <a:avLst>
              <a:gd name="adj" fmla="val 48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A97F75-6150-43E7-9465-A9E1F43DB30A}"/>
              </a:ext>
            </a:extLst>
          </p:cNvPr>
          <p:cNvSpPr/>
          <p:nvPr/>
        </p:nvSpPr>
        <p:spPr>
          <a:xfrm>
            <a:off x="-282633" y="-182880"/>
            <a:ext cx="12474633" cy="1812175"/>
          </a:xfrm>
          <a:custGeom>
            <a:avLst/>
            <a:gdLst>
              <a:gd name="connsiteX0" fmla="*/ 0 w 12474633"/>
              <a:gd name="connsiteY0" fmla="*/ 0 h 1812175"/>
              <a:gd name="connsiteX1" fmla="*/ 568289 w 12474633"/>
              <a:gd name="connsiteY1" fmla="*/ 0 h 1812175"/>
              <a:gd name="connsiteX2" fmla="*/ 1261324 w 12474633"/>
              <a:gd name="connsiteY2" fmla="*/ 0 h 1812175"/>
              <a:gd name="connsiteX3" fmla="*/ 1704867 w 12474633"/>
              <a:gd name="connsiteY3" fmla="*/ 0 h 1812175"/>
              <a:gd name="connsiteX4" fmla="*/ 2522648 w 12474633"/>
              <a:gd name="connsiteY4" fmla="*/ 0 h 1812175"/>
              <a:gd name="connsiteX5" fmla="*/ 2841444 w 12474633"/>
              <a:gd name="connsiteY5" fmla="*/ 0 h 1812175"/>
              <a:gd name="connsiteX6" fmla="*/ 3534479 w 12474633"/>
              <a:gd name="connsiteY6" fmla="*/ 0 h 1812175"/>
              <a:gd name="connsiteX7" fmla="*/ 4352261 w 12474633"/>
              <a:gd name="connsiteY7" fmla="*/ 0 h 1812175"/>
              <a:gd name="connsiteX8" fmla="*/ 4671057 w 12474633"/>
              <a:gd name="connsiteY8" fmla="*/ 0 h 1812175"/>
              <a:gd name="connsiteX9" fmla="*/ 5364092 w 12474633"/>
              <a:gd name="connsiteY9" fmla="*/ 0 h 1812175"/>
              <a:gd name="connsiteX10" fmla="*/ 6057127 w 12474633"/>
              <a:gd name="connsiteY10" fmla="*/ 0 h 1812175"/>
              <a:gd name="connsiteX11" fmla="*/ 6500670 w 12474633"/>
              <a:gd name="connsiteY11" fmla="*/ 0 h 1812175"/>
              <a:gd name="connsiteX12" fmla="*/ 6819466 w 12474633"/>
              <a:gd name="connsiteY12" fmla="*/ 0 h 1812175"/>
              <a:gd name="connsiteX13" fmla="*/ 7637248 w 12474633"/>
              <a:gd name="connsiteY13" fmla="*/ 0 h 1812175"/>
              <a:gd name="connsiteX14" fmla="*/ 8579775 w 12474633"/>
              <a:gd name="connsiteY14" fmla="*/ 0 h 1812175"/>
              <a:gd name="connsiteX15" fmla="*/ 8898572 w 12474633"/>
              <a:gd name="connsiteY15" fmla="*/ 0 h 1812175"/>
              <a:gd name="connsiteX16" fmla="*/ 9217368 w 12474633"/>
              <a:gd name="connsiteY16" fmla="*/ 0 h 1812175"/>
              <a:gd name="connsiteX17" fmla="*/ 9910403 w 12474633"/>
              <a:gd name="connsiteY17" fmla="*/ 0 h 1812175"/>
              <a:gd name="connsiteX18" fmla="*/ 10603438 w 12474633"/>
              <a:gd name="connsiteY18" fmla="*/ 0 h 1812175"/>
              <a:gd name="connsiteX19" fmla="*/ 11171727 w 12474633"/>
              <a:gd name="connsiteY19" fmla="*/ 0 h 1812175"/>
              <a:gd name="connsiteX20" fmla="*/ 12474633 w 12474633"/>
              <a:gd name="connsiteY20" fmla="*/ 0 h 1812175"/>
              <a:gd name="connsiteX21" fmla="*/ 12474633 w 12474633"/>
              <a:gd name="connsiteY21" fmla="*/ 604058 h 1812175"/>
              <a:gd name="connsiteX22" fmla="*/ 12474633 w 12474633"/>
              <a:gd name="connsiteY22" fmla="*/ 1244360 h 1812175"/>
              <a:gd name="connsiteX23" fmla="*/ 12474633 w 12474633"/>
              <a:gd name="connsiteY23" fmla="*/ 1812175 h 1812175"/>
              <a:gd name="connsiteX24" fmla="*/ 11781598 w 12474633"/>
              <a:gd name="connsiteY24" fmla="*/ 1812175 h 1812175"/>
              <a:gd name="connsiteX25" fmla="*/ 11213309 w 12474633"/>
              <a:gd name="connsiteY25" fmla="*/ 1812175 h 1812175"/>
              <a:gd name="connsiteX26" fmla="*/ 10270781 w 12474633"/>
              <a:gd name="connsiteY26" fmla="*/ 1812175 h 1812175"/>
              <a:gd name="connsiteX27" fmla="*/ 9577746 w 12474633"/>
              <a:gd name="connsiteY27" fmla="*/ 1812175 h 1812175"/>
              <a:gd name="connsiteX28" fmla="*/ 9134203 w 12474633"/>
              <a:gd name="connsiteY28" fmla="*/ 1812175 h 1812175"/>
              <a:gd name="connsiteX29" fmla="*/ 8690661 w 12474633"/>
              <a:gd name="connsiteY29" fmla="*/ 1812175 h 1812175"/>
              <a:gd name="connsiteX30" fmla="*/ 8371865 w 12474633"/>
              <a:gd name="connsiteY30" fmla="*/ 1812175 h 1812175"/>
              <a:gd name="connsiteX31" fmla="*/ 7928322 w 12474633"/>
              <a:gd name="connsiteY31" fmla="*/ 1812175 h 1812175"/>
              <a:gd name="connsiteX32" fmla="*/ 7484780 w 12474633"/>
              <a:gd name="connsiteY32" fmla="*/ 1812175 h 1812175"/>
              <a:gd name="connsiteX33" fmla="*/ 6791745 w 12474633"/>
              <a:gd name="connsiteY33" fmla="*/ 1812175 h 1812175"/>
              <a:gd name="connsiteX34" fmla="*/ 5849217 w 12474633"/>
              <a:gd name="connsiteY34" fmla="*/ 1812175 h 1812175"/>
              <a:gd name="connsiteX35" fmla="*/ 5280928 w 12474633"/>
              <a:gd name="connsiteY35" fmla="*/ 1812175 h 1812175"/>
              <a:gd name="connsiteX36" fmla="*/ 4338400 w 12474633"/>
              <a:gd name="connsiteY36" fmla="*/ 1812175 h 1812175"/>
              <a:gd name="connsiteX37" fmla="*/ 3520619 w 12474633"/>
              <a:gd name="connsiteY37" fmla="*/ 1812175 h 1812175"/>
              <a:gd name="connsiteX38" fmla="*/ 3201822 w 12474633"/>
              <a:gd name="connsiteY38" fmla="*/ 1812175 h 1812175"/>
              <a:gd name="connsiteX39" fmla="*/ 2883026 w 12474633"/>
              <a:gd name="connsiteY39" fmla="*/ 1812175 h 1812175"/>
              <a:gd name="connsiteX40" fmla="*/ 2065245 w 12474633"/>
              <a:gd name="connsiteY40" fmla="*/ 1812175 h 1812175"/>
              <a:gd name="connsiteX41" fmla="*/ 1496956 w 12474633"/>
              <a:gd name="connsiteY41" fmla="*/ 1812175 h 1812175"/>
              <a:gd name="connsiteX42" fmla="*/ 928667 w 12474633"/>
              <a:gd name="connsiteY42" fmla="*/ 1812175 h 1812175"/>
              <a:gd name="connsiteX43" fmla="*/ 609871 w 12474633"/>
              <a:gd name="connsiteY43" fmla="*/ 1812175 h 1812175"/>
              <a:gd name="connsiteX44" fmla="*/ 0 w 12474633"/>
              <a:gd name="connsiteY44" fmla="*/ 1812175 h 1812175"/>
              <a:gd name="connsiteX45" fmla="*/ 0 w 12474633"/>
              <a:gd name="connsiteY45" fmla="*/ 1189995 h 1812175"/>
              <a:gd name="connsiteX46" fmla="*/ 0 w 12474633"/>
              <a:gd name="connsiteY46" fmla="*/ 640302 h 1812175"/>
              <a:gd name="connsiteX47" fmla="*/ 0 w 12474633"/>
              <a:gd name="connsiteY47" fmla="*/ 0 h 181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474633" h="1812175" fill="none" extrusionOk="0">
                <a:moveTo>
                  <a:pt x="0" y="0"/>
                </a:moveTo>
                <a:cubicBezTo>
                  <a:pt x="137866" y="9487"/>
                  <a:pt x="308074" y="-9262"/>
                  <a:pt x="568289" y="0"/>
                </a:cubicBezTo>
                <a:cubicBezTo>
                  <a:pt x="828504" y="9262"/>
                  <a:pt x="941587" y="2780"/>
                  <a:pt x="1261324" y="0"/>
                </a:cubicBezTo>
                <a:cubicBezTo>
                  <a:pt x="1581062" y="-2780"/>
                  <a:pt x="1514084" y="15002"/>
                  <a:pt x="1704867" y="0"/>
                </a:cubicBezTo>
                <a:cubicBezTo>
                  <a:pt x="1895650" y="-15002"/>
                  <a:pt x="2120626" y="18456"/>
                  <a:pt x="2522648" y="0"/>
                </a:cubicBezTo>
                <a:cubicBezTo>
                  <a:pt x="2924670" y="-18456"/>
                  <a:pt x="2682887" y="-13068"/>
                  <a:pt x="2841444" y="0"/>
                </a:cubicBezTo>
                <a:cubicBezTo>
                  <a:pt x="3000001" y="13068"/>
                  <a:pt x="3211932" y="8546"/>
                  <a:pt x="3534479" y="0"/>
                </a:cubicBezTo>
                <a:cubicBezTo>
                  <a:pt x="3857026" y="-8546"/>
                  <a:pt x="4132619" y="-6289"/>
                  <a:pt x="4352261" y="0"/>
                </a:cubicBezTo>
                <a:cubicBezTo>
                  <a:pt x="4571903" y="6289"/>
                  <a:pt x="4557324" y="11955"/>
                  <a:pt x="4671057" y="0"/>
                </a:cubicBezTo>
                <a:cubicBezTo>
                  <a:pt x="4784790" y="-11955"/>
                  <a:pt x="5177012" y="6186"/>
                  <a:pt x="5364092" y="0"/>
                </a:cubicBezTo>
                <a:cubicBezTo>
                  <a:pt x="5551172" y="-6186"/>
                  <a:pt x="5746984" y="25201"/>
                  <a:pt x="6057127" y="0"/>
                </a:cubicBezTo>
                <a:cubicBezTo>
                  <a:pt x="6367270" y="-25201"/>
                  <a:pt x="6358094" y="13756"/>
                  <a:pt x="6500670" y="0"/>
                </a:cubicBezTo>
                <a:cubicBezTo>
                  <a:pt x="6643246" y="-13756"/>
                  <a:pt x="6736467" y="5458"/>
                  <a:pt x="6819466" y="0"/>
                </a:cubicBezTo>
                <a:cubicBezTo>
                  <a:pt x="6902465" y="-5458"/>
                  <a:pt x="7418845" y="-14445"/>
                  <a:pt x="7637248" y="0"/>
                </a:cubicBezTo>
                <a:cubicBezTo>
                  <a:pt x="7855651" y="14445"/>
                  <a:pt x="8211425" y="-41654"/>
                  <a:pt x="8579775" y="0"/>
                </a:cubicBezTo>
                <a:cubicBezTo>
                  <a:pt x="8948125" y="41654"/>
                  <a:pt x="8745190" y="14919"/>
                  <a:pt x="8898572" y="0"/>
                </a:cubicBezTo>
                <a:cubicBezTo>
                  <a:pt x="9051954" y="-14919"/>
                  <a:pt x="9121919" y="-7365"/>
                  <a:pt x="9217368" y="0"/>
                </a:cubicBezTo>
                <a:cubicBezTo>
                  <a:pt x="9312817" y="7365"/>
                  <a:pt x="9630881" y="-32216"/>
                  <a:pt x="9910403" y="0"/>
                </a:cubicBezTo>
                <a:cubicBezTo>
                  <a:pt x="10189925" y="32216"/>
                  <a:pt x="10441921" y="-2348"/>
                  <a:pt x="10603438" y="0"/>
                </a:cubicBezTo>
                <a:cubicBezTo>
                  <a:pt x="10764956" y="2348"/>
                  <a:pt x="10939368" y="-20485"/>
                  <a:pt x="11171727" y="0"/>
                </a:cubicBezTo>
                <a:cubicBezTo>
                  <a:pt x="11404086" y="20485"/>
                  <a:pt x="12205702" y="52459"/>
                  <a:pt x="12474633" y="0"/>
                </a:cubicBezTo>
                <a:cubicBezTo>
                  <a:pt x="12476951" y="184048"/>
                  <a:pt x="12460575" y="315887"/>
                  <a:pt x="12474633" y="604058"/>
                </a:cubicBezTo>
                <a:cubicBezTo>
                  <a:pt x="12488691" y="892229"/>
                  <a:pt x="12474020" y="1078400"/>
                  <a:pt x="12474633" y="1244360"/>
                </a:cubicBezTo>
                <a:cubicBezTo>
                  <a:pt x="12475246" y="1410320"/>
                  <a:pt x="12448886" y="1572151"/>
                  <a:pt x="12474633" y="1812175"/>
                </a:cubicBezTo>
                <a:cubicBezTo>
                  <a:pt x="12267788" y="1815566"/>
                  <a:pt x="12077884" y="1808347"/>
                  <a:pt x="11781598" y="1812175"/>
                </a:cubicBezTo>
                <a:cubicBezTo>
                  <a:pt x="11485312" y="1816003"/>
                  <a:pt x="11354244" y="1811970"/>
                  <a:pt x="11213309" y="1812175"/>
                </a:cubicBezTo>
                <a:cubicBezTo>
                  <a:pt x="11072374" y="1812380"/>
                  <a:pt x="10726424" y="1830737"/>
                  <a:pt x="10270781" y="1812175"/>
                </a:cubicBezTo>
                <a:cubicBezTo>
                  <a:pt x="9815138" y="1793613"/>
                  <a:pt x="9900733" y="1784211"/>
                  <a:pt x="9577746" y="1812175"/>
                </a:cubicBezTo>
                <a:cubicBezTo>
                  <a:pt x="9254760" y="1840139"/>
                  <a:pt x="9298880" y="1809945"/>
                  <a:pt x="9134203" y="1812175"/>
                </a:cubicBezTo>
                <a:cubicBezTo>
                  <a:pt x="8969526" y="1814405"/>
                  <a:pt x="8873358" y="1800951"/>
                  <a:pt x="8690661" y="1812175"/>
                </a:cubicBezTo>
                <a:cubicBezTo>
                  <a:pt x="8507964" y="1823399"/>
                  <a:pt x="8477290" y="1811895"/>
                  <a:pt x="8371865" y="1812175"/>
                </a:cubicBezTo>
                <a:cubicBezTo>
                  <a:pt x="8266440" y="1812455"/>
                  <a:pt x="8067494" y="1831248"/>
                  <a:pt x="7928322" y="1812175"/>
                </a:cubicBezTo>
                <a:cubicBezTo>
                  <a:pt x="7789150" y="1793102"/>
                  <a:pt x="7644984" y="1809020"/>
                  <a:pt x="7484780" y="1812175"/>
                </a:cubicBezTo>
                <a:cubicBezTo>
                  <a:pt x="7324576" y="1815330"/>
                  <a:pt x="7004126" y="1797006"/>
                  <a:pt x="6791745" y="1812175"/>
                </a:cubicBezTo>
                <a:cubicBezTo>
                  <a:pt x="6579364" y="1827344"/>
                  <a:pt x="6231630" y="1805505"/>
                  <a:pt x="5849217" y="1812175"/>
                </a:cubicBezTo>
                <a:cubicBezTo>
                  <a:pt x="5466804" y="1818845"/>
                  <a:pt x="5530322" y="1829225"/>
                  <a:pt x="5280928" y="1812175"/>
                </a:cubicBezTo>
                <a:cubicBezTo>
                  <a:pt x="5031534" y="1795125"/>
                  <a:pt x="4757536" y="1835772"/>
                  <a:pt x="4338400" y="1812175"/>
                </a:cubicBezTo>
                <a:cubicBezTo>
                  <a:pt x="3919264" y="1788578"/>
                  <a:pt x="3723362" y="1847927"/>
                  <a:pt x="3520619" y="1812175"/>
                </a:cubicBezTo>
                <a:cubicBezTo>
                  <a:pt x="3317876" y="1776423"/>
                  <a:pt x="3271203" y="1812709"/>
                  <a:pt x="3201822" y="1812175"/>
                </a:cubicBezTo>
                <a:cubicBezTo>
                  <a:pt x="3132441" y="1811641"/>
                  <a:pt x="2962407" y="1816442"/>
                  <a:pt x="2883026" y="1812175"/>
                </a:cubicBezTo>
                <a:cubicBezTo>
                  <a:pt x="2803645" y="1807908"/>
                  <a:pt x="2452832" y="1834053"/>
                  <a:pt x="2065245" y="1812175"/>
                </a:cubicBezTo>
                <a:cubicBezTo>
                  <a:pt x="1677658" y="1790297"/>
                  <a:pt x="1668568" y="1788759"/>
                  <a:pt x="1496956" y="1812175"/>
                </a:cubicBezTo>
                <a:cubicBezTo>
                  <a:pt x="1325344" y="1835591"/>
                  <a:pt x="1136269" y="1819106"/>
                  <a:pt x="928667" y="1812175"/>
                </a:cubicBezTo>
                <a:cubicBezTo>
                  <a:pt x="721065" y="1805244"/>
                  <a:pt x="717613" y="1809907"/>
                  <a:pt x="609871" y="1812175"/>
                </a:cubicBezTo>
                <a:cubicBezTo>
                  <a:pt x="502129" y="1814443"/>
                  <a:pt x="135513" y="1830956"/>
                  <a:pt x="0" y="1812175"/>
                </a:cubicBezTo>
                <a:cubicBezTo>
                  <a:pt x="-26350" y="1591521"/>
                  <a:pt x="-11137" y="1383026"/>
                  <a:pt x="0" y="1189995"/>
                </a:cubicBezTo>
                <a:cubicBezTo>
                  <a:pt x="11137" y="996964"/>
                  <a:pt x="-6145" y="861693"/>
                  <a:pt x="0" y="640302"/>
                </a:cubicBezTo>
                <a:cubicBezTo>
                  <a:pt x="6145" y="418911"/>
                  <a:pt x="-16495" y="272727"/>
                  <a:pt x="0" y="0"/>
                </a:cubicBezTo>
                <a:close/>
              </a:path>
              <a:path w="12474633" h="1812175" stroke="0" extrusionOk="0">
                <a:moveTo>
                  <a:pt x="0" y="0"/>
                </a:moveTo>
                <a:cubicBezTo>
                  <a:pt x="378552" y="-13596"/>
                  <a:pt x="604588" y="-40428"/>
                  <a:pt x="817781" y="0"/>
                </a:cubicBezTo>
                <a:cubicBezTo>
                  <a:pt x="1030974" y="40428"/>
                  <a:pt x="1150023" y="-18005"/>
                  <a:pt x="1386070" y="0"/>
                </a:cubicBezTo>
                <a:cubicBezTo>
                  <a:pt x="1622117" y="18005"/>
                  <a:pt x="1825330" y="-3676"/>
                  <a:pt x="1954359" y="0"/>
                </a:cubicBezTo>
                <a:cubicBezTo>
                  <a:pt x="2083388" y="3676"/>
                  <a:pt x="2307145" y="-21529"/>
                  <a:pt x="2647394" y="0"/>
                </a:cubicBezTo>
                <a:cubicBezTo>
                  <a:pt x="2987643" y="21529"/>
                  <a:pt x="3173157" y="5899"/>
                  <a:pt x="3340430" y="0"/>
                </a:cubicBezTo>
                <a:cubicBezTo>
                  <a:pt x="3507703" y="-5899"/>
                  <a:pt x="3656270" y="-20208"/>
                  <a:pt x="3908718" y="0"/>
                </a:cubicBezTo>
                <a:cubicBezTo>
                  <a:pt x="4161166" y="20208"/>
                  <a:pt x="4218409" y="-25876"/>
                  <a:pt x="4477007" y="0"/>
                </a:cubicBezTo>
                <a:cubicBezTo>
                  <a:pt x="4735605" y="25876"/>
                  <a:pt x="4662889" y="-14083"/>
                  <a:pt x="4795803" y="0"/>
                </a:cubicBezTo>
                <a:cubicBezTo>
                  <a:pt x="4928717" y="14083"/>
                  <a:pt x="5418897" y="18512"/>
                  <a:pt x="5738331" y="0"/>
                </a:cubicBezTo>
                <a:cubicBezTo>
                  <a:pt x="6057765" y="-18512"/>
                  <a:pt x="6232917" y="-7977"/>
                  <a:pt x="6680859" y="0"/>
                </a:cubicBezTo>
                <a:cubicBezTo>
                  <a:pt x="7128801" y="7977"/>
                  <a:pt x="7180610" y="-31487"/>
                  <a:pt x="7373894" y="0"/>
                </a:cubicBezTo>
                <a:cubicBezTo>
                  <a:pt x="7567179" y="31487"/>
                  <a:pt x="7787766" y="-1540"/>
                  <a:pt x="7942183" y="0"/>
                </a:cubicBezTo>
                <a:cubicBezTo>
                  <a:pt x="8096600" y="1540"/>
                  <a:pt x="8448166" y="-34010"/>
                  <a:pt x="8759965" y="0"/>
                </a:cubicBezTo>
                <a:cubicBezTo>
                  <a:pt x="9071764" y="34010"/>
                  <a:pt x="9101058" y="-3256"/>
                  <a:pt x="9203507" y="0"/>
                </a:cubicBezTo>
                <a:cubicBezTo>
                  <a:pt x="9305956" y="3256"/>
                  <a:pt x="9589054" y="13356"/>
                  <a:pt x="9771796" y="0"/>
                </a:cubicBezTo>
                <a:cubicBezTo>
                  <a:pt x="9954538" y="-13356"/>
                  <a:pt x="10012433" y="-11722"/>
                  <a:pt x="10090592" y="0"/>
                </a:cubicBezTo>
                <a:cubicBezTo>
                  <a:pt x="10168751" y="11722"/>
                  <a:pt x="10345336" y="1715"/>
                  <a:pt x="10534135" y="0"/>
                </a:cubicBezTo>
                <a:cubicBezTo>
                  <a:pt x="10722934" y="-1715"/>
                  <a:pt x="11136760" y="-36487"/>
                  <a:pt x="11351916" y="0"/>
                </a:cubicBezTo>
                <a:cubicBezTo>
                  <a:pt x="11567072" y="36487"/>
                  <a:pt x="11602565" y="-13434"/>
                  <a:pt x="11670712" y="0"/>
                </a:cubicBezTo>
                <a:cubicBezTo>
                  <a:pt x="11738859" y="13434"/>
                  <a:pt x="12290764" y="22410"/>
                  <a:pt x="12474633" y="0"/>
                </a:cubicBezTo>
                <a:cubicBezTo>
                  <a:pt x="12495437" y="275995"/>
                  <a:pt x="12454538" y="451144"/>
                  <a:pt x="12474633" y="585937"/>
                </a:cubicBezTo>
                <a:cubicBezTo>
                  <a:pt x="12494728" y="720730"/>
                  <a:pt x="12467086" y="1024578"/>
                  <a:pt x="12474633" y="1153751"/>
                </a:cubicBezTo>
                <a:cubicBezTo>
                  <a:pt x="12482180" y="1282924"/>
                  <a:pt x="12502728" y="1562283"/>
                  <a:pt x="12474633" y="1812175"/>
                </a:cubicBezTo>
                <a:cubicBezTo>
                  <a:pt x="12275489" y="1818325"/>
                  <a:pt x="12144988" y="1812575"/>
                  <a:pt x="12031090" y="1812175"/>
                </a:cubicBezTo>
                <a:cubicBezTo>
                  <a:pt x="11917192" y="1811775"/>
                  <a:pt x="11650021" y="1839080"/>
                  <a:pt x="11338055" y="1812175"/>
                </a:cubicBezTo>
                <a:cubicBezTo>
                  <a:pt x="11026090" y="1785270"/>
                  <a:pt x="10903400" y="1785267"/>
                  <a:pt x="10520274" y="1812175"/>
                </a:cubicBezTo>
                <a:cubicBezTo>
                  <a:pt x="10137148" y="1839083"/>
                  <a:pt x="10155893" y="1831389"/>
                  <a:pt x="9951985" y="1812175"/>
                </a:cubicBezTo>
                <a:cubicBezTo>
                  <a:pt x="9748077" y="1792961"/>
                  <a:pt x="9651406" y="1836060"/>
                  <a:pt x="9383696" y="1812175"/>
                </a:cubicBezTo>
                <a:cubicBezTo>
                  <a:pt x="9115986" y="1788290"/>
                  <a:pt x="9008418" y="1789576"/>
                  <a:pt x="8690661" y="1812175"/>
                </a:cubicBezTo>
                <a:cubicBezTo>
                  <a:pt x="8372905" y="1834774"/>
                  <a:pt x="8080339" y="1786751"/>
                  <a:pt x="7748133" y="1812175"/>
                </a:cubicBezTo>
                <a:cubicBezTo>
                  <a:pt x="7415927" y="1837599"/>
                  <a:pt x="7535950" y="1802802"/>
                  <a:pt x="7429337" y="1812175"/>
                </a:cubicBezTo>
                <a:cubicBezTo>
                  <a:pt x="7322724" y="1821548"/>
                  <a:pt x="7168460" y="1791501"/>
                  <a:pt x="6985794" y="1812175"/>
                </a:cubicBezTo>
                <a:cubicBezTo>
                  <a:pt x="6803128" y="1832849"/>
                  <a:pt x="6651256" y="1816996"/>
                  <a:pt x="6542252" y="1812175"/>
                </a:cubicBezTo>
                <a:cubicBezTo>
                  <a:pt x="6433248" y="1807354"/>
                  <a:pt x="6163740" y="1839016"/>
                  <a:pt x="5973963" y="1812175"/>
                </a:cubicBezTo>
                <a:cubicBezTo>
                  <a:pt x="5784186" y="1785334"/>
                  <a:pt x="5747812" y="1825619"/>
                  <a:pt x="5530421" y="1812175"/>
                </a:cubicBezTo>
                <a:cubicBezTo>
                  <a:pt x="5313030" y="1798731"/>
                  <a:pt x="4998791" y="1825145"/>
                  <a:pt x="4837385" y="1812175"/>
                </a:cubicBezTo>
                <a:cubicBezTo>
                  <a:pt x="4675979" y="1799205"/>
                  <a:pt x="4405698" y="1841735"/>
                  <a:pt x="4144350" y="1812175"/>
                </a:cubicBezTo>
                <a:cubicBezTo>
                  <a:pt x="3883003" y="1782615"/>
                  <a:pt x="3883984" y="1790785"/>
                  <a:pt x="3700808" y="1812175"/>
                </a:cubicBezTo>
                <a:cubicBezTo>
                  <a:pt x="3517632" y="1833565"/>
                  <a:pt x="3480174" y="1820560"/>
                  <a:pt x="3382012" y="1812175"/>
                </a:cubicBezTo>
                <a:cubicBezTo>
                  <a:pt x="3283850" y="1803790"/>
                  <a:pt x="3114404" y="1831363"/>
                  <a:pt x="2938469" y="1812175"/>
                </a:cubicBezTo>
                <a:cubicBezTo>
                  <a:pt x="2762534" y="1792987"/>
                  <a:pt x="2739706" y="1807663"/>
                  <a:pt x="2619673" y="1812175"/>
                </a:cubicBezTo>
                <a:cubicBezTo>
                  <a:pt x="2499640" y="1816687"/>
                  <a:pt x="2391245" y="1816464"/>
                  <a:pt x="2300877" y="1812175"/>
                </a:cubicBezTo>
                <a:cubicBezTo>
                  <a:pt x="2210509" y="1807886"/>
                  <a:pt x="1775385" y="1837876"/>
                  <a:pt x="1358349" y="1812175"/>
                </a:cubicBezTo>
                <a:cubicBezTo>
                  <a:pt x="941313" y="1786474"/>
                  <a:pt x="1013383" y="1804930"/>
                  <a:pt x="914806" y="1812175"/>
                </a:cubicBezTo>
                <a:cubicBezTo>
                  <a:pt x="816229" y="1819420"/>
                  <a:pt x="252928" y="1834108"/>
                  <a:pt x="0" y="1812175"/>
                </a:cubicBezTo>
                <a:cubicBezTo>
                  <a:pt x="-1477" y="1560682"/>
                  <a:pt x="-28904" y="1416067"/>
                  <a:pt x="0" y="1226238"/>
                </a:cubicBezTo>
                <a:cubicBezTo>
                  <a:pt x="28904" y="1036409"/>
                  <a:pt x="23566" y="753693"/>
                  <a:pt x="0" y="585937"/>
                </a:cubicBezTo>
                <a:cubicBezTo>
                  <a:pt x="-23566" y="418181"/>
                  <a:pt x="-555" y="211889"/>
                  <a:pt x="0" y="0"/>
                </a:cubicBezTo>
                <a:close/>
              </a:path>
            </a:pathLst>
          </a:custGeom>
          <a:solidFill>
            <a:srgbClr val="7030A0"/>
          </a:solidFill>
          <a:ln>
            <a:solidFill>
              <a:srgbClr val="00B0F0"/>
            </a:solidFill>
            <a:extLst>
              <a:ext uri="{C807C97D-BFC1-408E-A445-0C87EB9F89A2}">
                <ask:lineSketchStyleProps xmlns:ask="http://schemas.microsoft.com/office/drawing/2018/sketchyshapes" sd="207509592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EC1932-CF06-45DB-BF6A-0C9C2B9ED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814" y="180108"/>
            <a:ext cx="10518371" cy="12302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KW" sz="3600" b="1" dirty="0">
                <a:solidFill>
                  <a:schemeClr val="bg1"/>
                </a:solidFill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گرنگترین ئەو هۆکارانەی کە یارمەتی تاک دەدات بۆ گونجاندن:</a:t>
            </a:r>
            <a:endParaRPr lang="en-US" sz="3600" b="1" dirty="0">
              <a:solidFill>
                <a:schemeClr val="bg1"/>
              </a:solidFill>
              <a:latin typeface="77_Sarchia_Rojnama_1" panose="020B0604030504040204" pitchFamily="34" charset="-78"/>
              <a:cs typeface="77_Sarchia_Rojnama_1" panose="020B0604030504040204" pitchFamily="34" charset="-78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0A3BEE6-55FA-4273-A124-3BBC131B6DAB}"/>
              </a:ext>
            </a:extLst>
          </p:cNvPr>
          <p:cNvSpPr txBox="1">
            <a:spLocks/>
          </p:cNvSpPr>
          <p:nvPr/>
        </p:nvSpPr>
        <p:spPr>
          <a:xfrm>
            <a:off x="714894" y="1881447"/>
            <a:ext cx="10518371" cy="436972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تێرکردنی پێداویستییە سەرەتاییەکان و پێداویستی کەسایەتی: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هۆکاری فیسیۆلۆژی: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فێربوونی کارامەیی خۆگونجاندن: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دیاردە جەستەییە کەسایەتییەکان: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ئاستی کۆمەڵایەتی و ڕۆشنبیری: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لەگەڵبوون (المسایرة - المسالمة):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سینەما و ڕادیۆ و تەلەفزیۆن و کتێبی وروژێن: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پلەی قبووڵکردنی مرۆڤ بۆ خودی خۆی:</a:t>
            </a:r>
          </a:p>
        </p:txBody>
      </p:sp>
    </p:spTree>
    <p:extLst>
      <p:ext uri="{BB962C8B-B14F-4D97-AF65-F5344CB8AC3E}">
        <p14:creationId xmlns:p14="http://schemas.microsoft.com/office/powerpoint/2010/main" val="5982399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E5BCFB5-8BA6-484A-8572-90916B4FF63A}"/>
              </a:ext>
            </a:extLst>
          </p:cNvPr>
          <p:cNvSpPr/>
          <p:nvPr/>
        </p:nvSpPr>
        <p:spPr>
          <a:xfrm>
            <a:off x="-936568" y="180108"/>
            <a:ext cx="13655041" cy="8115994"/>
          </a:xfrm>
          <a:prstGeom prst="roundRect">
            <a:avLst>
              <a:gd name="adj" fmla="val 48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AA97F75-6150-43E7-9465-A9E1F43DB30A}"/>
              </a:ext>
            </a:extLst>
          </p:cNvPr>
          <p:cNvSpPr/>
          <p:nvPr/>
        </p:nvSpPr>
        <p:spPr>
          <a:xfrm>
            <a:off x="-282633" y="-182880"/>
            <a:ext cx="12474633" cy="1812175"/>
          </a:xfrm>
          <a:custGeom>
            <a:avLst/>
            <a:gdLst>
              <a:gd name="connsiteX0" fmla="*/ 0 w 12474633"/>
              <a:gd name="connsiteY0" fmla="*/ 0 h 1812175"/>
              <a:gd name="connsiteX1" fmla="*/ 568289 w 12474633"/>
              <a:gd name="connsiteY1" fmla="*/ 0 h 1812175"/>
              <a:gd name="connsiteX2" fmla="*/ 1261324 w 12474633"/>
              <a:gd name="connsiteY2" fmla="*/ 0 h 1812175"/>
              <a:gd name="connsiteX3" fmla="*/ 1704867 w 12474633"/>
              <a:gd name="connsiteY3" fmla="*/ 0 h 1812175"/>
              <a:gd name="connsiteX4" fmla="*/ 2522648 w 12474633"/>
              <a:gd name="connsiteY4" fmla="*/ 0 h 1812175"/>
              <a:gd name="connsiteX5" fmla="*/ 2841444 w 12474633"/>
              <a:gd name="connsiteY5" fmla="*/ 0 h 1812175"/>
              <a:gd name="connsiteX6" fmla="*/ 3534479 w 12474633"/>
              <a:gd name="connsiteY6" fmla="*/ 0 h 1812175"/>
              <a:gd name="connsiteX7" fmla="*/ 4352261 w 12474633"/>
              <a:gd name="connsiteY7" fmla="*/ 0 h 1812175"/>
              <a:gd name="connsiteX8" fmla="*/ 4671057 w 12474633"/>
              <a:gd name="connsiteY8" fmla="*/ 0 h 1812175"/>
              <a:gd name="connsiteX9" fmla="*/ 5364092 w 12474633"/>
              <a:gd name="connsiteY9" fmla="*/ 0 h 1812175"/>
              <a:gd name="connsiteX10" fmla="*/ 6057127 w 12474633"/>
              <a:gd name="connsiteY10" fmla="*/ 0 h 1812175"/>
              <a:gd name="connsiteX11" fmla="*/ 6500670 w 12474633"/>
              <a:gd name="connsiteY11" fmla="*/ 0 h 1812175"/>
              <a:gd name="connsiteX12" fmla="*/ 6819466 w 12474633"/>
              <a:gd name="connsiteY12" fmla="*/ 0 h 1812175"/>
              <a:gd name="connsiteX13" fmla="*/ 7637248 w 12474633"/>
              <a:gd name="connsiteY13" fmla="*/ 0 h 1812175"/>
              <a:gd name="connsiteX14" fmla="*/ 8579775 w 12474633"/>
              <a:gd name="connsiteY14" fmla="*/ 0 h 1812175"/>
              <a:gd name="connsiteX15" fmla="*/ 8898572 w 12474633"/>
              <a:gd name="connsiteY15" fmla="*/ 0 h 1812175"/>
              <a:gd name="connsiteX16" fmla="*/ 9217368 w 12474633"/>
              <a:gd name="connsiteY16" fmla="*/ 0 h 1812175"/>
              <a:gd name="connsiteX17" fmla="*/ 9910403 w 12474633"/>
              <a:gd name="connsiteY17" fmla="*/ 0 h 1812175"/>
              <a:gd name="connsiteX18" fmla="*/ 10603438 w 12474633"/>
              <a:gd name="connsiteY18" fmla="*/ 0 h 1812175"/>
              <a:gd name="connsiteX19" fmla="*/ 11171727 w 12474633"/>
              <a:gd name="connsiteY19" fmla="*/ 0 h 1812175"/>
              <a:gd name="connsiteX20" fmla="*/ 12474633 w 12474633"/>
              <a:gd name="connsiteY20" fmla="*/ 0 h 1812175"/>
              <a:gd name="connsiteX21" fmla="*/ 12474633 w 12474633"/>
              <a:gd name="connsiteY21" fmla="*/ 604058 h 1812175"/>
              <a:gd name="connsiteX22" fmla="*/ 12474633 w 12474633"/>
              <a:gd name="connsiteY22" fmla="*/ 1244360 h 1812175"/>
              <a:gd name="connsiteX23" fmla="*/ 12474633 w 12474633"/>
              <a:gd name="connsiteY23" fmla="*/ 1812175 h 1812175"/>
              <a:gd name="connsiteX24" fmla="*/ 11781598 w 12474633"/>
              <a:gd name="connsiteY24" fmla="*/ 1812175 h 1812175"/>
              <a:gd name="connsiteX25" fmla="*/ 11213309 w 12474633"/>
              <a:gd name="connsiteY25" fmla="*/ 1812175 h 1812175"/>
              <a:gd name="connsiteX26" fmla="*/ 10270781 w 12474633"/>
              <a:gd name="connsiteY26" fmla="*/ 1812175 h 1812175"/>
              <a:gd name="connsiteX27" fmla="*/ 9577746 w 12474633"/>
              <a:gd name="connsiteY27" fmla="*/ 1812175 h 1812175"/>
              <a:gd name="connsiteX28" fmla="*/ 9134203 w 12474633"/>
              <a:gd name="connsiteY28" fmla="*/ 1812175 h 1812175"/>
              <a:gd name="connsiteX29" fmla="*/ 8690661 w 12474633"/>
              <a:gd name="connsiteY29" fmla="*/ 1812175 h 1812175"/>
              <a:gd name="connsiteX30" fmla="*/ 8371865 w 12474633"/>
              <a:gd name="connsiteY30" fmla="*/ 1812175 h 1812175"/>
              <a:gd name="connsiteX31" fmla="*/ 7928322 w 12474633"/>
              <a:gd name="connsiteY31" fmla="*/ 1812175 h 1812175"/>
              <a:gd name="connsiteX32" fmla="*/ 7484780 w 12474633"/>
              <a:gd name="connsiteY32" fmla="*/ 1812175 h 1812175"/>
              <a:gd name="connsiteX33" fmla="*/ 6791745 w 12474633"/>
              <a:gd name="connsiteY33" fmla="*/ 1812175 h 1812175"/>
              <a:gd name="connsiteX34" fmla="*/ 5849217 w 12474633"/>
              <a:gd name="connsiteY34" fmla="*/ 1812175 h 1812175"/>
              <a:gd name="connsiteX35" fmla="*/ 5280928 w 12474633"/>
              <a:gd name="connsiteY35" fmla="*/ 1812175 h 1812175"/>
              <a:gd name="connsiteX36" fmla="*/ 4338400 w 12474633"/>
              <a:gd name="connsiteY36" fmla="*/ 1812175 h 1812175"/>
              <a:gd name="connsiteX37" fmla="*/ 3520619 w 12474633"/>
              <a:gd name="connsiteY37" fmla="*/ 1812175 h 1812175"/>
              <a:gd name="connsiteX38" fmla="*/ 3201822 w 12474633"/>
              <a:gd name="connsiteY38" fmla="*/ 1812175 h 1812175"/>
              <a:gd name="connsiteX39" fmla="*/ 2883026 w 12474633"/>
              <a:gd name="connsiteY39" fmla="*/ 1812175 h 1812175"/>
              <a:gd name="connsiteX40" fmla="*/ 2065245 w 12474633"/>
              <a:gd name="connsiteY40" fmla="*/ 1812175 h 1812175"/>
              <a:gd name="connsiteX41" fmla="*/ 1496956 w 12474633"/>
              <a:gd name="connsiteY41" fmla="*/ 1812175 h 1812175"/>
              <a:gd name="connsiteX42" fmla="*/ 928667 w 12474633"/>
              <a:gd name="connsiteY42" fmla="*/ 1812175 h 1812175"/>
              <a:gd name="connsiteX43" fmla="*/ 609871 w 12474633"/>
              <a:gd name="connsiteY43" fmla="*/ 1812175 h 1812175"/>
              <a:gd name="connsiteX44" fmla="*/ 0 w 12474633"/>
              <a:gd name="connsiteY44" fmla="*/ 1812175 h 1812175"/>
              <a:gd name="connsiteX45" fmla="*/ 0 w 12474633"/>
              <a:gd name="connsiteY45" fmla="*/ 1189995 h 1812175"/>
              <a:gd name="connsiteX46" fmla="*/ 0 w 12474633"/>
              <a:gd name="connsiteY46" fmla="*/ 640302 h 1812175"/>
              <a:gd name="connsiteX47" fmla="*/ 0 w 12474633"/>
              <a:gd name="connsiteY47" fmla="*/ 0 h 1812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2474633" h="1812175" fill="none" extrusionOk="0">
                <a:moveTo>
                  <a:pt x="0" y="0"/>
                </a:moveTo>
                <a:cubicBezTo>
                  <a:pt x="137866" y="9487"/>
                  <a:pt x="308074" y="-9262"/>
                  <a:pt x="568289" y="0"/>
                </a:cubicBezTo>
                <a:cubicBezTo>
                  <a:pt x="828504" y="9262"/>
                  <a:pt x="941587" y="2780"/>
                  <a:pt x="1261324" y="0"/>
                </a:cubicBezTo>
                <a:cubicBezTo>
                  <a:pt x="1581062" y="-2780"/>
                  <a:pt x="1514084" y="15002"/>
                  <a:pt x="1704867" y="0"/>
                </a:cubicBezTo>
                <a:cubicBezTo>
                  <a:pt x="1895650" y="-15002"/>
                  <a:pt x="2120626" y="18456"/>
                  <a:pt x="2522648" y="0"/>
                </a:cubicBezTo>
                <a:cubicBezTo>
                  <a:pt x="2924670" y="-18456"/>
                  <a:pt x="2682887" y="-13068"/>
                  <a:pt x="2841444" y="0"/>
                </a:cubicBezTo>
                <a:cubicBezTo>
                  <a:pt x="3000001" y="13068"/>
                  <a:pt x="3211932" y="8546"/>
                  <a:pt x="3534479" y="0"/>
                </a:cubicBezTo>
                <a:cubicBezTo>
                  <a:pt x="3857026" y="-8546"/>
                  <a:pt x="4132619" y="-6289"/>
                  <a:pt x="4352261" y="0"/>
                </a:cubicBezTo>
                <a:cubicBezTo>
                  <a:pt x="4571903" y="6289"/>
                  <a:pt x="4557324" y="11955"/>
                  <a:pt x="4671057" y="0"/>
                </a:cubicBezTo>
                <a:cubicBezTo>
                  <a:pt x="4784790" y="-11955"/>
                  <a:pt x="5177012" y="6186"/>
                  <a:pt x="5364092" y="0"/>
                </a:cubicBezTo>
                <a:cubicBezTo>
                  <a:pt x="5551172" y="-6186"/>
                  <a:pt x="5746984" y="25201"/>
                  <a:pt x="6057127" y="0"/>
                </a:cubicBezTo>
                <a:cubicBezTo>
                  <a:pt x="6367270" y="-25201"/>
                  <a:pt x="6358094" y="13756"/>
                  <a:pt x="6500670" y="0"/>
                </a:cubicBezTo>
                <a:cubicBezTo>
                  <a:pt x="6643246" y="-13756"/>
                  <a:pt x="6736467" y="5458"/>
                  <a:pt x="6819466" y="0"/>
                </a:cubicBezTo>
                <a:cubicBezTo>
                  <a:pt x="6902465" y="-5458"/>
                  <a:pt x="7418845" y="-14445"/>
                  <a:pt x="7637248" y="0"/>
                </a:cubicBezTo>
                <a:cubicBezTo>
                  <a:pt x="7855651" y="14445"/>
                  <a:pt x="8211425" y="-41654"/>
                  <a:pt x="8579775" y="0"/>
                </a:cubicBezTo>
                <a:cubicBezTo>
                  <a:pt x="8948125" y="41654"/>
                  <a:pt x="8745190" y="14919"/>
                  <a:pt x="8898572" y="0"/>
                </a:cubicBezTo>
                <a:cubicBezTo>
                  <a:pt x="9051954" y="-14919"/>
                  <a:pt x="9121919" y="-7365"/>
                  <a:pt x="9217368" y="0"/>
                </a:cubicBezTo>
                <a:cubicBezTo>
                  <a:pt x="9312817" y="7365"/>
                  <a:pt x="9630881" y="-32216"/>
                  <a:pt x="9910403" y="0"/>
                </a:cubicBezTo>
                <a:cubicBezTo>
                  <a:pt x="10189925" y="32216"/>
                  <a:pt x="10441921" y="-2348"/>
                  <a:pt x="10603438" y="0"/>
                </a:cubicBezTo>
                <a:cubicBezTo>
                  <a:pt x="10764956" y="2348"/>
                  <a:pt x="10939368" y="-20485"/>
                  <a:pt x="11171727" y="0"/>
                </a:cubicBezTo>
                <a:cubicBezTo>
                  <a:pt x="11404086" y="20485"/>
                  <a:pt x="12205702" y="52459"/>
                  <a:pt x="12474633" y="0"/>
                </a:cubicBezTo>
                <a:cubicBezTo>
                  <a:pt x="12476951" y="184048"/>
                  <a:pt x="12460575" y="315887"/>
                  <a:pt x="12474633" y="604058"/>
                </a:cubicBezTo>
                <a:cubicBezTo>
                  <a:pt x="12488691" y="892229"/>
                  <a:pt x="12474020" y="1078400"/>
                  <a:pt x="12474633" y="1244360"/>
                </a:cubicBezTo>
                <a:cubicBezTo>
                  <a:pt x="12475246" y="1410320"/>
                  <a:pt x="12448886" y="1572151"/>
                  <a:pt x="12474633" y="1812175"/>
                </a:cubicBezTo>
                <a:cubicBezTo>
                  <a:pt x="12267788" y="1815566"/>
                  <a:pt x="12077884" y="1808347"/>
                  <a:pt x="11781598" y="1812175"/>
                </a:cubicBezTo>
                <a:cubicBezTo>
                  <a:pt x="11485312" y="1816003"/>
                  <a:pt x="11354244" y="1811970"/>
                  <a:pt x="11213309" y="1812175"/>
                </a:cubicBezTo>
                <a:cubicBezTo>
                  <a:pt x="11072374" y="1812380"/>
                  <a:pt x="10726424" y="1830737"/>
                  <a:pt x="10270781" y="1812175"/>
                </a:cubicBezTo>
                <a:cubicBezTo>
                  <a:pt x="9815138" y="1793613"/>
                  <a:pt x="9900733" y="1784211"/>
                  <a:pt x="9577746" y="1812175"/>
                </a:cubicBezTo>
                <a:cubicBezTo>
                  <a:pt x="9254760" y="1840139"/>
                  <a:pt x="9298880" y="1809945"/>
                  <a:pt x="9134203" y="1812175"/>
                </a:cubicBezTo>
                <a:cubicBezTo>
                  <a:pt x="8969526" y="1814405"/>
                  <a:pt x="8873358" y="1800951"/>
                  <a:pt x="8690661" y="1812175"/>
                </a:cubicBezTo>
                <a:cubicBezTo>
                  <a:pt x="8507964" y="1823399"/>
                  <a:pt x="8477290" y="1811895"/>
                  <a:pt x="8371865" y="1812175"/>
                </a:cubicBezTo>
                <a:cubicBezTo>
                  <a:pt x="8266440" y="1812455"/>
                  <a:pt x="8067494" y="1831248"/>
                  <a:pt x="7928322" y="1812175"/>
                </a:cubicBezTo>
                <a:cubicBezTo>
                  <a:pt x="7789150" y="1793102"/>
                  <a:pt x="7644984" y="1809020"/>
                  <a:pt x="7484780" y="1812175"/>
                </a:cubicBezTo>
                <a:cubicBezTo>
                  <a:pt x="7324576" y="1815330"/>
                  <a:pt x="7004126" y="1797006"/>
                  <a:pt x="6791745" y="1812175"/>
                </a:cubicBezTo>
                <a:cubicBezTo>
                  <a:pt x="6579364" y="1827344"/>
                  <a:pt x="6231630" y="1805505"/>
                  <a:pt x="5849217" y="1812175"/>
                </a:cubicBezTo>
                <a:cubicBezTo>
                  <a:pt x="5466804" y="1818845"/>
                  <a:pt x="5530322" y="1829225"/>
                  <a:pt x="5280928" y="1812175"/>
                </a:cubicBezTo>
                <a:cubicBezTo>
                  <a:pt x="5031534" y="1795125"/>
                  <a:pt x="4757536" y="1835772"/>
                  <a:pt x="4338400" y="1812175"/>
                </a:cubicBezTo>
                <a:cubicBezTo>
                  <a:pt x="3919264" y="1788578"/>
                  <a:pt x="3723362" y="1847927"/>
                  <a:pt x="3520619" y="1812175"/>
                </a:cubicBezTo>
                <a:cubicBezTo>
                  <a:pt x="3317876" y="1776423"/>
                  <a:pt x="3271203" y="1812709"/>
                  <a:pt x="3201822" y="1812175"/>
                </a:cubicBezTo>
                <a:cubicBezTo>
                  <a:pt x="3132441" y="1811641"/>
                  <a:pt x="2962407" y="1816442"/>
                  <a:pt x="2883026" y="1812175"/>
                </a:cubicBezTo>
                <a:cubicBezTo>
                  <a:pt x="2803645" y="1807908"/>
                  <a:pt x="2452832" y="1834053"/>
                  <a:pt x="2065245" y="1812175"/>
                </a:cubicBezTo>
                <a:cubicBezTo>
                  <a:pt x="1677658" y="1790297"/>
                  <a:pt x="1668568" y="1788759"/>
                  <a:pt x="1496956" y="1812175"/>
                </a:cubicBezTo>
                <a:cubicBezTo>
                  <a:pt x="1325344" y="1835591"/>
                  <a:pt x="1136269" y="1819106"/>
                  <a:pt x="928667" y="1812175"/>
                </a:cubicBezTo>
                <a:cubicBezTo>
                  <a:pt x="721065" y="1805244"/>
                  <a:pt x="717613" y="1809907"/>
                  <a:pt x="609871" y="1812175"/>
                </a:cubicBezTo>
                <a:cubicBezTo>
                  <a:pt x="502129" y="1814443"/>
                  <a:pt x="135513" y="1830956"/>
                  <a:pt x="0" y="1812175"/>
                </a:cubicBezTo>
                <a:cubicBezTo>
                  <a:pt x="-26350" y="1591521"/>
                  <a:pt x="-11137" y="1383026"/>
                  <a:pt x="0" y="1189995"/>
                </a:cubicBezTo>
                <a:cubicBezTo>
                  <a:pt x="11137" y="996964"/>
                  <a:pt x="-6145" y="861693"/>
                  <a:pt x="0" y="640302"/>
                </a:cubicBezTo>
                <a:cubicBezTo>
                  <a:pt x="6145" y="418911"/>
                  <a:pt x="-16495" y="272727"/>
                  <a:pt x="0" y="0"/>
                </a:cubicBezTo>
                <a:close/>
              </a:path>
              <a:path w="12474633" h="1812175" stroke="0" extrusionOk="0">
                <a:moveTo>
                  <a:pt x="0" y="0"/>
                </a:moveTo>
                <a:cubicBezTo>
                  <a:pt x="378552" y="-13596"/>
                  <a:pt x="604588" y="-40428"/>
                  <a:pt x="817781" y="0"/>
                </a:cubicBezTo>
                <a:cubicBezTo>
                  <a:pt x="1030974" y="40428"/>
                  <a:pt x="1150023" y="-18005"/>
                  <a:pt x="1386070" y="0"/>
                </a:cubicBezTo>
                <a:cubicBezTo>
                  <a:pt x="1622117" y="18005"/>
                  <a:pt x="1825330" y="-3676"/>
                  <a:pt x="1954359" y="0"/>
                </a:cubicBezTo>
                <a:cubicBezTo>
                  <a:pt x="2083388" y="3676"/>
                  <a:pt x="2307145" y="-21529"/>
                  <a:pt x="2647394" y="0"/>
                </a:cubicBezTo>
                <a:cubicBezTo>
                  <a:pt x="2987643" y="21529"/>
                  <a:pt x="3173157" y="5899"/>
                  <a:pt x="3340430" y="0"/>
                </a:cubicBezTo>
                <a:cubicBezTo>
                  <a:pt x="3507703" y="-5899"/>
                  <a:pt x="3656270" y="-20208"/>
                  <a:pt x="3908718" y="0"/>
                </a:cubicBezTo>
                <a:cubicBezTo>
                  <a:pt x="4161166" y="20208"/>
                  <a:pt x="4218409" y="-25876"/>
                  <a:pt x="4477007" y="0"/>
                </a:cubicBezTo>
                <a:cubicBezTo>
                  <a:pt x="4735605" y="25876"/>
                  <a:pt x="4662889" y="-14083"/>
                  <a:pt x="4795803" y="0"/>
                </a:cubicBezTo>
                <a:cubicBezTo>
                  <a:pt x="4928717" y="14083"/>
                  <a:pt x="5418897" y="18512"/>
                  <a:pt x="5738331" y="0"/>
                </a:cubicBezTo>
                <a:cubicBezTo>
                  <a:pt x="6057765" y="-18512"/>
                  <a:pt x="6232917" y="-7977"/>
                  <a:pt x="6680859" y="0"/>
                </a:cubicBezTo>
                <a:cubicBezTo>
                  <a:pt x="7128801" y="7977"/>
                  <a:pt x="7180610" y="-31487"/>
                  <a:pt x="7373894" y="0"/>
                </a:cubicBezTo>
                <a:cubicBezTo>
                  <a:pt x="7567179" y="31487"/>
                  <a:pt x="7787766" y="-1540"/>
                  <a:pt x="7942183" y="0"/>
                </a:cubicBezTo>
                <a:cubicBezTo>
                  <a:pt x="8096600" y="1540"/>
                  <a:pt x="8448166" y="-34010"/>
                  <a:pt x="8759965" y="0"/>
                </a:cubicBezTo>
                <a:cubicBezTo>
                  <a:pt x="9071764" y="34010"/>
                  <a:pt x="9101058" y="-3256"/>
                  <a:pt x="9203507" y="0"/>
                </a:cubicBezTo>
                <a:cubicBezTo>
                  <a:pt x="9305956" y="3256"/>
                  <a:pt x="9589054" y="13356"/>
                  <a:pt x="9771796" y="0"/>
                </a:cubicBezTo>
                <a:cubicBezTo>
                  <a:pt x="9954538" y="-13356"/>
                  <a:pt x="10012433" y="-11722"/>
                  <a:pt x="10090592" y="0"/>
                </a:cubicBezTo>
                <a:cubicBezTo>
                  <a:pt x="10168751" y="11722"/>
                  <a:pt x="10345336" y="1715"/>
                  <a:pt x="10534135" y="0"/>
                </a:cubicBezTo>
                <a:cubicBezTo>
                  <a:pt x="10722934" y="-1715"/>
                  <a:pt x="11136760" y="-36487"/>
                  <a:pt x="11351916" y="0"/>
                </a:cubicBezTo>
                <a:cubicBezTo>
                  <a:pt x="11567072" y="36487"/>
                  <a:pt x="11602565" y="-13434"/>
                  <a:pt x="11670712" y="0"/>
                </a:cubicBezTo>
                <a:cubicBezTo>
                  <a:pt x="11738859" y="13434"/>
                  <a:pt x="12290764" y="22410"/>
                  <a:pt x="12474633" y="0"/>
                </a:cubicBezTo>
                <a:cubicBezTo>
                  <a:pt x="12495437" y="275995"/>
                  <a:pt x="12454538" y="451144"/>
                  <a:pt x="12474633" y="585937"/>
                </a:cubicBezTo>
                <a:cubicBezTo>
                  <a:pt x="12494728" y="720730"/>
                  <a:pt x="12467086" y="1024578"/>
                  <a:pt x="12474633" y="1153751"/>
                </a:cubicBezTo>
                <a:cubicBezTo>
                  <a:pt x="12482180" y="1282924"/>
                  <a:pt x="12502728" y="1562283"/>
                  <a:pt x="12474633" y="1812175"/>
                </a:cubicBezTo>
                <a:cubicBezTo>
                  <a:pt x="12275489" y="1818325"/>
                  <a:pt x="12144988" y="1812575"/>
                  <a:pt x="12031090" y="1812175"/>
                </a:cubicBezTo>
                <a:cubicBezTo>
                  <a:pt x="11917192" y="1811775"/>
                  <a:pt x="11650021" y="1839080"/>
                  <a:pt x="11338055" y="1812175"/>
                </a:cubicBezTo>
                <a:cubicBezTo>
                  <a:pt x="11026090" y="1785270"/>
                  <a:pt x="10903400" y="1785267"/>
                  <a:pt x="10520274" y="1812175"/>
                </a:cubicBezTo>
                <a:cubicBezTo>
                  <a:pt x="10137148" y="1839083"/>
                  <a:pt x="10155893" y="1831389"/>
                  <a:pt x="9951985" y="1812175"/>
                </a:cubicBezTo>
                <a:cubicBezTo>
                  <a:pt x="9748077" y="1792961"/>
                  <a:pt x="9651406" y="1836060"/>
                  <a:pt x="9383696" y="1812175"/>
                </a:cubicBezTo>
                <a:cubicBezTo>
                  <a:pt x="9115986" y="1788290"/>
                  <a:pt x="9008418" y="1789576"/>
                  <a:pt x="8690661" y="1812175"/>
                </a:cubicBezTo>
                <a:cubicBezTo>
                  <a:pt x="8372905" y="1834774"/>
                  <a:pt x="8080339" y="1786751"/>
                  <a:pt x="7748133" y="1812175"/>
                </a:cubicBezTo>
                <a:cubicBezTo>
                  <a:pt x="7415927" y="1837599"/>
                  <a:pt x="7535950" y="1802802"/>
                  <a:pt x="7429337" y="1812175"/>
                </a:cubicBezTo>
                <a:cubicBezTo>
                  <a:pt x="7322724" y="1821548"/>
                  <a:pt x="7168460" y="1791501"/>
                  <a:pt x="6985794" y="1812175"/>
                </a:cubicBezTo>
                <a:cubicBezTo>
                  <a:pt x="6803128" y="1832849"/>
                  <a:pt x="6651256" y="1816996"/>
                  <a:pt x="6542252" y="1812175"/>
                </a:cubicBezTo>
                <a:cubicBezTo>
                  <a:pt x="6433248" y="1807354"/>
                  <a:pt x="6163740" y="1839016"/>
                  <a:pt x="5973963" y="1812175"/>
                </a:cubicBezTo>
                <a:cubicBezTo>
                  <a:pt x="5784186" y="1785334"/>
                  <a:pt x="5747812" y="1825619"/>
                  <a:pt x="5530421" y="1812175"/>
                </a:cubicBezTo>
                <a:cubicBezTo>
                  <a:pt x="5313030" y="1798731"/>
                  <a:pt x="4998791" y="1825145"/>
                  <a:pt x="4837385" y="1812175"/>
                </a:cubicBezTo>
                <a:cubicBezTo>
                  <a:pt x="4675979" y="1799205"/>
                  <a:pt x="4405698" y="1841735"/>
                  <a:pt x="4144350" y="1812175"/>
                </a:cubicBezTo>
                <a:cubicBezTo>
                  <a:pt x="3883003" y="1782615"/>
                  <a:pt x="3883984" y="1790785"/>
                  <a:pt x="3700808" y="1812175"/>
                </a:cubicBezTo>
                <a:cubicBezTo>
                  <a:pt x="3517632" y="1833565"/>
                  <a:pt x="3480174" y="1820560"/>
                  <a:pt x="3382012" y="1812175"/>
                </a:cubicBezTo>
                <a:cubicBezTo>
                  <a:pt x="3283850" y="1803790"/>
                  <a:pt x="3114404" y="1831363"/>
                  <a:pt x="2938469" y="1812175"/>
                </a:cubicBezTo>
                <a:cubicBezTo>
                  <a:pt x="2762534" y="1792987"/>
                  <a:pt x="2739706" y="1807663"/>
                  <a:pt x="2619673" y="1812175"/>
                </a:cubicBezTo>
                <a:cubicBezTo>
                  <a:pt x="2499640" y="1816687"/>
                  <a:pt x="2391245" y="1816464"/>
                  <a:pt x="2300877" y="1812175"/>
                </a:cubicBezTo>
                <a:cubicBezTo>
                  <a:pt x="2210509" y="1807886"/>
                  <a:pt x="1775385" y="1837876"/>
                  <a:pt x="1358349" y="1812175"/>
                </a:cubicBezTo>
                <a:cubicBezTo>
                  <a:pt x="941313" y="1786474"/>
                  <a:pt x="1013383" y="1804930"/>
                  <a:pt x="914806" y="1812175"/>
                </a:cubicBezTo>
                <a:cubicBezTo>
                  <a:pt x="816229" y="1819420"/>
                  <a:pt x="252928" y="1834108"/>
                  <a:pt x="0" y="1812175"/>
                </a:cubicBezTo>
                <a:cubicBezTo>
                  <a:pt x="-1477" y="1560682"/>
                  <a:pt x="-28904" y="1416067"/>
                  <a:pt x="0" y="1226238"/>
                </a:cubicBezTo>
                <a:cubicBezTo>
                  <a:pt x="28904" y="1036409"/>
                  <a:pt x="23566" y="753693"/>
                  <a:pt x="0" y="585937"/>
                </a:cubicBezTo>
                <a:cubicBezTo>
                  <a:pt x="-23566" y="418181"/>
                  <a:pt x="-555" y="211889"/>
                  <a:pt x="0" y="0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00B0F0"/>
            </a:solidFill>
            <a:extLst>
              <a:ext uri="{C807C97D-BFC1-408E-A445-0C87EB9F89A2}">
                <ask:lineSketchStyleProps xmlns:ask="http://schemas.microsoft.com/office/drawing/2018/sketchyshapes" sd="207509592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0EC1932-CF06-45DB-BF6A-0C9C2B9ED0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6814" y="180108"/>
            <a:ext cx="10518371" cy="123028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ar-KW" sz="3600" b="1" dirty="0">
                <a:solidFill>
                  <a:schemeClr val="bg1"/>
                </a:solidFill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گرنگترین ئەو هۆکارانەی کە یارمەتیدەرن بۆ خراپی گونجاندن:</a:t>
            </a:r>
            <a:endParaRPr lang="en-US" sz="3600" b="1" dirty="0">
              <a:solidFill>
                <a:schemeClr val="bg1"/>
              </a:solidFill>
              <a:latin typeface="77_Sarchia_Rojnama_1" panose="020B0604030504040204" pitchFamily="34" charset="-78"/>
              <a:cs typeface="77_Sarchia_Rojnama_1" panose="020B0604030504040204" pitchFamily="34" charset="-78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0A3BEE6-55FA-4273-A124-3BBC131B6DAB}"/>
              </a:ext>
            </a:extLst>
          </p:cNvPr>
          <p:cNvSpPr txBox="1">
            <a:spLocks/>
          </p:cNvSpPr>
          <p:nvPr/>
        </p:nvSpPr>
        <p:spPr>
          <a:xfrm>
            <a:off x="714894" y="1881447"/>
            <a:ext cx="10518371" cy="403721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نەبوونی جێگیری جیهانی: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نەبوونی بەها ڕوحی و ئاینییەکان: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کەمی بارودۆخی کارکردن لەسەردەمی تازەدا: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بوونی دانشتووان بە ڕادەیەکی زۆر: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بەرەوپێشچوونی تەکنەلۆژیا</a:t>
            </a:r>
          </a:p>
          <a:p>
            <a:pPr marL="514350" indent="-514350" algn="r" rtl="1">
              <a:lnSpc>
                <a:spcPct val="150000"/>
              </a:lnSpc>
              <a:buFont typeface="+mj-lt"/>
              <a:buAutoNum type="arabicPeriod"/>
            </a:pPr>
            <a:r>
              <a:rPr lang="ar-KW" sz="2800" dirty="0">
                <a:latin typeface="77_Sarchia_Rojnama_1" panose="020B0604030504040204" pitchFamily="34" charset="-78"/>
                <a:cs typeface="77_Sarchia_Rojnama_1" panose="020B0604030504040204" pitchFamily="34" charset="-78"/>
              </a:rPr>
              <a:t>کێشەی کۆمەڵایەتی و ئابووری </a:t>
            </a:r>
          </a:p>
        </p:txBody>
      </p:sp>
    </p:spTree>
    <p:extLst>
      <p:ext uri="{BB962C8B-B14F-4D97-AF65-F5344CB8AC3E}">
        <p14:creationId xmlns:p14="http://schemas.microsoft.com/office/powerpoint/2010/main" val="1343751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9</TotalTime>
  <Words>100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77_Sarchia_Rojnama_1</vt:lpstr>
      <vt:lpstr>Rockwell</vt:lpstr>
      <vt:lpstr>Rockwell Condensed</vt:lpstr>
      <vt:lpstr>Wingdings</vt:lpstr>
      <vt:lpstr>Wood Type</vt:lpstr>
      <vt:lpstr>دەرووندروستی</vt:lpstr>
      <vt:lpstr>گرنگترین ئەو هۆکارانەی کە یارمەتی تاک دەدات بۆ گونجاندن:</vt:lpstr>
      <vt:lpstr>گرنگترین ئەو هۆکارانەی کە یارمەتیدەرن بۆ خراپی گونجاندن: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هۆکارە بنەڕەتییەکان کە یارمەتی گونجاندن دەدات</dc:title>
  <dc:creator>Ali.AbdulQadir@outlook.com</dc:creator>
  <cp:lastModifiedBy>Ali.AbdulQadir@outlook.com</cp:lastModifiedBy>
  <cp:revision>3</cp:revision>
  <dcterms:created xsi:type="dcterms:W3CDTF">2023-10-28T08:08:00Z</dcterms:created>
  <dcterms:modified xsi:type="dcterms:W3CDTF">2023-10-28T08:17:47Z</dcterms:modified>
</cp:coreProperties>
</file>